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heme/theme4.xml" ContentType="application/vnd.openxmlformats-officedocument.them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73" r:id="rId3"/>
  </p:sldMasterIdLst>
  <p:notesMasterIdLst>
    <p:notesMasterId r:id="rId81"/>
  </p:notesMasterIdLst>
  <p:sldIdLst>
    <p:sldId id="411" r:id="rId4"/>
    <p:sldId id="486" r:id="rId5"/>
    <p:sldId id="487" r:id="rId6"/>
    <p:sldId id="488" r:id="rId7"/>
    <p:sldId id="609" r:id="rId8"/>
    <p:sldId id="489" r:id="rId9"/>
    <p:sldId id="490" r:id="rId10"/>
    <p:sldId id="491" r:id="rId11"/>
    <p:sldId id="492" r:id="rId12"/>
    <p:sldId id="494" r:id="rId13"/>
    <p:sldId id="495" r:id="rId14"/>
    <p:sldId id="497" r:id="rId15"/>
    <p:sldId id="498" r:id="rId16"/>
    <p:sldId id="499" r:id="rId17"/>
    <p:sldId id="500" r:id="rId18"/>
    <p:sldId id="501" r:id="rId19"/>
    <p:sldId id="502" r:id="rId20"/>
    <p:sldId id="569" r:id="rId21"/>
    <p:sldId id="505" r:id="rId22"/>
    <p:sldId id="673" r:id="rId23"/>
    <p:sldId id="506" r:id="rId24"/>
    <p:sldId id="503" r:id="rId25"/>
    <p:sldId id="674" r:id="rId26"/>
    <p:sldId id="504" r:id="rId27"/>
    <p:sldId id="508" r:id="rId28"/>
    <p:sldId id="675" r:id="rId29"/>
    <p:sldId id="676" r:id="rId30"/>
    <p:sldId id="680" r:id="rId31"/>
    <p:sldId id="738" r:id="rId32"/>
    <p:sldId id="739" r:id="rId33"/>
    <p:sldId id="740" r:id="rId34"/>
    <p:sldId id="509" r:id="rId35"/>
    <p:sldId id="510" r:id="rId36"/>
    <p:sldId id="511" r:id="rId37"/>
    <p:sldId id="512" r:id="rId38"/>
    <p:sldId id="513" r:id="rId39"/>
    <p:sldId id="514" r:id="rId40"/>
    <p:sldId id="515" r:id="rId41"/>
    <p:sldId id="516" r:id="rId42"/>
    <p:sldId id="517" r:id="rId43"/>
    <p:sldId id="519" r:id="rId44"/>
    <p:sldId id="734" r:id="rId45"/>
    <p:sldId id="735" r:id="rId46"/>
    <p:sldId id="533" r:id="rId47"/>
    <p:sldId id="534" r:id="rId48"/>
    <p:sldId id="570" r:id="rId49"/>
    <p:sldId id="535" r:id="rId50"/>
    <p:sldId id="536" r:id="rId51"/>
    <p:sldId id="571" r:id="rId52"/>
    <p:sldId id="538" r:id="rId53"/>
    <p:sldId id="539" r:id="rId54"/>
    <p:sldId id="566" r:id="rId55"/>
    <p:sldId id="685" r:id="rId56"/>
    <p:sldId id="567" r:id="rId57"/>
    <p:sldId id="684" r:id="rId58"/>
    <p:sldId id="477" r:id="rId59"/>
    <p:sldId id="551" r:id="rId60"/>
    <p:sldId id="552" r:id="rId61"/>
    <p:sldId id="553" r:id="rId62"/>
    <p:sldId id="554" r:id="rId63"/>
    <p:sldId id="556" r:id="rId64"/>
    <p:sldId id="692" r:id="rId65"/>
    <p:sldId id="693" r:id="rId66"/>
    <p:sldId id="694" r:id="rId67"/>
    <p:sldId id="695" r:id="rId68"/>
    <p:sldId id="696" r:id="rId69"/>
    <p:sldId id="697" r:id="rId70"/>
    <p:sldId id="698" r:id="rId71"/>
    <p:sldId id="575" r:id="rId72"/>
    <p:sldId id="699" r:id="rId73"/>
    <p:sldId id="700" r:id="rId74"/>
    <p:sldId id="702" r:id="rId75"/>
    <p:sldId id="703" r:id="rId76"/>
    <p:sldId id="704" r:id="rId77"/>
    <p:sldId id="682" r:id="rId78"/>
    <p:sldId id="683" r:id="rId79"/>
    <p:sldId id="689" r:id="rId80"/>
  </p:sldIdLst>
  <p:sldSz cx="9144000" cy="6858000" type="screen4x3"/>
  <p:notesSz cx="6858000" cy="9144000"/>
  <p:embeddedFontLst>
    <p:embeddedFont>
      <p:font typeface="方正隶书简体" panose="02010600030101010101" charset="-122"/>
      <p:regular r:id="rId82"/>
    </p:embeddedFont>
    <p:embeddedFont>
      <p:font typeface="仿宋_GB2312" panose="02010600030101010101" charset="-122"/>
      <p:regular r:id="rId83"/>
    </p:embeddedFont>
    <p:embeddedFont>
      <p:font typeface="黑体" panose="02010609060101010101" pitchFamily="49" charset="-122"/>
      <p:regular r:id="rId84"/>
    </p:embeddedFont>
    <p:embeddedFont>
      <p:font typeface="华文楷体" panose="02010600040101010101" pitchFamily="2" charset="-122"/>
      <p:regular r:id="rId85"/>
    </p:embeddedFont>
    <p:embeddedFont>
      <p:font typeface="华文行楷" panose="02010800040101010101" pitchFamily="2" charset="-122"/>
      <p:regular r:id="rId86"/>
    </p:embeddedFont>
    <p:embeddedFont>
      <p:font typeface="楷体_GB2312" panose="02010600030101010101" charset="-122"/>
      <p:regular r:id="rId87"/>
    </p:embeddedFont>
    <p:embeddedFont>
      <p:font typeface="隶书" panose="02010509060101010101" pitchFamily="49" charset="-122"/>
      <p:regular r:id="rId88"/>
    </p:embeddedFont>
    <p:embeddedFont>
      <p:font typeface="微软雅黑" panose="020B0503020204020204" pitchFamily="34" charset="-122"/>
      <p:regular r:id="rId89"/>
      <p:bold r:id="rId90"/>
    </p:embeddedFont>
    <p:embeddedFont>
      <p:font typeface="Book Antiqua" panose="02040602050305030304" pitchFamily="18" charset="0"/>
      <p:regular r:id="rId91"/>
      <p:bold r:id="rId92"/>
      <p:italic r:id="rId93"/>
      <p:boldItalic r:id="rId94"/>
    </p:embeddedFont>
    <p:embeddedFont>
      <p:font typeface="Complex" panose="00000400000000000000" pitchFamily="2" charset="0"/>
      <p:regular r:id="rId95"/>
    </p:embeddedFont>
    <p:embeddedFont>
      <p:font typeface="Dutch801 Rm BT" panose="02020603060505020304" pitchFamily="18" charset="0"/>
      <p:regular r:id="rId96"/>
      <p:bold r:id="rId97"/>
      <p:italic r:id="rId98"/>
      <p:boldItalic r:id="rId99"/>
    </p:embeddedFont>
    <p:embeddedFont>
      <p:font typeface="ISOCPEUR" panose="020B0604020202020204" pitchFamily="34" charset="0"/>
      <p:regular r:id="rId100"/>
      <p:italic r:id="rId101"/>
    </p:embeddedFont>
    <p:embeddedFont>
      <p:font typeface="RomanS" panose="02000400000000000000" pitchFamily="2" charset="0"/>
      <p:regular r:id="rId102"/>
    </p:embeddedFont>
    <p:embeddedFont>
      <p:font typeface="Simplex" panose="00000400000000000000" pitchFamily="2" charset="0"/>
      <p:regular r:id="rId103"/>
    </p:embeddedFont>
  </p:embeddedFontLst>
  <p:custDataLst>
    <p:tags r:id="rId104"/>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0000"/>
    <a:srgbClr val="3333FF"/>
    <a:srgbClr val="990099"/>
    <a:srgbClr val="003399"/>
    <a:srgbClr val="6600CC"/>
    <a:srgbClr val="006600"/>
    <a:srgbClr val="CC33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610"/>
  </p:normalViewPr>
  <p:slideViewPr>
    <p:cSldViewPr showGuides="1">
      <p:cViewPr varScale="1">
        <p:scale>
          <a:sx n="70" d="100"/>
          <a:sy n="70" d="100"/>
        </p:scale>
        <p:origin x="1197" y="45"/>
      </p:cViewPr>
      <p:guideLst>
        <p:guide orient="horz" pos="2159"/>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252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13.xml"/><Relationship Id="rId107" Type="http://schemas.openxmlformats.org/officeDocument/2006/relationships/theme" Target="theme/theme1.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font" Target="fonts/font21.fntdata"/><Relationship Id="rId5" Type="http://schemas.openxmlformats.org/officeDocument/2006/relationships/slide" Target="slides/slide2.xml"/><Relationship Id="rId90" Type="http://schemas.openxmlformats.org/officeDocument/2006/relationships/font" Target="fonts/font9.fntdata"/><Relationship Id="rId95" Type="http://schemas.openxmlformats.org/officeDocument/2006/relationships/font" Target="fonts/font14.fntdata"/><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font" Target="fonts/font4.fntdata"/><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font" Target="fonts/font22.fntdata"/><Relationship Id="rId108"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font" Target="fonts/font10.fntdata"/><Relationship Id="rId96"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font" Target="fonts/font13.fntdata"/><Relationship Id="rId99" Type="http://schemas.openxmlformats.org/officeDocument/2006/relationships/font" Target="fonts/font18.fntdata"/><Relationship Id="rId101" Type="http://schemas.openxmlformats.org/officeDocument/2006/relationships/font" Target="fonts/font20.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font" Target="fonts/font16.fntdata"/><Relationship Id="rId104" Type="http://schemas.openxmlformats.org/officeDocument/2006/relationships/tags" Target="tags/tag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11.fntdata"/><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font" Target="fonts/font6.fntdata"/><Relationship Id="rId61" Type="http://schemas.openxmlformats.org/officeDocument/2006/relationships/slide" Target="slides/slide58.xml"/><Relationship Id="rId82" Type="http://schemas.openxmlformats.org/officeDocument/2006/relationships/font" Target="fonts/font1.fntdata"/><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font" Target="fonts/font19.fntdata"/><Relationship Id="rId105"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font" Target="fonts/font12.fntdata"/><Relationship Id="rId98" Type="http://schemas.openxmlformats.org/officeDocument/2006/relationships/font" Target="fonts/font17.fntdata"/><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页眉占位符 86017"/>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b="0" dirty="0"/>
          </a:p>
        </p:txBody>
      </p:sp>
      <p:sp>
        <p:nvSpPr>
          <p:cNvPr id="86019" name="日期占位符 86018"/>
          <p:cNvSpPr>
            <a:spLocks noGrp="1"/>
          </p:cNvSpPr>
          <p:nvPr>
            <p:ph type="dt" idx="1"/>
          </p:nvPr>
        </p:nvSpPr>
        <p:spPr>
          <a:xfrm>
            <a:off x="3886200" y="0"/>
            <a:ext cx="2971800" cy="457200"/>
          </a:xfrm>
          <a:prstGeom prst="rect">
            <a:avLst/>
          </a:prstGeom>
          <a:noFill/>
          <a:ln w="9525">
            <a:noFill/>
          </a:ln>
        </p:spPr>
        <p:txBody>
          <a:bodyPr/>
          <a:lstStyle/>
          <a:p>
            <a:pPr lvl="0" algn="r"/>
            <a:endParaRPr lang="zh-CN" altLang="en-US" sz="1200" b="0" dirty="0"/>
          </a:p>
        </p:txBody>
      </p:sp>
      <p:sp>
        <p:nvSpPr>
          <p:cNvPr id="86020" name="幻灯片图像占位符 86019"/>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86021" name="文本占位符 86020"/>
          <p:cNvSpPr>
            <a:spLocks noGrp="1"/>
          </p:cNvSpPr>
          <p:nvPr>
            <p:ph type="body" sz="quarter" idx="3"/>
          </p:nvPr>
        </p:nvSpPr>
        <p:spPr>
          <a:xfrm>
            <a:off x="914400" y="4343400"/>
            <a:ext cx="50292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6022" name="页脚占位符 86021"/>
          <p:cNvSpPr>
            <a:spLocks noGrp="1"/>
          </p:cNvSpPr>
          <p:nvPr>
            <p:ph type="ftr" sz="quarter" idx="4"/>
          </p:nvPr>
        </p:nvSpPr>
        <p:spPr>
          <a:xfrm>
            <a:off x="0" y="8686800"/>
            <a:ext cx="2971800" cy="457200"/>
          </a:xfrm>
          <a:prstGeom prst="rect">
            <a:avLst/>
          </a:prstGeom>
          <a:noFill/>
          <a:ln w="9525">
            <a:noFill/>
          </a:ln>
        </p:spPr>
        <p:txBody>
          <a:bodyPr anchor="b" anchorCtr="0"/>
          <a:lstStyle/>
          <a:p>
            <a:pPr lvl="0"/>
            <a:endParaRPr lang="zh-CN" altLang="en-US" sz="1200" b="0" dirty="0"/>
          </a:p>
        </p:txBody>
      </p:sp>
      <p:sp>
        <p:nvSpPr>
          <p:cNvPr id="86023" name="灯片编号占位符 86022"/>
          <p:cNvSpPr>
            <a:spLocks noGrp="1"/>
          </p:cNvSpPr>
          <p:nvPr>
            <p:ph type="sldNum" sz="quarter" idx="5"/>
          </p:nvPr>
        </p:nvSpPr>
        <p:spPr>
          <a:xfrm>
            <a:off x="3886200" y="8686800"/>
            <a:ext cx="2971800" cy="457200"/>
          </a:xfrm>
          <a:prstGeom prst="rect">
            <a:avLst/>
          </a:prstGeom>
          <a:noFill/>
          <a:ln w="9525">
            <a:noFill/>
          </a:ln>
        </p:spPr>
        <p:txBody>
          <a:bodyPr anchor="b" anchorCtr="0"/>
          <a:lstStyle/>
          <a:p>
            <a:pPr lvl="0" algn="r"/>
            <a:fld id="{9A0DB2DC-4C9A-4742-B13C-FB6460FD3503}" type="slidenum">
              <a:rPr lang="zh-CN" altLang="en-US" sz="1200" b="0" dirty="0"/>
              <a:t>‹#›</a:t>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lvl="0" algn="r"/>
            <a:fld id="{9A0DB2DC-4C9A-4742-B13C-FB6460FD3503}" type="slidenum">
              <a:rPr lang="zh-CN" altLang="en-US" sz="1200" b="0" dirty="0"/>
              <a:t>1</a:t>
            </a:fld>
            <a:endParaRPr lang="zh-CN"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灯片编号占位符 1"/>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t>29</a:t>
            </a:fld>
            <a:endParaRPr lang="zh-CN" altLang="en-US" sz="1200" dirty="0"/>
          </a:p>
        </p:txBody>
      </p:sp>
      <p:sp>
        <p:nvSpPr>
          <p:cNvPr id="33794" name="幻灯片图像占位符 336897"/>
          <p:cNvSpPr>
            <a:spLocks noGrp="1" noRot="1" noChangeAspect="1" noTextEdit="1"/>
          </p:cNvSpPr>
          <p:nvPr>
            <p:ph type="sldImg"/>
          </p:nvPr>
        </p:nvSpPr>
        <p:spPr>
          <a:solidFill>
            <a:srgbClr val="FFFFFF"/>
          </a:solidFill>
        </p:spPr>
      </p:sp>
      <p:sp>
        <p:nvSpPr>
          <p:cNvPr id="33795" name="文本占位符 336898"/>
          <p:cNvSpPr>
            <a:spLocks noGrp="1"/>
          </p:cNvSpPr>
          <p:nvPr>
            <p:ph type="body"/>
          </p:nvPr>
        </p:nvSpPr>
        <p:spPr>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灯片编号占位符 1"/>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t>30</a:t>
            </a:fld>
            <a:endParaRPr lang="zh-CN" altLang="en-US" sz="1200" dirty="0"/>
          </a:p>
        </p:txBody>
      </p:sp>
      <p:sp>
        <p:nvSpPr>
          <p:cNvPr id="35842" name="幻灯片图像占位符 338945"/>
          <p:cNvSpPr>
            <a:spLocks noGrp="1" noRot="1" noChangeAspect="1" noTextEdit="1"/>
          </p:cNvSpPr>
          <p:nvPr>
            <p:ph type="sldImg"/>
          </p:nvPr>
        </p:nvSpPr>
        <p:spPr>
          <a:solidFill>
            <a:srgbClr val="FFFFFF"/>
          </a:solidFill>
        </p:spPr>
      </p:sp>
      <p:sp>
        <p:nvSpPr>
          <p:cNvPr id="35843" name="文本占位符 338946"/>
          <p:cNvSpPr>
            <a:spLocks noGrp="1"/>
          </p:cNvSpPr>
          <p:nvPr>
            <p:ph type="body"/>
          </p:nvPr>
        </p:nvSpPr>
        <p:spPr>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灯片编号占位符 1"/>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t>31</a:t>
            </a:fld>
            <a:endParaRPr lang="zh-CN" altLang="en-US" sz="1200" dirty="0"/>
          </a:p>
        </p:txBody>
      </p:sp>
      <p:sp>
        <p:nvSpPr>
          <p:cNvPr id="37890" name="幻灯片图像占位符 340993"/>
          <p:cNvSpPr>
            <a:spLocks noGrp="1" noRot="1" noChangeAspect="1" noTextEdit="1"/>
          </p:cNvSpPr>
          <p:nvPr>
            <p:ph type="sldImg"/>
          </p:nvPr>
        </p:nvSpPr>
        <p:spPr>
          <a:solidFill>
            <a:srgbClr val="FFFFFF"/>
          </a:solidFill>
        </p:spPr>
      </p:sp>
      <p:sp>
        <p:nvSpPr>
          <p:cNvPr id="37891" name="文本占位符 340994"/>
          <p:cNvSpPr>
            <a:spLocks noGrp="1"/>
          </p:cNvSpPr>
          <p:nvPr>
            <p:ph type="body"/>
          </p:nvPr>
        </p:nvSpPr>
        <p:spPr>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Master" Target="../slideMasters/slideMaster2.xml"/><Relationship Id="rId2" Type="http://schemas.openxmlformats.org/officeDocument/2006/relationships/tags" Target="../tags/tag9.xml"/><Relationship Id="rId16" Type="http://schemas.openxmlformats.org/officeDocument/2006/relationships/tags" Target="../tags/tag23.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Master" Target="../slideMasters/slideMaster2.xml"/><Relationship Id="rId5" Type="http://schemas.openxmlformats.org/officeDocument/2006/relationships/tags" Target="../tags/tag28.xml"/><Relationship Id="rId4" Type="http://schemas.openxmlformats.org/officeDocument/2006/relationships/tags" Target="../tags/tag27.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3" Type="http://schemas.openxmlformats.org/officeDocument/2006/relationships/tags" Target="../tags/tag31.xml"/><Relationship Id="rId21" Type="http://schemas.openxmlformats.org/officeDocument/2006/relationships/slideMaster" Target="../slideMasters/slideMaster2.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tags" Target="../tags/tag43.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2.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2.xml"/><Relationship Id="rId4" Type="http://schemas.openxmlformats.org/officeDocument/2006/relationships/tags" Target="../tags/tag66.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slideMaster" Target="../slideMasters/slideMaster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2.xml"/><Relationship Id="rId5" Type="http://schemas.openxmlformats.org/officeDocument/2006/relationships/tags" Target="../tags/tag80.xml"/><Relationship Id="rId4" Type="http://schemas.openxmlformats.org/officeDocument/2006/relationships/tags" Target="../tags/tag7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Master" Target="../slideMasters/slideMaster2.xml"/><Relationship Id="rId4" Type="http://schemas.openxmlformats.org/officeDocument/2006/relationships/tags" Target="../tags/tag8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slideMaster" Target="../slideMasters/slideMaster2.xml"/><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slideMaster" Target="../slideMasters/slideMaster3.xml"/><Relationship Id="rId2" Type="http://schemas.openxmlformats.org/officeDocument/2006/relationships/tags" Target="../tags/tag106.xml"/><Relationship Id="rId16" Type="http://schemas.openxmlformats.org/officeDocument/2006/relationships/tags" Target="../tags/tag120.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tags" Target="../tags/tag119.xm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3.xml"/><Relationship Id="rId5" Type="http://schemas.openxmlformats.org/officeDocument/2006/relationships/tags" Target="../tags/tag125.xml"/><Relationship Id="rId4" Type="http://schemas.openxmlformats.org/officeDocument/2006/relationships/tags" Target="../tags/tag124.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tags" Target="../tags/tag138.xml"/><Relationship Id="rId18" Type="http://schemas.openxmlformats.org/officeDocument/2006/relationships/tags" Target="../tags/tag143.xml"/><Relationship Id="rId3" Type="http://schemas.openxmlformats.org/officeDocument/2006/relationships/tags" Target="../tags/tag128.xml"/><Relationship Id="rId21" Type="http://schemas.openxmlformats.org/officeDocument/2006/relationships/slideMaster" Target="../slideMasters/slideMaster3.xml"/><Relationship Id="rId7" Type="http://schemas.openxmlformats.org/officeDocument/2006/relationships/tags" Target="../tags/tag132.xml"/><Relationship Id="rId12" Type="http://schemas.openxmlformats.org/officeDocument/2006/relationships/tags" Target="../tags/tag137.xml"/><Relationship Id="rId17" Type="http://schemas.openxmlformats.org/officeDocument/2006/relationships/tags" Target="../tags/tag142.xml"/><Relationship Id="rId2" Type="http://schemas.openxmlformats.org/officeDocument/2006/relationships/tags" Target="../tags/tag127.xml"/><Relationship Id="rId16" Type="http://schemas.openxmlformats.org/officeDocument/2006/relationships/tags" Target="../tags/tag141.xml"/><Relationship Id="rId20" Type="http://schemas.openxmlformats.org/officeDocument/2006/relationships/tags" Target="../tags/tag145.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tags" Target="../tags/tag140.xml"/><Relationship Id="rId10" Type="http://schemas.openxmlformats.org/officeDocument/2006/relationships/tags" Target="../tags/tag135.xml"/><Relationship Id="rId19" Type="http://schemas.openxmlformats.org/officeDocument/2006/relationships/tags" Target="../tags/tag144.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tags" Target="../tags/tag139.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48.xml"/><Relationship Id="rId7" Type="http://schemas.openxmlformats.org/officeDocument/2006/relationships/slideMaster" Target="../slideMasters/slideMaster3.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9"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slideMaster" Target="../slideMasters/slideMaster3.xml"/><Relationship Id="rId4" Type="http://schemas.openxmlformats.org/officeDocument/2006/relationships/tags" Target="../tags/tag16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slideMaster" Target="../slideMasters/slideMaster3.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slideMaster" Target="../slideMasters/slideMaster3.xml"/><Relationship Id="rId5" Type="http://schemas.openxmlformats.org/officeDocument/2006/relationships/tags" Target="../tags/tag177.xml"/><Relationship Id="rId4" Type="http://schemas.openxmlformats.org/officeDocument/2006/relationships/tags" Target="../tags/tag176.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slideMaster" Target="../slideMasters/slideMaster3.xml"/><Relationship Id="rId4" Type="http://schemas.openxmlformats.org/officeDocument/2006/relationships/tags" Target="../tags/tag181.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tags" Target="../tags/tag194.xm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tags" Target="../tags/tag193.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tags" Target="../tags/tag192.xml"/><Relationship Id="rId5" Type="http://schemas.openxmlformats.org/officeDocument/2006/relationships/tags" Target="../tags/tag186.xml"/><Relationship Id="rId15" Type="http://schemas.openxmlformats.org/officeDocument/2006/relationships/slideMaster" Target="../slideMasters/slideMaster3.xm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tags" Target="../tags/tag19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a:off x="8342710" y="-7938"/>
            <a:ext cx="801290"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5" name="椭圆 4"/>
          <p:cNvSpPr/>
          <p:nvPr>
            <p:custDataLst>
              <p:tags r:id="rId2"/>
            </p:custDataLst>
          </p:nvPr>
        </p:nvSpPr>
        <p:spPr>
          <a:xfrm>
            <a:off x="6022181" y="458788"/>
            <a:ext cx="556022"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6" name="任意多边形: 形状 5"/>
          <p:cNvSpPr/>
          <p:nvPr>
            <p:custDataLst>
              <p:tags r:id="rId3"/>
            </p:custDataLst>
          </p:nvPr>
        </p:nvSpPr>
        <p:spPr>
          <a:xfrm>
            <a:off x="2465785" y="-7938"/>
            <a:ext cx="1092994"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7" name="任意多边形: 形状 6"/>
          <p:cNvSpPr/>
          <p:nvPr>
            <p:custDataLst>
              <p:tags r:id="rId4"/>
            </p:custDataLst>
          </p:nvPr>
        </p:nvSpPr>
        <p:spPr>
          <a:xfrm>
            <a:off x="3899297" y="5929313"/>
            <a:ext cx="13716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8" name="任意多边形: 形状 7"/>
          <p:cNvSpPr/>
          <p:nvPr>
            <p:custDataLst>
              <p:tags r:id="rId5"/>
            </p:custDataLst>
          </p:nvPr>
        </p:nvSpPr>
        <p:spPr>
          <a:xfrm>
            <a:off x="8209360" y="6275388"/>
            <a:ext cx="77747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9" name="任意多边形: 形状 8"/>
          <p:cNvSpPr/>
          <p:nvPr>
            <p:custDataLst>
              <p:tags r:id="rId6"/>
            </p:custDataLst>
          </p:nvPr>
        </p:nvSpPr>
        <p:spPr>
          <a:xfrm>
            <a:off x="-14287" y="6184900"/>
            <a:ext cx="59055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10" name="KSO_Shape"/>
          <p:cNvSpPr/>
          <p:nvPr>
            <p:custDataLst>
              <p:tags r:id="rId7"/>
            </p:custDataLst>
          </p:nvPr>
        </p:nvSpPr>
        <p:spPr>
          <a:xfrm rot="13141020">
            <a:off x="363141" y="1138238"/>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8"/>
            </p:custDataLst>
          </p:nvPr>
        </p:nvSpPr>
        <p:spPr>
          <a:xfrm rot="17100000">
            <a:off x="616744" y="3236913"/>
            <a:ext cx="161925"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9"/>
            </p:custDataLst>
          </p:nvPr>
        </p:nvSpPr>
        <p:spPr>
          <a:xfrm rot="10154805">
            <a:off x="6324600" y="61166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0"/>
            </p:custDataLst>
          </p:nvPr>
        </p:nvSpPr>
        <p:spPr>
          <a:xfrm rot="11738950">
            <a:off x="8083154" y="25606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4" name=" 184"/>
          <p:cNvSpPr/>
          <p:nvPr>
            <p:custDataLst>
              <p:tags r:id="rId11"/>
            </p:custDataLst>
          </p:nvPr>
        </p:nvSpPr>
        <p:spPr>
          <a:xfrm>
            <a:off x="545306" y="1936750"/>
            <a:ext cx="702469"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sz="1500">
              <a:solidFill>
                <a:srgbClr val="FFFFFF"/>
              </a:solidFill>
              <a:latin typeface="微软雅黑" panose="020B0503020204020204" charset="-122"/>
              <a:cs typeface="微软雅黑" panose="020B0503020204020204" charset="-122"/>
            </a:endParaRPr>
          </a:p>
        </p:txBody>
      </p:sp>
      <p:sp>
        <p:nvSpPr>
          <p:cNvPr id="2" name="标题 1"/>
          <p:cNvSpPr>
            <a:spLocks noGrp="1"/>
          </p:cNvSpPr>
          <p:nvPr>
            <p:ph type="ctrTitle" hasCustomPrompt="1"/>
            <p:custDataLst>
              <p:tags r:id="rId12"/>
            </p:custDataLst>
          </p:nvPr>
        </p:nvSpPr>
        <p:spPr>
          <a:xfrm>
            <a:off x="2068286" y="2510565"/>
            <a:ext cx="5007429" cy="902363"/>
          </a:xfrm>
        </p:spPr>
        <p:txBody>
          <a:bodyPr anchor="b">
            <a:normAutofit/>
          </a:bodyPr>
          <a:lstStyle>
            <a:lvl1pPr algn="ctr">
              <a:defRPr sz="3600" b="1">
                <a:solidFill>
                  <a:schemeClr val="tx1">
                    <a:lumMod val="65000"/>
                    <a:lumOff val="35000"/>
                  </a:schemeClr>
                </a:solidFill>
              </a:defRPr>
            </a:lvl1pPr>
          </a:lstStyle>
          <a:p>
            <a:r>
              <a:rPr lang="zh-CN" altLang="en-US" noProof="1"/>
              <a:t>单击此处编辑标题</a:t>
            </a:r>
          </a:p>
        </p:txBody>
      </p:sp>
      <p:sp>
        <p:nvSpPr>
          <p:cNvPr id="3" name="副标题 2"/>
          <p:cNvSpPr>
            <a:spLocks noGrp="1"/>
          </p:cNvSpPr>
          <p:nvPr>
            <p:ph type="subTitle" idx="1"/>
            <p:custDataLst>
              <p:tags r:id="rId13"/>
            </p:custDataLst>
          </p:nvPr>
        </p:nvSpPr>
        <p:spPr>
          <a:xfrm>
            <a:off x="2068286" y="3461461"/>
            <a:ext cx="5007429" cy="590550"/>
          </a:xfrm>
        </p:spPr>
        <p:txBody>
          <a:bodyPr>
            <a:normAutofit/>
          </a:bodyPr>
          <a:lstStyle>
            <a:lvl1pPr marL="0" indent="0" algn="ctr">
              <a:buNone/>
              <a:defRPr sz="15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15" name="日期占位符 3"/>
          <p:cNvSpPr>
            <a:spLocks noGrp="1"/>
          </p:cNvSpPr>
          <p:nvPr>
            <p:ph type="dt" sz="half" idx="10"/>
            <p:custDataLst>
              <p:tags r:id="rId14"/>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16" name="页脚占位符 4"/>
          <p:cNvSpPr>
            <a:spLocks noGrp="1"/>
          </p:cNvSpPr>
          <p:nvPr>
            <p:ph type="ftr" sz="quarter" idx="11"/>
            <p:custDataLst>
              <p:tags r:id="rId15"/>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17" name="灯片编号占位符 5"/>
          <p:cNvSpPr>
            <a:spLocks noGrp="1"/>
          </p:cNvSpPr>
          <p:nvPr>
            <p:ph type="sldNum" sz="quarter" idx="12"/>
            <p:custDataLst>
              <p:tags r:id="rId16"/>
            </p:custDataLst>
          </p:nvPr>
        </p:nvSpPr>
        <p:spPr/>
        <p:txBody>
          <a:bodyPr/>
          <a:lstStyle>
            <a:lvl1pPr>
              <a:defRPr/>
            </a:lvl1pPr>
          </a:lstStyle>
          <a:p>
            <a:fld id="{49AE70B2-8BF9-45C0-BB95-33D1B9D3A854}" type="slidenum">
              <a:rPr lang="zh-CN" altLang="en-US" smtClean="0"/>
              <a:t>‹#›</a:t>
            </a:fld>
            <a:endParaRPr lang="zh-CN" altLang="en-US"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1"/>
            </p:custDataLst>
          </p:nvPr>
        </p:nvSpPr>
        <p:spPr>
          <a:xfrm>
            <a:off x="1056085" y="2114550"/>
            <a:ext cx="2010965"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dirty="0">
              <a:latin typeface="微软雅黑" panose="020B0503020204020204" charset="-122"/>
              <a:cs typeface="Arial" panose="020B0604020202020204" pitchFamily="34" charset="0"/>
              <a:sym typeface="+mn-ea"/>
            </a:endParaRPr>
          </a:p>
        </p:txBody>
      </p:sp>
      <p:sp>
        <p:nvSpPr>
          <p:cNvPr id="5" name="椭圆 4"/>
          <p:cNvSpPr/>
          <p:nvPr>
            <p:custDataLst>
              <p:tags r:id="rId2"/>
            </p:custDataLst>
          </p:nvPr>
        </p:nvSpPr>
        <p:spPr>
          <a:xfrm>
            <a:off x="1181100" y="2266950"/>
            <a:ext cx="1783556"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cxnSp>
        <p:nvCxnSpPr>
          <p:cNvPr id="6" name="直接连接符 5"/>
          <p:cNvCxnSpPr/>
          <p:nvPr>
            <p:custDataLst>
              <p:tags r:id="rId3"/>
            </p:custDataLst>
          </p:nvPr>
        </p:nvCxnSpPr>
        <p:spPr>
          <a:xfrm>
            <a:off x="3571875" y="3602038"/>
            <a:ext cx="3711179"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4"/>
            </p:custDataLst>
          </p:nvPr>
        </p:nvSpPr>
        <p:spPr>
          <a:xfrm>
            <a:off x="7352110" y="3541713"/>
            <a:ext cx="86915"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8" name="椭圆 7"/>
          <p:cNvSpPr/>
          <p:nvPr>
            <p:custDataLst>
              <p:tags r:id="rId5"/>
            </p:custDataLst>
          </p:nvPr>
        </p:nvSpPr>
        <p:spPr>
          <a:xfrm>
            <a:off x="7724775" y="3541713"/>
            <a:ext cx="86916"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9" name="椭圆 8"/>
          <p:cNvSpPr/>
          <p:nvPr>
            <p:custDataLst>
              <p:tags r:id="rId6"/>
            </p:custDataLst>
          </p:nvPr>
        </p:nvSpPr>
        <p:spPr>
          <a:xfrm>
            <a:off x="7475935" y="3541713"/>
            <a:ext cx="86915"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10" name="椭圆 9"/>
          <p:cNvSpPr/>
          <p:nvPr>
            <p:custDataLst>
              <p:tags r:id="rId7"/>
            </p:custDataLst>
          </p:nvPr>
        </p:nvSpPr>
        <p:spPr>
          <a:xfrm>
            <a:off x="7600950" y="3541713"/>
            <a:ext cx="86916"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11" name="KSO_Shape"/>
          <p:cNvSpPr/>
          <p:nvPr>
            <p:custDataLst>
              <p:tags r:id="rId8"/>
            </p:custDataLst>
          </p:nvPr>
        </p:nvSpPr>
        <p:spPr>
          <a:xfrm rot="237355">
            <a:off x="2078831" y="2308225"/>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9"/>
            </p:custDataLst>
          </p:nvPr>
        </p:nvSpPr>
        <p:spPr>
          <a:xfrm rot="1275228">
            <a:off x="2252663" y="2360613"/>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0"/>
            </p:custDataLst>
          </p:nvPr>
        </p:nvSpPr>
        <p:spPr>
          <a:xfrm rot="2175228">
            <a:off x="2407444" y="2478088"/>
            <a:ext cx="145256"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4" name="KSO_Shape"/>
          <p:cNvSpPr/>
          <p:nvPr>
            <p:custDataLst>
              <p:tags r:id="rId11"/>
            </p:custDataLst>
          </p:nvPr>
        </p:nvSpPr>
        <p:spPr>
          <a:xfrm rot="3075228">
            <a:off x="2522339" y="2640806"/>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5" name="KSO_Shape"/>
          <p:cNvSpPr/>
          <p:nvPr>
            <p:custDataLst>
              <p:tags r:id="rId12"/>
            </p:custDataLst>
          </p:nvPr>
        </p:nvSpPr>
        <p:spPr>
          <a:xfrm rot="298659" flipH="1" flipV="1">
            <a:off x="1852613" y="4416425"/>
            <a:ext cx="145256"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6" name="KSO_Shape"/>
          <p:cNvSpPr/>
          <p:nvPr>
            <p:custDataLst>
              <p:tags r:id="rId13"/>
            </p:custDataLst>
          </p:nvPr>
        </p:nvSpPr>
        <p:spPr>
          <a:xfrm rot="1336532" flipH="1" flipV="1">
            <a:off x="1682354" y="4365625"/>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7" name="KSO_Shape"/>
          <p:cNvSpPr/>
          <p:nvPr>
            <p:custDataLst>
              <p:tags r:id="rId14"/>
            </p:custDataLst>
          </p:nvPr>
        </p:nvSpPr>
        <p:spPr>
          <a:xfrm rot="2236532" flipH="1" flipV="1">
            <a:off x="1529954" y="4243388"/>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8" name="KSO_Shape"/>
          <p:cNvSpPr/>
          <p:nvPr>
            <p:custDataLst>
              <p:tags r:id="rId15"/>
            </p:custDataLst>
          </p:nvPr>
        </p:nvSpPr>
        <p:spPr>
          <a:xfrm rot="3136532" flipH="1" flipV="1">
            <a:off x="1417439" y="4079081"/>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p:custDataLst>
              <p:tags r:id="rId16"/>
            </p:custDataLst>
          </p:nvPr>
        </p:nvSpPr>
        <p:spPr>
          <a:xfrm>
            <a:off x="3548063" y="2895613"/>
            <a:ext cx="3734753" cy="564898"/>
          </a:xfrm>
        </p:spPr>
        <p:txBody>
          <a:bodyPr anchor="b">
            <a:normAutofit/>
          </a:bodyPr>
          <a:lstStyle>
            <a:lvl1pPr>
              <a:defRPr sz="2100" b="1">
                <a:solidFill>
                  <a:schemeClr val="tx1">
                    <a:lumMod val="65000"/>
                    <a:lumOff val="35000"/>
                  </a:schemeClr>
                </a:solidFill>
              </a:defRPr>
            </a:lvl1pPr>
          </a:lstStyle>
          <a:p>
            <a:r>
              <a:rPr lang="zh-CN" altLang="en-US" noProof="1"/>
              <a:t>单击此处编辑母版标题样式</a:t>
            </a:r>
          </a:p>
        </p:txBody>
      </p:sp>
      <p:sp>
        <p:nvSpPr>
          <p:cNvPr id="3" name="文本占位符 2"/>
          <p:cNvSpPr>
            <a:spLocks noGrp="1"/>
          </p:cNvSpPr>
          <p:nvPr>
            <p:ph type="body" idx="1"/>
            <p:custDataLst>
              <p:tags r:id="rId17"/>
            </p:custDataLst>
          </p:nvPr>
        </p:nvSpPr>
        <p:spPr>
          <a:xfrm>
            <a:off x="3548063" y="3753579"/>
            <a:ext cx="3734753" cy="581108"/>
          </a:xfrm>
        </p:spPr>
        <p:txBody>
          <a:bodyPr>
            <a:normAutofit/>
          </a:bodyPr>
          <a:lstStyle>
            <a:lvl1pPr marL="0" indent="0">
              <a:buNone/>
              <a:defRPr sz="1050">
                <a:solidFill>
                  <a:schemeClr val="tx1">
                    <a:lumMod val="50000"/>
                    <a:lumOff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19" name="日期占位符 3"/>
          <p:cNvSpPr>
            <a:spLocks noGrp="1"/>
          </p:cNvSpPr>
          <p:nvPr>
            <p:ph type="dt" sz="half" idx="10"/>
            <p:custDataLst>
              <p:tags r:id="rId18"/>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20" name="页脚占位符 4"/>
          <p:cNvSpPr>
            <a:spLocks noGrp="1"/>
          </p:cNvSpPr>
          <p:nvPr>
            <p:ph type="ftr" sz="quarter" idx="11"/>
            <p:custDataLst>
              <p:tags r:id="rId19"/>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21" name="灯片编号占位符 5"/>
          <p:cNvSpPr>
            <a:spLocks noGrp="1"/>
          </p:cNvSpPr>
          <p:nvPr>
            <p:ph type="sldNum" sz="quarter" idx="12"/>
            <p:custDataLst>
              <p:tags r:id="rId20"/>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charset="-122"/>
                <a:ea typeface="微软雅黑" panose="020B0503020204020204" charset="-122"/>
              </a:defRPr>
            </a:lvl1pPr>
            <a:lvl2pPr>
              <a:defRPr sz="1200">
                <a:latin typeface="微软雅黑" panose="020B0503020204020204" charset="-122"/>
                <a:ea typeface="微软雅黑" panose="020B0503020204020204" charset="-122"/>
              </a:defRPr>
            </a:lvl2pPr>
            <a:lvl3pPr>
              <a:defRPr sz="1200">
                <a:latin typeface="微软雅黑" panose="020B0503020204020204" charset="-122"/>
                <a:ea typeface="微软雅黑" panose="020B0503020204020204" charset="-122"/>
              </a:defRPr>
            </a:lvl3pPr>
            <a:lvl4pPr>
              <a:defRPr sz="1200">
                <a:latin typeface="微软雅黑" panose="020B0503020204020204" charset="-122"/>
                <a:ea typeface="微软雅黑" panose="020B0503020204020204" charset="-122"/>
              </a:defRPr>
            </a:lvl4pPr>
            <a:lvl5pPr>
              <a:defRPr sz="1200">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a:t>
            </a:r>
            <a:r>
              <a:rPr lang="zh-CN" altLang="en-US" noProof="1">
                <a:sym typeface="+mn-ea"/>
              </a:rPr>
              <a:t>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t>单击此处</a:t>
            </a:r>
            <a:r>
              <a:rPr lang="zh-CN" altLang="en-US" noProof="1">
                <a:sym typeface="+mn-ea"/>
              </a:rPr>
              <a:t>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fld id="{9EFD9D74-47D9-4702-A33C-335B63B48DBF}" type="datetimeFigureOut">
              <a:rPr lang="zh-CN" altLang="en-US" smtClean="0"/>
              <a:t>2025/10/24</a:t>
            </a:fld>
            <a:endParaRPr lang="zh-CN" altLang="en-US" dirty="0"/>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6"/>
            </p:custDataLst>
          </p:nvPr>
        </p:nvSpPr>
        <p:spPr/>
        <p:txBody>
          <a:bodyPr/>
          <a:lstStyle>
            <a:lvl1pPr>
              <a:defRPr/>
            </a:lvl1pPr>
          </a:lstStyle>
          <a:p>
            <a:fld id="{FABC47A4-756D-490B-A52F-7D9E2C9FC05F}" type="slidenum">
              <a:rPr lang="zh-CN" altLang="en-US" smtClean="0"/>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1"/>
            </p:custDataLst>
          </p:nvPr>
        </p:nvSpPr>
        <p:spPr>
          <a:xfrm>
            <a:off x="8342710" y="-7938"/>
            <a:ext cx="801290"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4" name="椭圆 3"/>
          <p:cNvSpPr/>
          <p:nvPr>
            <p:custDataLst>
              <p:tags r:id="rId2"/>
            </p:custDataLst>
          </p:nvPr>
        </p:nvSpPr>
        <p:spPr>
          <a:xfrm>
            <a:off x="1110854" y="1231812"/>
            <a:ext cx="1122759"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5" name="任意多边形: 形状 4"/>
          <p:cNvSpPr/>
          <p:nvPr>
            <p:custDataLst>
              <p:tags r:id="rId3"/>
            </p:custDataLst>
          </p:nvPr>
        </p:nvSpPr>
        <p:spPr>
          <a:xfrm>
            <a:off x="6067425" y="-7938"/>
            <a:ext cx="785813"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6" name="任意多边形: 形状 5"/>
          <p:cNvSpPr/>
          <p:nvPr>
            <p:custDataLst>
              <p:tags r:id="rId4"/>
            </p:custDataLst>
          </p:nvPr>
        </p:nvSpPr>
        <p:spPr>
          <a:xfrm>
            <a:off x="3444479" y="5781675"/>
            <a:ext cx="1587103"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7" name="任意多边形: 形状 6"/>
          <p:cNvSpPr/>
          <p:nvPr>
            <p:custDataLst>
              <p:tags r:id="rId5"/>
            </p:custDataLst>
          </p:nvPr>
        </p:nvSpPr>
        <p:spPr>
          <a:xfrm>
            <a:off x="8209360" y="6275388"/>
            <a:ext cx="77747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8" name="任意多边形: 形状 7"/>
          <p:cNvSpPr/>
          <p:nvPr>
            <p:custDataLst>
              <p:tags r:id="rId6"/>
            </p:custDataLst>
          </p:nvPr>
        </p:nvSpPr>
        <p:spPr>
          <a:xfrm>
            <a:off x="-14287" y="6184900"/>
            <a:ext cx="59055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9" name="KSO_Shape"/>
          <p:cNvSpPr/>
          <p:nvPr>
            <p:custDataLst>
              <p:tags r:id="rId7"/>
            </p:custDataLst>
          </p:nvPr>
        </p:nvSpPr>
        <p:spPr>
          <a:xfrm rot="10154805">
            <a:off x="7439025" y="490378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0" name="KSO_Shape"/>
          <p:cNvSpPr/>
          <p:nvPr>
            <p:custDataLst>
              <p:tags r:id="rId8"/>
            </p:custDataLst>
          </p:nvPr>
        </p:nvSpPr>
        <p:spPr>
          <a:xfrm rot="10154805">
            <a:off x="6204950" y="23358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13326744">
            <a:off x="982266" y="4641850"/>
            <a:ext cx="471488"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6300000">
            <a:off x="4360069" y="893763"/>
            <a:ext cx="422672"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11"/>
            </p:custDataLst>
          </p:nvPr>
        </p:nvSpPr>
        <p:spPr>
          <a:xfrm>
            <a:off x="1452423" y="2842161"/>
            <a:ext cx="6239154" cy="1173679"/>
          </a:xfrm>
        </p:spPr>
        <p:txBody>
          <a:bodyPr rIns="25400" rtlCol="0">
            <a:no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accent5"/>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2"/>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14" name="页脚占位符 3"/>
          <p:cNvSpPr>
            <a:spLocks noGrp="1"/>
          </p:cNvSpPr>
          <p:nvPr>
            <p:ph type="ftr" sz="quarter" idx="11"/>
            <p:custDataLst>
              <p:tags r:id="rId13"/>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15" name="灯片编号占位符 4"/>
          <p:cNvSpPr>
            <a:spLocks noGrp="1"/>
          </p:cNvSpPr>
          <p:nvPr>
            <p:ph type="sldNum" sz="quarter" idx="12"/>
            <p:custDataLst>
              <p:tags r:id="rId14"/>
            </p:custDataLst>
          </p:nvPr>
        </p:nvSpPr>
        <p:spPr/>
        <p:txBody>
          <a:bodyPr/>
          <a:lstStyle>
            <a:lvl1pPr>
              <a:defRPr/>
            </a:lvl1pPr>
          </a:lstStyle>
          <a:p>
            <a:pPr>
              <a:defRPr/>
            </a:pPr>
            <a:fld id="{5F28921A-3659-40E6-BF05-B007AA185C5C}" type="slidenum">
              <a:rPr lang="zh-CN" altLang="en-US"/>
              <a:t>‹#›</a:t>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图表占位符 2"/>
          <p:cNvSpPr>
            <a:spLocks noGrp="1"/>
          </p:cNvSpPr>
          <p:nvPr>
            <p:ph type="chart"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a:off x="8342710" y="-7938"/>
            <a:ext cx="801290"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5" name="椭圆 4"/>
          <p:cNvSpPr/>
          <p:nvPr>
            <p:custDataLst>
              <p:tags r:id="rId2"/>
            </p:custDataLst>
          </p:nvPr>
        </p:nvSpPr>
        <p:spPr>
          <a:xfrm>
            <a:off x="6022181" y="458788"/>
            <a:ext cx="556022"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6" name="任意多边形: 形状 5"/>
          <p:cNvSpPr/>
          <p:nvPr>
            <p:custDataLst>
              <p:tags r:id="rId3"/>
            </p:custDataLst>
          </p:nvPr>
        </p:nvSpPr>
        <p:spPr>
          <a:xfrm>
            <a:off x="2465785" y="-7938"/>
            <a:ext cx="1092994"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7" name="任意多边形: 形状 6"/>
          <p:cNvSpPr/>
          <p:nvPr>
            <p:custDataLst>
              <p:tags r:id="rId4"/>
            </p:custDataLst>
          </p:nvPr>
        </p:nvSpPr>
        <p:spPr>
          <a:xfrm>
            <a:off x="3899297" y="5929313"/>
            <a:ext cx="13716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8" name="任意多边形: 形状 7"/>
          <p:cNvSpPr/>
          <p:nvPr>
            <p:custDataLst>
              <p:tags r:id="rId5"/>
            </p:custDataLst>
          </p:nvPr>
        </p:nvSpPr>
        <p:spPr>
          <a:xfrm>
            <a:off x="8209360" y="6275388"/>
            <a:ext cx="77747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9" name="任意多边形: 形状 8"/>
          <p:cNvSpPr/>
          <p:nvPr>
            <p:custDataLst>
              <p:tags r:id="rId6"/>
            </p:custDataLst>
          </p:nvPr>
        </p:nvSpPr>
        <p:spPr>
          <a:xfrm>
            <a:off x="-14287" y="6184900"/>
            <a:ext cx="59055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10" name="KSO_Shape"/>
          <p:cNvSpPr/>
          <p:nvPr>
            <p:custDataLst>
              <p:tags r:id="rId7"/>
            </p:custDataLst>
          </p:nvPr>
        </p:nvSpPr>
        <p:spPr>
          <a:xfrm rot="13141020">
            <a:off x="363141" y="1138238"/>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8"/>
            </p:custDataLst>
          </p:nvPr>
        </p:nvSpPr>
        <p:spPr>
          <a:xfrm rot="17100000">
            <a:off x="616744" y="3236913"/>
            <a:ext cx="161925"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9"/>
            </p:custDataLst>
          </p:nvPr>
        </p:nvSpPr>
        <p:spPr>
          <a:xfrm rot="10154805">
            <a:off x="6324600" y="61166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0"/>
            </p:custDataLst>
          </p:nvPr>
        </p:nvSpPr>
        <p:spPr>
          <a:xfrm rot="11738950">
            <a:off x="8083154" y="25606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4" name=" 184"/>
          <p:cNvSpPr/>
          <p:nvPr>
            <p:custDataLst>
              <p:tags r:id="rId11"/>
            </p:custDataLst>
          </p:nvPr>
        </p:nvSpPr>
        <p:spPr>
          <a:xfrm>
            <a:off x="545306" y="1936750"/>
            <a:ext cx="702469"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sz="1500">
              <a:solidFill>
                <a:srgbClr val="FFFFFF"/>
              </a:solidFill>
              <a:latin typeface="微软雅黑" panose="020B0503020204020204" charset="-122"/>
              <a:cs typeface="微软雅黑" panose="020B0503020204020204" charset="-122"/>
            </a:endParaRPr>
          </a:p>
        </p:txBody>
      </p:sp>
      <p:sp>
        <p:nvSpPr>
          <p:cNvPr id="2" name="标题 1"/>
          <p:cNvSpPr>
            <a:spLocks noGrp="1"/>
          </p:cNvSpPr>
          <p:nvPr>
            <p:ph type="ctrTitle" hasCustomPrompt="1"/>
            <p:custDataLst>
              <p:tags r:id="rId12"/>
            </p:custDataLst>
          </p:nvPr>
        </p:nvSpPr>
        <p:spPr>
          <a:xfrm>
            <a:off x="2068286" y="2510565"/>
            <a:ext cx="5007429" cy="902363"/>
          </a:xfrm>
        </p:spPr>
        <p:txBody>
          <a:bodyPr anchor="b">
            <a:normAutofit/>
          </a:bodyPr>
          <a:lstStyle>
            <a:lvl1pPr algn="ctr">
              <a:defRPr sz="3600" b="1">
                <a:solidFill>
                  <a:schemeClr val="tx1">
                    <a:lumMod val="65000"/>
                    <a:lumOff val="35000"/>
                  </a:schemeClr>
                </a:solidFill>
              </a:defRPr>
            </a:lvl1pPr>
          </a:lstStyle>
          <a:p>
            <a:r>
              <a:rPr lang="zh-CN" altLang="en-US" noProof="1"/>
              <a:t>单击此处编辑标题</a:t>
            </a:r>
          </a:p>
        </p:txBody>
      </p:sp>
      <p:sp>
        <p:nvSpPr>
          <p:cNvPr id="3" name="副标题 2"/>
          <p:cNvSpPr>
            <a:spLocks noGrp="1"/>
          </p:cNvSpPr>
          <p:nvPr>
            <p:ph type="subTitle" idx="1"/>
            <p:custDataLst>
              <p:tags r:id="rId13"/>
            </p:custDataLst>
          </p:nvPr>
        </p:nvSpPr>
        <p:spPr>
          <a:xfrm>
            <a:off x="2068286" y="3461461"/>
            <a:ext cx="5007429" cy="590550"/>
          </a:xfrm>
        </p:spPr>
        <p:txBody>
          <a:bodyPr>
            <a:normAutofit/>
          </a:bodyPr>
          <a:lstStyle>
            <a:lvl1pPr marL="0" indent="0" algn="ctr">
              <a:buNone/>
              <a:defRPr sz="15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15" name="日期占位符 3"/>
          <p:cNvSpPr>
            <a:spLocks noGrp="1"/>
          </p:cNvSpPr>
          <p:nvPr>
            <p:ph type="dt" sz="half" idx="10"/>
            <p:custDataLst>
              <p:tags r:id="rId14"/>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16" name="页脚占位符 4"/>
          <p:cNvSpPr>
            <a:spLocks noGrp="1"/>
          </p:cNvSpPr>
          <p:nvPr>
            <p:ph type="ftr" sz="quarter" idx="11"/>
            <p:custDataLst>
              <p:tags r:id="rId15"/>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17" name="灯片编号占位符 5"/>
          <p:cNvSpPr>
            <a:spLocks noGrp="1"/>
          </p:cNvSpPr>
          <p:nvPr>
            <p:ph type="sldNum" sz="quarter" idx="12"/>
            <p:custDataLst>
              <p:tags r:id="rId16"/>
            </p:custDataLst>
          </p:nvPr>
        </p:nvSpPr>
        <p:spPr/>
        <p:txBody>
          <a:bodyPr/>
          <a:lstStyle>
            <a:lvl1pPr>
              <a:defRPr/>
            </a:lvl1pPr>
          </a:lstStyle>
          <a:p>
            <a:fld id="{49AE70B2-8BF9-45C0-BB95-33D1B9D3A854}" type="slidenum">
              <a:rPr lang="zh-CN" altLang="en-US" smtClean="0"/>
              <a:t>‹#›</a:t>
            </a:fld>
            <a:endParaRPr lang="zh-CN" altLang="en-US" dirty="0"/>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1"/>
            </p:custDataLst>
          </p:nvPr>
        </p:nvSpPr>
        <p:spPr>
          <a:xfrm>
            <a:off x="1056085" y="2114550"/>
            <a:ext cx="2010965"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dirty="0">
              <a:latin typeface="微软雅黑" panose="020B0503020204020204" charset="-122"/>
              <a:cs typeface="Arial" panose="020B0604020202020204" pitchFamily="34" charset="0"/>
              <a:sym typeface="+mn-ea"/>
            </a:endParaRPr>
          </a:p>
        </p:txBody>
      </p:sp>
      <p:sp>
        <p:nvSpPr>
          <p:cNvPr id="5" name="椭圆 4"/>
          <p:cNvSpPr/>
          <p:nvPr>
            <p:custDataLst>
              <p:tags r:id="rId2"/>
            </p:custDataLst>
          </p:nvPr>
        </p:nvSpPr>
        <p:spPr>
          <a:xfrm>
            <a:off x="1181100" y="2266950"/>
            <a:ext cx="1783556"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cxnSp>
        <p:nvCxnSpPr>
          <p:cNvPr id="6" name="直接连接符 5"/>
          <p:cNvCxnSpPr/>
          <p:nvPr>
            <p:custDataLst>
              <p:tags r:id="rId3"/>
            </p:custDataLst>
          </p:nvPr>
        </p:nvCxnSpPr>
        <p:spPr>
          <a:xfrm>
            <a:off x="3571875" y="3602038"/>
            <a:ext cx="3711179"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4"/>
            </p:custDataLst>
          </p:nvPr>
        </p:nvSpPr>
        <p:spPr>
          <a:xfrm>
            <a:off x="7352110" y="3541713"/>
            <a:ext cx="86915"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8" name="椭圆 7"/>
          <p:cNvSpPr/>
          <p:nvPr>
            <p:custDataLst>
              <p:tags r:id="rId5"/>
            </p:custDataLst>
          </p:nvPr>
        </p:nvSpPr>
        <p:spPr>
          <a:xfrm>
            <a:off x="7724775" y="3541713"/>
            <a:ext cx="86916"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9" name="椭圆 8"/>
          <p:cNvSpPr/>
          <p:nvPr>
            <p:custDataLst>
              <p:tags r:id="rId6"/>
            </p:custDataLst>
          </p:nvPr>
        </p:nvSpPr>
        <p:spPr>
          <a:xfrm>
            <a:off x="7475935" y="3541713"/>
            <a:ext cx="86915"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10" name="椭圆 9"/>
          <p:cNvSpPr/>
          <p:nvPr>
            <p:custDataLst>
              <p:tags r:id="rId7"/>
            </p:custDataLst>
          </p:nvPr>
        </p:nvSpPr>
        <p:spPr>
          <a:xfrm>
            <a:off x="7600950" y="3541713"/>
            <a:ext cx="86916"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Arial" panose="020B0604020202020204" pitchFamily="34" charset="0"/>
            </a:endParaRPr>
          </a:p>
        </p:txBody>
      </p:sp>
      <p:sp>
        <p:nvSpPr>
          <p:cNvPr id="11" name="KSO_Shape"/>
          <p:cNvSpPr/>
          <p:nvPr>
            <p:custDataLst>
              <p:tags r:id="rId8"/>
            </p:custDataLst>
          </p:nvPr>
        </p:nvSpPr>
        <p:spPr>
          <a:xfrm rot="237355">
            <a:off x="2078831" y="2308225"/>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9"/>
            </p:custDataLst>
          </p:nvPr>
        </p:nvSpPr>
        <p:spPr>
          <a:xfrm rot="1275228">
            <a:off x="2252663" y="2360613"/>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0"/>
            </p:custDataLst>
          </p:nvPr>
        </p:nvSpPr>
        <p:spPr>
          <a:xfrm rot="2175228">
            <a:off x="2407444" y="2478088"/>
            <a:ext cx="145256"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4" name="KSO_Shape"/>
          <p:cNvSpPr/>
          <p:nvPr>
            <p:custDataLst>
              <p:tags r:id="rId11"/>
            </p:custDataLst>
          </p:nvPr>
        </p:nvSpPr>
        <p:spPr>
          <a:xfrm rot="3075228">
            <a:off x="2522339" y="2640806"/>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5" name="KSO_Shape"/>
          <p:cNvSpPr/>
          <p:nvPr>
            <p:custDataLst>
              <p:tags r:id="rId12"/>
            </p:custDataLst>
          </p:nvPr>
        </p:nvSpPr>
        <p:spPr>
          <a:xfrm rot="298659" flipH="1" flipV="1">
            <a:off x="1852613" y="4416425"/>
            <a:ext cx="145256"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6" name="KSO_Shape"/>
          <p:cNvSpPr/>
          <p:nvPr>
            <p:custDataLst>
              <p:tags r:id="rId13"/>
            </p:custDataLst>
          </p:nvPr>
        </p:nvSpPr>
        <p:spPr>
          <a:xfrm rot="1336532" flipH="1" flipV="1">
            <a:off x="1682354" y="4365625"/>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7" name="KSO_Shape"/>
          <p:cNvSpPr/>
          <p:nvPr>
            <p:custDataLst>
              <p:tags r:id="rId14"/>
            </p:custDataLst>
          </p:nvPr>
        </p:nvSpPr>
        <p:spPr>
          <a:xfrm rot="2236532" flipH="1" flipV="1">
            <a:off x="1529954" y="4243388"/>
            <a:ext cx="145256"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8" name="KSO_Shape"/>
          <p:cNvSpPr/>
          <p:nvPr>
            <p:custDataLst>
              <p:tags r:id="rId15"/>
            </p:custDataLst>
          </p:nvPr>
        </p:nvSpPr>
        <p:spPr>
          <a:xfrm rot="3136532" flipH="1" flipV="1">
            <a:off x="1417439" y="4079081"/>
            <a:ext cx="145256"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p:custDataLst>
              <p:tags r:id="rId16"/>
            </p:custDataLst>
          </p:nvPr>
        </p:nvSpPr>
        <p:spPr>
          <a:xfrm>
            <a:off x="3548063" y="2895613"/>
            <a:ext cx="3734753" cy="564898"/>
          </a:xfrm>
        </p:spPr>
        <p:txBody>
          <a:bodyPr anchor="b">
            <a:normAutofit/>
          </a:bodyPr>
          <a:lstStyle>
            <a:lvl1pPr>
              <a:defRPr sz="2100" b="1">
                <a:solidFill>
                  <a:schemeClr val="tx1">
                    <a:lumMod val="65000"/>
                    <a:lumOff val="35000"/>
                  </a:schemeClr>
                </a:solidFill>
              </a:defRPr>
            </a:lvl1pPr>
          </a:lstStyle>
          <a:p>
            <a:r>
              <a:rPr lang="zh-CN" altLang="en-US" noProof="1"/>
              <a:t>单击此处编辑母版标题样式</a:t>
            </a:r>
          </a:p>
        </p:txBody>
      </p:sp>
      <p:sp>
        <p:nvSpPr>
          <p:cNvPr id="3" name="文本占位符 2"/>
          <p:cNvSpPr>
            <a:spLocks noGrp="1"/>
          </p:cNvSpPr>
          <p:nvPr>
            <p:ph type="body" idx="1"/>
            <p:custDataLst>
              <p:tags r:id="rId17"/>
            </p:custDataLst>
          </p:nvPr>
        </p:nvSpPr>
        <p:spPr>
          <a:xfrm>
            <a:off x="3548063" y="3753579"/>
            <a:ext cx="3734753" cy="581108"/>
          </a:xfrm>
        </p:spPr>
        <p:txBody>
          <a:bodyPr>
            <a:normAutofit/>
          </a:bodyPr>
          <a:lstStyle>
            <a:lvl1pPr marL="0" indent="0">
              <a:buNone/>
              <a:defRPr sz="1050">
                <a:solidFill>
                  <a:schemeClr val="tx1">
                    <a:lumMod val="50000"/>
                    <a:lumOff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19" name="日期占位符 3"/>
          <p:cNvSpPr>
            <a:spLocks noGrp="1"/>
          </p:cNvSpPr>
          <p:nvPr>
            <p:ph type="dt" sz="half" idx="10"/>
            <p:custDataLst>
              <p:tags r:id="rId18"/>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20" name="页脚占位符 4"/>
          <p:cNvSpPr>
            <a:spLocks noGrp="1"/>
          </p:cNvSpPr>
          <p:nvPr>
            <p:ph type="ftr" sz="quarter" idx="11"/>
            <p:custDataLst>
              <p:tags r:id="rId19"/>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21" name="灯片编号占位符 5"/>
          <p:cNvSpPr>
            <a:spLocks noGrp="1"/>
          </p:cNvSpPr>
          <p:nvPr>
            <p:ph type="sldNum" sz="quarter" idx="12"/>
            <p:custDataLst>
              <p:tags r:id="rId20"/>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charset="-122"/>
                <a:ea typeface="微软雅黑" panose="020B0503020204020204" charset="-122"/>
              </a:defRPr>
            </a:lvl1pPr>
            <a:lvl2pPr>
              <a:defRPr sz="1200">
                <a:latin typeface="微软雅黑" panose="020B0503020204020204" charset="-122"/>
                <a:ea typeface="微软雅黑" panose="020B0503020204020204" charset="-122"/>
              </a:defRPr>
            </a:lvl2pPr>
            <a:lvl3pPr>
              <a:defRPr sz="1200">
                <a:latin typeface="微软雅黑" panose="020B0503020204020204" charset="-122"/>
                <a:ea typeface="微软雅黑" panose="020B0503020204020204" charset="-122"/>
              </a:defRPr>
            </a:lvl3pPr>
            <a:lvl4pPr>
              <a:defRPr sz="1200">
                <a:latin typeface="微软雅黑" panose="020B0503020204020204" charset="-122"/>
                <a:ea typeface="微软雅黑" panose="020B0503020204020204" charset="-122"/>
              </a:defRPr>
            </a:lvl4pPr>
            <a:lvl5pPr>
              <a:defRPr sz="1200">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a:t>
            </a:r>
            <a:r>
              <a:rPr lang="zh-CN" altLang="en-US" noProof="1">
                <a:sym typeface="+mn-ea"/>
              </a:rPr>
              <a:t>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t>单击此处</a:t>
            </a:r>
            <a:r>
              <a:rPr lang="zh-CN" altLang="en-US" noProof="1">
                <a:sym typeface="+mn-ea"/>
              </a:rPr>
              <a:t>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fld id="{9EFD9D74-47D9-4702-A33C-335B63B48DBF}" type="datetimeFigureOut">
              <a:rPr lang="zh-CN" altLang="en-US" smtClean="0"/>
              <a:t>2025/10/24</a:t>
            </a:fld>
            <a:endParaRPr lang="zh-CN" altLang="en-US" dirty="0"/>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6"/>
            </p:custDataLst>
          </p:nvPr>
        </p:nvSpPr>
        <p:spPr/>
        <p:txBody>
          <a:bodyPr/>
          <a:lstStyle>
            <a:lvl1pPr>
              <a:defRPr/>
            </a:lvl1pPr>
          </a:lstStyle>
          <a:p>
            <a:fld id="{FABC47A4-756D-490B-A52F-7D9E2C9FC05F}" type="slidenum">
              <a:rPr lang="zh-CN" altLang="en-US" smtClean="0"/>
              <a:t>‹#›</a:t>
            </a:fld>
            <a:endParaRPr lang="zh-CN" alt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smtClean="0"/>
              <a:t>2025/10/24</a:t>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1"/>
            </p:custDataLst>
          </p:nvPr>
        </p:nvSpPr>
        <p:spPr>
          <a:xfrm>
            <a:off x="8342710" y="-7938"/>
            <a:ext cx="801290"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4" name="椭圆 3"/>
          <p:cNvSpPr/>
          <p:nvPr>
            <p:custDataLst>
              <p:tags r:id="rId2"/>
            </p:custDataLst>
          </p:nvPr>
        </p:nvSpPr>
        <p:spPr>
          <a:xfrm>
            <a:off x="1110854" y="1231812"/>
            <a:ext cx="1122759"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5" name="任意多边形: 形状 4"/>
          <p:cNvSpPr/>
          <p:nvPr>
            <p:custDataLst>
              <p:tags r:id="rId3"/>
            </p:custDataLst>
          </p:nvPr>
        </p:nvSpPr>
        <p:spPr>
          <a:xfrm>
            <a:off x="6067425" y="-7938"/>
            <a:ext cx="785813"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6" name="任意多边形: 形状 5"/>
          <p:cNvSpPr/>
          <p:nvPr>
            <p:custDataLst>
              <p:tags r:id="rId4"/>
            </p:custDataLst>
          </p:nvPr>
        </p:nvSpPr>
        <p:spPr>
          <a:xfrm>
            <a:off x="3444479" y="5781675"/>
            <a:ext cx="1587103"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7" name="任意多边形: 形状 6"/>
          <p:cNvSpPr/>
          <p:nvPr>
            <p:custDataLst>
              <p:tags r:id="rId5"/>
            </p:custDataLst>
          </p:nvPr>
        </p:nvSpPr>
        <p:spPr>
          <a:xfrm>
            <a:off x="8209360" y="6275388"/>
            <a:ext cx="77747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8" name="任意多边形: 形状 7"/>
          <p:cNvSpPr/>
          <p:nvPr>
            <p:custDataLst>
              <p:tags r:id="rId6"/>
            </p:custDataLst>
          </p:nvPr>
        </p:nvSpPr>
        <p:spPr>
          <a:xfrm>
            <a:off x="-14287" y="6184900"/>
            <a:ext cx="59055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
        <p:nvSpPr>
          <p:cNvPr id="9" name="KSO_Shape"/>
          <p:cNvSpPr/>
          <p:nvPr>
            <p:custDataLst>
              <p:tags r:id="rId7"/>
            </p:custDataLst>
          </p:nvPr>
        </p:nvSpPr>
        <p:spPr>
          <a:xfrm rot="10154805">
            <a:off x="7439025" y="490378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a:solidFill>
                <a:srgbClr val="FFFFFF"/>
              </a:solidFill>
              <a:latin typeface="微软雅黑" panose="020B0503020204020204" charset="-122"/>
              <a:cs typeface="Arial" panose="020B0604020202020204" pitchFamily="34" charset="0"/>
            </a:endParaRPr>
          </a:p>
        </p:txBody>
      </p:sp>
      <p:sp>
        <p:nvSpPr>
          <p:cNvPr id="10" name="KSO_Shape"/>
          <p:cNvSpPr/>
          <p:nvPr>
            <p:custDataLst>
              <p:tags r:id="rId8"/>
            </p:custDataLst>
          </p:nvPr>
        </p:nvSpPr>
        <p:spPr>
          <a:xfrm rot="10154805">
            <a:off x="6204950" y="2335838"/>
            <a:ext cx="235744"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13326744">
            <a:off x="982266" y="4641850"/>
            <a:ext cx="471488"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6300000">
            <a:off x="4360069" y="893763"/>
            <a:ext cx="422672"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sz="1500" dirty="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11"/>
            </p:custDataLst>
          </p:nvPr>
        </p:nvSpPr>
        <p:spPr>
          <a:xfrm>
            <a:off x="1452423" y="2842161"/>
            <a:ext cx="6239154" cy="1173679"/>
          </a:xfrm>
        </p:spPr>
        <p:txBody>
          <a:bodyPr rIns="25400" rtlCol="0">
            <a:no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accent5"/>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2"/>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14" name="页脚占位符 3"/>
          <p:cNvSpPr>
            <a:spLocks noGrp="1"/>
          </p:cNvSpPr>
          <p:nvPr>
            <p:ph type="ftr" sz="quarter" idx="11"/>
            <p:custDataLst>
              <p:tags r:id="rId13"/>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15" name="灯片编号占位符 4"/>
          <p:cNvSpPr>
            <a:spLocks noGrp="1"/>
          </p:cNvSpPr>
          <p:nvPr>
            <p:ph type="sldNum" sz="quarter" idx="12"/>
            <p:custDataLst>
              <p:tags r:id="rId14"/>
            </p:custDataLst>
          </p:nvPr>
        </p:nvSpPr>
        <p:spPr/>
        <p:txBody>
          <a:bodyPr/>
          <a:lstStyle>
            <a:lvl1pPr>
              <a:defRPr/>
            </a:lvl1pPr>
          </a:lstStyle>
          <a:p>
            <a:pPr>
              <a:defRPr/>
            </a:pPr>
            <a:fld id="{5F28921A-3659-40E6-BF05-B007AA185C5C}" type="slidenum">
              <a:rPr lang="zh-CN" altLang="en-US"/>
              <a:t>‹#›</a:t>
            </a:fld>
            <a:endParaRPr lang="zh-CN" altLang="en-US"/>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图表占位符 2"/>
          <p:cNvSpPr>
            <a:spLocks noGrp="1"/>
          </p:cNvSpPr>
          <p:nvPr>
            <p:ph type="chart"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18" Type="http://schemas.openxmlformats.org/officeDocument/2006/relationships/tags" Target="../tags/tag6.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ags" Target="../tags/tag5.xml"/><Relationship Id="rId2" Type="http://schemas.openxmlformats.org/officeDocument/2006/relationships/slideLayout" Target="../slideLayouts/slideLayout13.xml"/><Relationship Id="rId16" Type="http://schemas.openxmlformats.org/officeDocument/2006/relationships/tags" Target="../tags/tag4.xml"/><Relationship Id="rId20"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3.xml"/><Relationship Id="rId10" Type="http://schemas.openxmlformats.org/officeDocument/2006/relationships/slideLayout" Target="../slideLayouts/slideLayout21.xml"/><Relationship Id="rId19" Type="http://schemas.openxmlformats.org/officeDocument/2006/relationships/tags" Target="../tags/tag7.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18" Type="http://schemas.openxmlformats.org/officeDocument/2006/relationships/tags" Target="../tags/tag10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ags" Target="../tags/tag102.xml"/><Relationship Id="rId2" Type="http://schemas.openxmlformats.org/officeDocument/2006/relationships/slideLayout" Target="../slideLayouts/slideLayout25.xml"/><Relationship Id="rId16" Type="http://schemas.openxmlformats.org/officeDocument/2006/relationships/tags" Target="../tags/tag101.xml"/><Relationship Id="rId20" Type="http://schemas.openxmlformats.org/officeDocument/2006/relationships/image" Target="../media/image1.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ags" Target="../tags/tag100.xml"/><Relationship Id="rId10" Type="http://schemas.openxmlformats.org/officeDocument/2006/relationships/slideLayout" Target="../slideLayouts/slideLayout33.xml"/><Relationship Id="rId19" Type="http://schemas.openxmlformats.org/officeDocument/2006/relationships/tags" Target="../tags/tag10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ags" Target="../tags/tag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a:fld id="{BB962C8B-B14F-4D97-AF65-F5344CB8AC3E}" type="datetime1">
              <a:rPr lang="zh-CN" altLang="en-US" dirty="0">
                <a:latin typeface="Times New Roman" panose="02020603050405020304" pitchFamily="18" charset="0"/>
              </a:rPr>
              <a:t>2025/10/24</a:t>
            </a:fld>
            <a:endParaRPr lang="zh-CN" altLang="en-US"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a:endParaRPr lang="zh-CN" altLang="en-US"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
        <p:nvSpPr>
          <p:cNvPr id="1034" name="文本框 1033"/>
          <p:cNvSpPr txBox="1"/>
          <p:nvPr userDrawn="1"/>
        </p:nvSpPr>
        <p:spPr>
          <a:xfrm>
            <a:off x="7131050" y="0"/>
            <a:ext cx="2012950" cy="274638"/>
          </a:xfrm>
          <a:prstGeom prst="rect">
            <a:avLst/>
          </a:prstGeom>
          <a:noFill/>
          <a:ln w="9525">
            <a:noFill/>
          </a:ln>
        </p:spPr>
        <p:txBody>
          <a:bodyPr wrap="none" anchor="t" anchorCtr="0">
            <a:spAutoFit/>
          </a:bodyPr>
          <a:lstStyle/>
          <a:p>
            <a:pPr lvl="0"/>
            <a:r>
              <a:rPr lang="zh-CN" altLang="en-US" sz="1200" b="0" dirty="0">
                <a:latin typeface="宋体" panose="02010600030101010101" pitchFamily="2" charset="-122"/>
              </a:rPr>
              <a:t>青岛科技大学 叶琳 邱龙辉</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0">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4"/>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p>
        </p:txBody>
      </p:sp>
      <p:sp>
        <p:nvSpPr>
          <p:cNvPr id="1027" name="文本占位符 2"/>
          <p:cNvSpPr>
            <a:spLocks noGrp="1" noChangeArrowheads="1"/>
          </p:cNvSpPr>
          <p:nvPr>
            <p:ph type="body" idx="9"/>
            <p:custDataLst>
              <p:tags r:id="rId15"/>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59606" y="6350000"/>
            <a:ext cx="2025254" cy="315913"/>
          </a:xfrm>
          <a:prstGeom prst="rect">
            <a:avLst/>
          </a:prstGeom>
        </p:spPr>
        <p:txBody>
          <a:bodyPr vert="horz" lIns="91440" tIns="45720" rIns="91440" bIns="45720" rtlCol="0" anchor="ctr">
            <a:normAutofit/>
          </a:bodyPr>
          <a:lstStyle>
            <a:lvl1pPr algn="l">
              <a:buFontTx/>
              <a:buNone/>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3"/>
            <p:custDataLst>
              <p:tags r:id="rId17"/>
            </p:custDataLst>
          </p:nvPr>
        </p:nvSpPr>
        <p:spPr>
          <a:xfrm>
            <a:off x="3087291" y="6350000"/>
            <a:ext cx="2969419" cy="315913"/>
          </a:xfrm>
          <a:prstGeom prst="rect">
            <a:avLst/>
          </a:prstGeom>
        </p:spPr>
        <p:txBody>
          <a:bodyPr vert="horz" lIns="91440" tIns="45720" rIns="91440" bIns="45720" rtlCol="0" anchor="ctr">
            <a:normAutofit/>
          </a:bodyPr>
          <a:lstStyle>
            <a:lvl1pPr algn="ctr">
              <a:buFontTx/>
              <a:buNone/>
              <a:defRPr sz="900" dirty="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6457950" y="6350000"/>
            <a:ext cx="2025254" cy="315913"/>
          </a:xfrm>
          <a:prstGeom prst="rect">
            <a:avLst/>
          </a:prstGeom>
        </p:spPr>
        <p:txBody>
          <a:bodyPr vert="horz" lIns="91440" tIns="45720" rIns="91440" bIns="45720" rtlCol="0" anchor="ctr">
            <a:normAutofit/>
          </a:bodyPr>
          <a:lstStyle>
            <a:lvl1pPr algn="r">
              <a:buFontTx/>
              <a:buNone/>
              <a:defRPr sz="900" smtClean="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rotWithShape="0">
          <a:blip r:embed="rId20"/>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4"/>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p>
        </p:txBody>
      </p:sp>
      <p:sp>
        <p:nvSpPr>
          <p:cNvPr id="1027" name="文本占位符 2"/>
          <p:cNvSpPr>
            <a:spLocks noGrp="1" noChangeArrowheads="1"/>
          </p:cNvSpPr>
          <p:nvPr>
            <p:ph type="body" idx="9"/>
            <p:custDataLst>
              <p:tags r:id="rId15"/>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59606" y="6350000"/>
            <a:ext cx="2025254" cy="315913"/>
          </a:xfrm>
          <a:prstGeom prst="rect">
            <a:avLst/>
          </a:prstGeom>
        </p:spPr>
        <p:txBody>
          <a:bodyPr vert="horz" lIns="91440" tIns="45720" rIns="91440" bIns="45720" rtlCol="0" anchor="ctr">
            <a:normAutofit/>
          </a:bodyPr>
          <a:lstStyle>
            <a:lvl1pPr algn="l">
              <a:buFontTx/>
              <a:buNone/>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t>2025/10/24</a:t>
            </a:fld>
            <a:endParaRPr lang="zh-CN" altLang="en-US"/>
          </a:p>
        </p:txBody>
      </p:sp>
      <p:sp>
        <p:nvSpPr>
          <p:cNvPr id="5" name="页脚占位符 4"/>
          <p:cNvSpPr>
            <a:spLocks noGrp="1"/>
          </p:cNvSpPr>
          <p:nvPr>
            <p:ph type="ftr" sz="quarter" idx="3"/>
            <p:custDataLst>
              <p:tags r:id="rId17"/>
            </p:custDataLst>
          </p:nvPr>
        </p:nvSpPr>
        <p:spPr>
          <a:xfrm>
            <a:off x="3087291" y="6350000"/>
            <a:ext cx="2969419" cy="315913"/>
          </a:xfrm>
          <a:prstGeom prst="rect">
            <a:avLst/>
          </a:prstGeom>
        </p:spPr>
        <p:txBody>
          <a:bodyPr vert="horz" lIns="91440" tIns="45720" rIns="91440" bIns="45720" rtlCol="0" anchor="ctr">
            <a:normAutofit/>
          </a:bodyPr>
          <a:lstStyle>
            <a:lvl1pPr algn="ctr">
              <a:buFontTx/>
              <a:buNone/>
              <a:defRPr sz="900" dirty="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6457950" y="6350000"/>
            <a:ext cx="2025254" cy="315913"/>
          </a:xfrm>
          <a:prstGeom prst="rect">
            <a:avLst/>
          </a:prstGeom>
        </p:spPr>
        <p:txBody>
          <a:bodyPr vert="horz" lIns="91440" tIns="45720" rIns="91440" bIns="45720" rtlCol="0" anchor="ctr">
            <a:normAutofit/>
          </a:bodyPr>
          <a:lstStyle>
            <a:lvl1pPr algn="r">
              <a:buFontTx/>
              <a:buNone/>
              <a:defRPr sz="900" smtClean="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500">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tags" Target="../tags/tag198.xml"/><Relationship Id="rId7" Type="http://schemas.openxmlformats.org/officeDocument/2006/relationships/slide" Target="slide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1.xml"/><Relationship Id="rId5" Type="http://schemas.openxmlformats.org/officeDocument/2006/relationships/slideLayout" Target="../slideLayouts/slideLayout18.xml"/><Relationship Id="rId10" Type="http://schemas.openxmlformats.org/officeDocument/2006/relationships/slide" Target="slide44.xml"/><Relationship Id="rId4" Type="http://schemas.openxmlformats.org/officeDocument/2006/relationships/tags" Target="../tags/tag199.xml"/><Relationship Id="rId9" Type="http://schemas.openxmlformats.org/officeDocument/2006/relationships/slide" Target="slide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13" Type="http://schemas.openxmlformats.org/officeDocument/2006/relationships/tags" Target="../tags/tag212.xml"/><Relationship Id="rId18" Type="http://schemas.openxmlformats.org/officeDocument/2006/relationships/tags" Target="../tags/tag217.xml"/><Relationship Id="rId26" Type="http://schemas.openxmlformats.org/officeDocument/2006/relationships/tags" Target="../tags/tag225.xml"/><Relationship Id="rId3" Type="http://schemas.openxmlformats.org/officeDocument/2006/relationships/tags" Target="../tags/tag202.xml"/><Relationship Id="rId21" Type="http://schemas.openxmlformats.org/officeDocument/2006/relationships/tags" Target="../tags/tag220.xml"/><Relationship Id="rId34" Type="http://schemas.openxmlformats.org/officeDocument/2006/relationships/image" Target="../media/image7.png"/><Relationship Id="rId7" Type="http://schemas.openxmlformats.org/officeDocument/2006/relationships/tags" Target="../tags/tag206.xml"/><Relationship Id="rId12" Type="http://schemas.openxmlformats.org/officeDocument/2006/relationships/tags" Target="../tags/tag211.xml"/><Relationship Id="rId17" Type="http://schemas.openxmlformats.org/officeDocument/2006/relationships/tags" Target="../tags/tag216.xml"/><Relationship Id="rId25" Type="http://schemas.openxmlformats.org/officeDocument/2006/relationships/tags" Target="../tags/tag224.xml"/><Relationship Id="rId33" Type="http://schemas.openxmlformats.org/officeDocument/2006/relationships/image" Target="../media/image9.jpeg"/><Relationship Id="rId2" Type="http://schemas.openxmlformats.org/officeDocument/2006/relationships/tags" Target="../tags/tag201.xml"/><Relationship Id="rId16" Type="http://schemas.openxmlformats.org/officeDocument/2006/relationships/tags" Target="../tags/tag215.xml"/><Relationship Id="rId20" Type="http://schemas.openxmlformats.org/officeDocument/2006/relationships/tags" Target="../tags/tag219.xml"/><Relationship Id="rId29" Type="http://schemas.openxmlformats.org/officeDocument/2006/relationships/tags" Target="../tags/tag228.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24" Type="http://schemas.openxmlformats.org/officeDocument/2006/relationships/tags" Target="../tags/tag223.xml"/><Relationship Id="rId32" Type="http://schemas.openxmlformats.org/officeDocument/2006/relationships/notesSlide" Target="../notesSlides/notesSlide4.xml"/><Relationship Id="rId5" Type="http://schemas.openxmlformats.org/officeDocument/2006/relationships/tags" Target="../tags/tag204.xml"/><Relationship Id="rId15" Type="http://schemas.openxmlformats.org/officeDocument/2006/relationships/tags" Target="../tags/tag214.xml"/><Relationship Id="rId23" Type="http://schemas.openxmlformats.org/officeDocument/2006/relationships/tags" Target="../tags/tag222.xml"/><Relationship Id="rId28" Type="http://schemas.openxmlformats.org/officeDocument/2006/relationships/tags" Target="../tags/tag227.xml"/><Relationship Id="rId10" Type="http://schemas.openxmlformats.org/officeDocument/2006/relationships/tags" Target="../tags/tag209.xml"/><Relationship Id="rId19" Type="http://schemas.openxmlformats.org/officeDocument/2006/relationships/tags" Target="../tags/tag218.xml"/><Relationship Id="rId31" Type="http://schemas.openxmlformats.org/officeDocument/2006/relationships/slideLayout" Target="../slideLayouts/slideLayout25.xm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tags" Target="../tags/tag213.xml"/><Relationship Id="rId22" Type="http://schemas.openxmlformats.org/officeDocument/2006/relationships/tags" Target="../tags/tag221.xml"/><Relationship Id="rId27" Type="http://schemas.openxmlformats.org/officeDocument/2006/relationships/tags" Target="../tags/tag226.xml"/><Relationship Id="rId30" Type="http://schemas.openxmlformats.org/officeDocument/2006/relationships/tags" Target="../tags/tag229.xml"/><Relationship Id="rId8" Type="http://schemas.openxmlformats.org/officeDocument/2006/relationships/tags" Target="../tags/tag20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1.bin"/><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6" name="文本框 493575">
            <a:hlinkClick r:id="rId7" action="ppaction://hlinksldjump"/>
          </p:cNvPr>
          <p:cNvSpPr txBox="1"/>
          <p:nvPr>
            <p:custDataLst>
              <p:tags r:id="rId1"/>
            </p:custDataLst>
          </p:nvPr>
        </p:nvSpPr>
        <p:spPr>
          <a:xfrm>
            <a:off x="611505" y="2637155"/>
            <a:ext cx="4639310" cy="829945"/>
          </a:xfrm>
          <a:prstGeom prst="rect">
            <a:avLst/>
          </a:prstGeom>
          <a:noFill/>
          <a:ln w="9525">
            <a:noFill/>
          </a:ln>
        </p:spPr>
        <p:txBody>
          <a:bodyPr wrap="none" anchor="t" anchorCtr="0">
            <a:spAutoFit/>
          </a:bodyPr>
          <a:lstStyle/>
          <a:p>
            <a:pPr>
              <a:lnSpc>
                <a:spcPct val="120000"/>
              </a:lnSpc>
            </a:pPr>
            <a:r>
              <a:rPr lang="en-US" altLang="zh-CN" sz="4000" b="0" dirty="0">
                <a:solidFill>
                  <a:schemeClr val="tx1"/>
                </a:solidFill>
                <a:latin typeface="方正隶书简体" panose="02000000000000000000" charset="-122"/>
                <a:ea typeface="方正隶书简体" panose="02000000000000000000" charset="-122"/>
                <a:cs typeface="方正隶书简体" panose="02000000000000000000" charset="-122"/>
              </a:rPr>
              <a:t>2.1 </a:t>
            </a:r>
            <a:r>
              <a:rPr lang="zh-CN" altLang="en-US" sz="4000" b="0" dirty="0">
                <a:solidFill>
                  <a:schemeClr val="tx1"/>
                </a:solidFill>
                <a:latin typeface="方正隶书简体" panose="02000000000000000000" charset="-122"/>
                <a:ea typeface="方正隶书简体" panose="02000000000000000000" charset="-122"/>
                <a:cs typeface="方正隶书简体" panose="02000000000000000000" charset="-122"/>
              </a:rPr>
              <a:t>投影的基本知识</a:t>
            </a:r>
            <a:r>
              <a:rPr lang="zh-CN" altLang="en-US" sz="2800">
                <a:solidFill>
                  <a:srgbClr val="FF0000"/>
                </a:solidFill>
                <a:latin typeface="宋体" panose="02010600030101010101" pitchFamily="2" charset="-122"/>
              </a:rPr>
              <a:t> </a:t>
            </a:r>
          </a:p>
        </p:txBody>
      </p:sp>
      <p:sp>
        <p:nvSpPr>
          <p:cNvPr id="493578" name="文本框 493577">
            <a:hlinkClick r:id="rId8" action="ppaction://hlinksldjump"/>
          </p:cNvPr>
          <p:cNvSpPr txBox="1"/>
          <p:nvPr>
            <p:custDataLst>
              <p:tags r:id="rId2"/>
            </p:custDataLst>
          </p:nvPr>
        </p:nvSpPr>
        <p:spPr>
          <a:xfrm>
            <a:off x="683260" y="3500755"/>
            <a:ext cx="6319520" cy="829945"/>
          </a:xfrm>
          <a:prstGeom prst="rect">
            <a:avLst/>
          </a:prstGeom>
          <a:noFill/>
          <a:ln w="9525">
            <a:noFill/>
          </a:ln>
        </p:spPr>
        <p:txBody>
          <a:bodyPr wrap="none" anchor="t" anchorCtr="0">
            <a:spAutoFit/>
          </a:bodyPr>
          <a:lstStyle/>
          <a:p>
            <a:pPr algn="l">
              <a:lnSpc>
                <a:spcPct val="120000"/>
              </a:lnSpc>
            </a:pPr>
            <a:r>
              <a:rPr lang="en-US" altLang="zh-CN" sz="4000" b="0" dirty="0">
                <a:solidFill>
                  <a:schemeClr val="tx1"/>
                </a:solidFill>
                <a:latin typeface="方正隶书简体" panose="02000000000000000000" charset="-122"/>
                <a:ea typeface="方正隶书简体" panose="02000000000000000000" charset="-122"/>
                <a:cs typeface="方正隶书简体" panose="02000000000000000000" charset="-122"/>
              </a:rPr>
              <a:t>2.2 </a:t>
            </a:r>
            <a:r>
              <a:rPr lang="zh-CN" altLang="en-US" sz="4000" b="0" dirty="0">
                <a:solidFill>
                  <a:schemeClr val="tx1"/>
                </a:solidFill>
                <a:latin typeface="方正隶书简体" panose="02000000000000000000" charset="-122"/>
                <a:ea typeface="方正隶书简体" panose="02000000000000000000" charset="-122"/>
                <a:cs typeface="方正隶书简体" panose="02000000000000000000" charset="-122"/>
              </a:rPr>
              <a:t>点、</a:t>
            </a:r>
            <a:r>
              <a:rPr lang="zh-CN" altLang="en-US" sz="4000" b="0" dirty="0">
                <a:solidFill>
                  <a:schemeClr val="tx1"/>
                </a:solidFill>
                <a:latin typeface="方正隶书简体" panose="02000000000000000000" charset="-122"/>
                <a:ea typeface="方正隶书简体" panose="02000000000000000000" charset="-122"/>
                <a:cs typeface="方正隶书简体" panose="02000000000000000000" charset="-122"/>
                <a:sym typeface="+mn-ea"/>
              </a:rPr>
              <a:t>直线和平面</a:t>
            </a:r>
            <a:r>
              <a:rPr lang="zh-CN" altLang="en-US" sz="4000" b="0" dirty="0">
                <a:solidFill>
                  <a:schemeClr val="tx1"/>
                </a:solidFill>
                <a:latin typeface="方正隶书简体" panose="02000000000000000000" charset="-122"/>
                <a:ea typeface="方正隶书简体" panose="02000000000000000000" charset="-122"/>
                <a:cs typeface="方正隶书简体" panose="02000000000000000000" charset="-122"/>
              </a:rPr>
              <a:t>的投影</a:t>
            </a:r>
            <a:r>
              <a:rPr lang="zh-CN" altLang="en-US" sz="2800" dirty="0">
                <a:solidFill>
                  <a:schemeClr val="tx1"/>
                </a:solidFill>
                <a:latin typeface="Simplex" panose="00000400000000000000" pitchFamily="2" charset="0"/>
              </a:rPr>
              <a:t> </a:t>
            </a:r>
          </a:p>
        </p:txBody>
      </p:sp>
      <p:sp>
        <p:nvSpPr>
          <p:cNvPr id="493580" name="文本框 493579">
            <a:hlinkClick r:id="rId9" action="ppaction://hlinksldjump"/>
          </p:cNvPr>
          <p:cNvSpPr txBox="1"/>
          <p:nvPr>
            <p:custDataLst>
              <p:tags r:id="rId3"/>
            </p:custDataLst>
          </p:nvPr>
        </p:nvSpPr>
        <p:spPr>
          <a:xfrm>
            <a:off x="683260" y="4509135"/>
            <a:ext cx="8402955" cy="755650"/>
          </a:xfrm>
          <a:prstGeom prst="rect">
            <a:avLst/>
          </a:prstGeom>
          <a:noFill/>
          <a:ln w="9525">
            <a:noFill/>
          </a:ln>
        </p:spPr>
        <p:txBody>
          <a:bodyPr wrap="none" anchor="t" anchorCtr="0">
            <a:spAutoFit/>
          </a:bodyPr>
          <a:lstStyle/>
          <a:p>
            <a:pPr algn="l">
              <a:lnSpc>
                <a:spcPct val="120000"/>
              </a:lnSpc>
            </a:pPr>
            <a:r>
              <a:rPr lang="en-US" altLang="zh-CN" sz="3600" b="0" dirty="0">
                <a:solidFill>
                  <a:schemeClr val="tx1"/>
                </a:solidFill>
                <a:latin typeface="方正隶书简体" panose="02000000000000000000" charset="-122"/>
                <a:ea typeface="方正隶书简体" panose="02000000000000000000" charset="-122"/>
                <a:cs typeface="方正隶书简体" panose="02000000000000000000" charset="-122"/>
              </a:rPr>
              <a:t>2.3 </a:t>
            </a:r>
            <a:r>
              <a:rPr lang="zh-CN" altLang="en-US" sz="3600" b="0" dirty="0">
                <a:solidFill>
                  <a:schemeClr val="tx1"/>
                </a:solidFill>
                <a:latin typeface="方正隶书简体" panose="02000000000000000000" charset="-122"/>
                <a:ea typeface="方正隶书简体" panose="02000000000000000000" charset="-122"/>
                <a:cs typeface="方正隶书简体" panose="02000000000000000000" charset="-122"/>
                <a:sym typeface="+mn-ea"/>
              </a:rPr>
              <a:t>直线与平面、平面与平面的相对位置</a:t>
            </a:r>
            <a:r>
              <a:rPr lang="zh-CN" altLang="en-US" sz="2800">
                <a:latin typeface="宋体" panose="02010600030101010101" pitchFamily="2" charset="-122"/>
              </a:rPr>
              <a:t> </a:t>
            </a:r>
          </a:p>
        </p:txBody>
      </p:sp>
      <p:sp>
        <p:nvSpPr>
          <p:cNvPr id="493596" name="文本框 493595">
            <a:hlinkClick r:id="rId10" action="ppaction://hlinksldjump"/>
          </p:cNvPr>
          <p:cNvSpPr txBox="1"/>
          <p:nvPr>
            <p:custDataLst>
              <p:tags r:id="rId4"/>
            </p:custDataLst>
          </p:nvPr>
        </p:nvSpPr>
        <p:spPr>
          <a:xfrm>
            <a:off x="683260" y="5443220"/>
            <a:ext cx="3581400" cy="755650"/>
          </a:xfrm>
          <a:prstGeom prst="rect">
            <a:avLst/>
          </a:prstGeom>
          <a:noFill/>
          <a:ln w="9525">
            <a:noFill/>
          </a:ln>
        </p:spPr>
        <p:txBody>
          <a:bodyPr>
            <a:spAutoFit/>
          </a:bodyPr>
          <a:lstStyle/>
          <a:p>
            <a:pPr>
              <a:lnSpc>
                <a:spcPct val="120000"/>
              </a:lnSpc>
            </a:pPr>
            <a:r>
              <a:rPr lang="en-US" altLang="zh-CN" sz="3600" b="0" dirty="0">
                <a:solidFill>
                  <a:schemeClr val="tx1"/>
                </a:solidFill>
                <a:latin typeface="方正隶书简体" panose="02000000000000000000" charset="-122"/>
                <a:ea typeface="方正隶书简体" panose="02000000000000000000" charset="-122"/>
                <a:cs typeface="方正隶书简体" panose="02000000000000000000" charset="-122"/>
              </a:rPr>
              <a:t>2.4  </a:t>
            </a:r>
            <a:r>
              <a:rPr lang="zh-CN" altLang="en-US" sz="3600" b="0" dirty="0">
                <a:solidFill>
                  <a:schemeClr val="tx1"/>
                </a:solidFill>
                <a:latin typeface="方正隶书简体" panose="02000000000000000000" charset="-122"/>
                <a:ea typeface="方正隶书简体" panose="02000000000000000000" charset="-122"/>
                <a:cs typeface="方正隶书简体" panose="02000000000000000000" charset="-122"/>
              </a:rPr>
              <a:t>圆的投影</a:t>
            </a:r>
            <a:r>
              <a:rPr lang="zh-CN" altLang="en-US" sz="3600" b="0" dirty="0">
                <a:solidFill>
                  <a:srgbClr val="A50021"/>
                </a:solidFill>
                <a:latin typeface="方正隶书简体" panose="02000000000000000000" charset="-122"/>
                <a:ea typeface="方正隶书简体" panose="02000000000000000000" charset="-122"/>
                <a:cs typeface="方正隶书简体" panose="02000000000000000000" charset="-122"/>
              </a:rPr>
              <a:t> </a:t>
            </a:r>
          </a:p>
        </p:txBody>
      </p:sp>
      <p:sp>
        <p:nvSpPr>
          <p:cNvPr id="2" name="标题 1">
            <a:extLst>
              <a:ext uri="{FF2B5EF4-FFF2-40B4-BE49-F238E27FC236}">
                <a16:creationId xmlns:a16="http://schemas.microsoft.com/office/drawing/2014/main" id="{3053965C-5DDE-E41E-340D-8773CE199106}"/>
              </a:ext>
            </a:extLst>
          </p:cNvPr>
          <p:cNvSpPr txBox="1">
            <a:spLocks/>
          </p:cNvSpPr>
          <p:nvPr/>
        </p:nvSpPr>
        <p:spPr bwMode="auto">
          <a:xfrm>
            <a:off x="539552" y="120586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eaLnBrk="1" hangingPunct="1">
              <a:defRPr/>
            </a:pP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章  投影基础</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直接连接符 603137"/>
          <p:cNvSpPr>
            <a:spLocks noChangeAspect="1"/>
          </p:cNvSpPr>
          <p:nvPr/>
        </p:nvSpPr>
        <p:spPr>
          <a:xfrm>
            <a:off x="6515100" y="3108325"/>
            <a:ext cx="1223963" cy="1588"/>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3139" name="直接连接符 603138"/>
          <p:cNvSpPr>
            <a:spLocks noChangeAspect="1"/>
          </p:cNvSpPr>
          <p:nvPr/>
        </p:nvSpPr>
        <p:spPr>
          <a:xfrm>
            <a:off x="5711825" y="1338263"/>
            <a:ext cx="1973263" cy="1587"/>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140" name="直接连接符 603139"/>
          <p:cNvSpPr>
            <a:spLocks noChangeAspect="1"/>
          </p:cNvSpPr>
          <p:nvPr/>
        </p:nvSpPr>
        <p:spPr>
          <a:xfrm>
            <a:off x="5664200" y="1401763"/>
            <a:ext cx="1588" cy="1709737"/>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141" name="矩形 603140"/>
          <p:cNvSpPr>
            <a:spLocks noChangeAspect="1"/>
          </p:cNvSpPr>
          <p:nvPr/>
        </p:nvSpPr>
        <p:spPr>
          <a:xfrm>
            <a:off x="5392738" y="1993900"/>
            <a:ext cx="246062" cy="304800"/>
          </a:xfrm>
          <a:prstGeom prst="rect">
            <a:avLst/>
          </a:prstGeom>
          <a:noFill/>
          <a:ln w="9525">
            <a:noFill/>
          </a:ln>
        </p:spPr>
        <p:txBody>
          <a:bodyPr wrap="none" lIns="0" tIns="0" rIns="0" bIns="0">
            <a:spAutoFit/>
          </a:bodyPr>
          <a:lstStyle/>
          <a:p>
            <a:r>
              <a:rPr lang="en-US" altLang="zh-CN" dirty="0" err="1">
                <a:solidFill>
                  <a:srgbClr val="000000"/>
                </a:solidFill>
                <a:latin typeface="Times New Roman" panose="02020603050405020304" pitchFamily="18" charset="0"/>
              </a:rPr>
              <a:t>a</a:t>
            </a:r>
            <a:r>
              <a:rPr lang="en-US" altLang="zh-CN" baseline="-25000" dirty="0" err="1">
                <a:solidFill>
                  <a:srgbClr val="000000"/>
                </a:solidFill>
                <a:latin typeface="Times New Roman" panose="02020603050405020304" pitchFamily="18" charset="0"/>
              </a:rPr>
              <a:t>X</a:t>
            </a:r>
            <a:endParaRPr lang="en-US" altLang="zh-CN" baseline="-25000">
              <a:latin typeface="Times New Roman" panose="02020603050405020304" pitchFamily="18" charset="0"/>
            </a:endParaRPr>
          </a:p>
        </p:txBody>
      </p:sp>
      <p:sp>
        <p:nvSpPr>
          <p:cNvPr id="603142" name="直接连接符 603141"/>
          <p:cNvSpPr>
            <a:spLocks noChangeAspect="1"/>
          </p:cNvSpPr>
          <p:nvPr/>
        </p:nvSpPr>
        <p:spPr>
          <a:xfrm>
            <a:off x="5648325" y="3108325"/>
            <a:ext cx="1042988" cy="158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grpSp>
        <p:nvGrpSpPr>
          <p:cNvPr id="603143" name="组合 603142"/>
          <p:cNvGrpSpPr>
            <a:grpSpLocks noChangeAspect="1"/>
          </p:cNvGrpSpPr>
          <p:nvPr/>
        </p:nvGrpSpPr>
        <p:grpSpPr>
          <a:xfrm>
            <a:off x="6702425" y="1000125"/>
            <a:ext cx="239713" cy="427038"/>
            <a:chOff x="4310" y="531"/>
            <a:chExt cx="159" cy="283"/>
          </a:xfrm>
        </p:grpSpPr>
        <p:sp>
          <p:nvSpPr>
            <p:cNvPr id="603144" name="矩形 603143"/>
            <p:cNvSpPr>
              <a:spLocks noChangeAspect="1"/>
            </p:cNvSpPr>
            <p:nvPr/>
          </p:nvSpPr>
          <p:spPr>
            <a:xfrm>
              <a:off x="4399" y="623"/>
              <a:ext cx="70" cy="191"/>
            </a:xfrm>
            <a:prstGeom prst="rect">
              <a:avLst/>
            </a:prstGeom>
            <a:noFill/>
            <a:ln w="9525">
              <a:noFill/>
            </a:ln>
          </p:spPr>
          <p:txBody>
            <a:bodyPr wrap="none" lIns="0" tIns="0" rIns="0" bIns="0">
              <a:spAutoFit/>
            </a:bodyPr>
            <a:lstStyle/>
            <a:p>
              <a:r>
                <a:rPr lang="en-US" altLang="zh-CN" sz="1900">
                  <a:solidFill>
                    <a:srgbClr val="000000"/>
                  </a:solidFill>
                  <a:latin typeface="Times New Roman" panose="02020603050405020304" pitchFamily="18" charset="0"/>
                </a:rPr>
                <a:t>z</a:t>
              </a:r>
              <a:endParaRPr lang="en-US" altLang="zh-CN" sz="2400">
                <a:latin typeface="Times New Roman" panose="02020603050405020304" pitchFamily="18" charset="0"/>
              </a:endParaRPr>
            </a:p>
          </p:txBody>
        </p:sp>
        <p:sp>
          <p:nvSpPr>
            <p:cNvPr id="603145" name="矩形 603144"/>
            <p:cNvSpPr>
              <a:spLocks noChangeAspect="1"/>
            </p:cNvSpPr>
            <p:nvPr/>
          </p:nvSpPr>
          <p:spPr>
            <a:xfrm>
              <a:off x="4310" y="531"/>
              <a:ext cx="101" cy="242"/>
            </a:xfrm>
            <a:prstGeom prst="rect">
              <a:avLst/>
            </a:prstGeom>
            <a:noFill/>
            <a:ln w="9525">
              <a:noFill/>
            </a:ln>
          </p:spPr>
          <p:txBody>
            <a:bodyPr wrap="none" lIns="0" tIns="0" rIns="0" bIns="0">
              <a:spAutoFit/>
            </a:bodyPr>
            <a:lstStyle/>
            <a:p>
              <a:r>
                <a:rPr lang="en-US" altLang="zh-CN" sz="2400">
                  <a:solidFill>
                    <a:srgbClr val="000000"/>
                  </a:solidFill>
                  <a:latin typeface="Times New Roman" panose="02020603050405020304" pitchFamily="18" charset="0"/>
                </a:rPr>
                <a:t>a</a:t>
              </a:r>
              <a:endParaRPr lang="en-US" altLang="zh-CN" sz="2400">
                <a:latin typeface="Times New Roman" panose="02020603050405020304" pitchFamily="18" charset="0"/>
              </a:endParaRPr>
            </a:p>
          </p:txBody>
        </p:sp>
      </p:grpSp>
      <p:sp>
        <p:nvSpPr>
          <p:cNvPr id="603146" name="直接连接符 603145"/>
          <p:cNvSpPr>
            <a:spLocks noChangeAspect="1"/>
          </p:cNvSpPr>
          <p:nvPr/>
        </p:nvSpPr>
        <p:spPr>
          <a:xfrm flipV="1">
            <a:off x="7751763" y="1377950"/>
            <a:ext cx="1587" cy="66833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147" name="矩形 603146"/>
          <p:cNvSpPr>
            <a:spLocks noChangeAspect="1"/>
          </p:cNvSpPr>
          <p:nvPr/>
        </p:nvSpPr>
        <p:spPr>
          <a:xfrm>
            <a:off x="7848600" y="2057400"/>
            <a:ext cx="360363" cy="304800"/>
          </a:xfrm>
          <a:prstGeom prst="rect">
            <a:avLst/>
          </a:prstGeom>
          <a:noFill/>
          <a:ln w="9525">
            <a:noFill/>
          </a:ln>
        </p:spPr>
        <p:txBody>
          <a:bodyPr wrap="none" lIns="0" tIns="0" rIns="0" bIns="0">
            <a:spAutoFit/>
          </a:bodyPr>
          <a:lstStyle/>
          <a:p>
            <a:r>
              <a:rPr lang="en-US" altLang="zh-CN" dirty="0" err="1">
                <a:solidFill>
                  <a:srgbClr val="000000"/>
                </a:solidFill>
                <a:latin typeface="Times New Roman" panose="02020603050405020304" pitchFamily="18" charset="0"/>
              </a:rPr>
              <a:t>a</a:t>
            </a:r>
            <a:r>
              <a:rPr lang="en-US" altLang="zh-CN" baseline="-25000" dirty="0" err="1">
                <a:solidFill>
                  <a:srgbClr val="000000"/>
                </a:solidFill>
                <a:latin typeface="Times New Roman" panose="02020603050405020304" pitchFamily="18" charset="0"/>
              </a:rPr>
              <a:t>Y</a:t>
            </a:r>
            <a:r>
              <a:rPr lang="en-US" altLang="zh-CN" sz="1400" baseline="-25000" dirty="0" err="1">
                <a:solidFill>
                  <a:srgbClr val="000000"/>
                </a:solidFill>
                <a:latin typeface="Times New Roman" panose="02020603050405020304" pitchFamily="18" charset="0"/>
              </a:rPr>
              <a:t>W</a:t>
            </a:r>
            <a:endParaRPr lang="en-US" altLang="zh-CN" sz="1400" baseline="-25000">
              <a:latin typeface="Times New Roman" panose="02020603050405020304" pitchFamily="18" charset="0"/>
            </a:endParaRPr>
          </a:p>
        </p:txBody>
      </p:sp>
      <p:sp>
        <p:nvSpPr>
          <p:cNvPr id="603148" name="矩形 603147"/>
          <p:cNvSpPr>
            <a:spLocks noChangeAspect="1"/>
          </p:cNvSpPr>
          <p:nvPr/>
        </p:nvSpPr>
        <p:spPr>
          <a:xfrm>
            <a:off x="6732588" y="3078163"/>
            <a:ext cx="411162" cy="304800"/>
          </a:xfrm>
          <a:prstGeom prst="rect">
            <a:avLst/>
          </a:prstGeom>
          <a:noFill/>
          <a:ln w="9525">
            <a:noFill/>
          </a:ln>
        </p:spPr>
        <p:txBody>
          <a:bodyPr lIns="0" tIns="0" rIns="0" bIns="0">
            <a:spAutoFit/>
          </a:bodyPr>
          <a:lstStyle/>
          <a:p>
            <a:r>
              <a:rPr lang="en-US" altLang="zh-CN" dirty="0" err="1">
                <a:solidFill>
                  <a:srgbClr val="000000"/>
                </a:solidFill>
                <a:latin typeface="宋体" panose="02010600030101010101" pitchFamily="2" charset="-122"/>
              </a:rPr>
              <a:t>a</a:t>
            </a:r>
            <a:r>
              <a:rPr lang="en-US" altLang="zh-CN" baseline="-25000" dirty="0" err="1">
                <a:solidFill>
                  <a:srgbClr val="000000"/>
                </a:solidFill>
                <a:latin typeface="宋体" panose="02010600030101010101" pitchFamily="2" charset="-122"/>
              </a:rPr>
              <a:t>Y</a:t>
            </a:r>
            <a:r>
              <a:rPr lang="en-US" altLang="zh-CN" sz="1400" baseline="-25000" dirty="0" err="1">
                <a:solidFill>
                  <a:srgbClr val="000000"/>
                </a:solidFill>
                <a:latin typeface="宋体" panose="02010600030101010101" pitchFamily="2" charset="-122"/>
              </a:rPr>
              <a:t>H</a:t>
            </a:r>
            <a:endParaRPr lang="en-US" altLang="zh-CN" sz="1400" baseline="-25000">
              <a:latin typeface="宋体" panose="02010600030101010101" pitchFamily="2" charset="-122"/>
            </a:endParaRPr>
          </a:p>
        </p:txBody>
      </p:sp>
      <p:grpSp>
        <p:nvGrpSpPr>
          <p:cNvPr id="603149" name="组合 603148"/>
          <p:cNvGrpSpPr/>
          <p:nvPr/>
        </p:nvGrpSpPr>
        <p:grpSpPr>
          <a:xfrm>
            <a:off x="5380038" y="1042988"/>
            <a:ext cx="2687637" cy="2343150"/>
            <a:chOff x="3389" y="657"/>
            <a:chExt cx="1693" cy="1476"/>
          </a:xfrm>
        </p:grpSpPr>
        <p:sp>
          <p:nvSpPr>
            <p:cNvPr id="603150" name="矩形 603149"/>
            <p:cNvSpPr>
              <a:spLocks noChangeAspect="1"/>
            </p:cNvSpPr>
            <p:nvPr/>
          </p:nvSpPr>
          <p:spPr>
            <a:xfrm>
              <a:off x="4913" y="657"/>
              <a:ext cx="169"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grpSp>
          <p:nvGrpSpPr>
            <p:cNvPr id="603151" name="组合 603150"/>
            <p:cNvGrpSpPr/>
            <p:nvPr/>
          </p:nvGrpSpPr>
          <p:grpSpPr>
            <a:xfrm>
              <a:off x="3389" y="662"/>
              <a:ext cx="1536" cy="1471"/>
              <a:chOff x="3389" y="662"/>
              <a:chExt cx="1536" cy="1471"/>
            </a:xfrm>
          </p:grpSpPr>
          <p:sp>
            <p:nvSpPr>
              <p:cNvPr id="603152" name="任意多边形 603151"/>
              <p:cNvSpPr>
                <a:spLocks noChangeAspect="1"/>
              </p:cNvSpPr>
              <p:nvPr/>
            </p:nvSpPr>
            <p:spPr>
              <a:xfrm>
                <a:off x="3520" y="1903"/>
                <a:ext cx="83" cy="84"/>
              </a:xfrm>
              <a:custGeom>
                <a:avLst/>
                <a:gdLst/>
                <a:ahLst/>
                <a:cxnLst/>
                <a:rect l="0" t="0" r="0" b="0"/>
                <a:pathLst>
                  <a:path w="612" h="614">
                    <a:moveTo>
                      <a:pt x="612" y="307"/>
                    </a:moveTo>
                    <a:lnTo>
                      <a:pt x="523" y="90"/>
                    </a:lnTo>
                    <a:lnTo>
                      <a:pt x="306" y="0"/>
                    </a:lnTo>
                    <a:lnTo>
                      <a:pt x="90" y="90"/>
                    </a:lnTo>
                    <a:lnTo>
                      <a:pt x="0" y="307"/>
                    </a:lnTo>
                    <a:lnTo>
                      <a:pt x="90" y="524"/>
                    </a:lnTo>
                    <a:lnTo>
                      <a:pt x="306" y="614"/>
                    </a:lnTo>
                    <a:lnTo>
                      <a:pt x="523" y="524"/>
                    </a:lnTo>
                    <a:lnTo>
                      <a:pt x="612"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153" name="矩形 603152"/>
              <p:cNvSpPr>
                <a:spLocks noChangeAspect="1"/>
              </p:cNvSpPr>
              <p:nvPr/>
            </p:nvSpPr>
            <p:spPr>
              <a:xfrm>
                <a:off x="3443" y="662"/>
                <a:ext cx="124"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154" name="任意多边形 603153"/>
              <p:cNvSpPr>
                <a:spLocks noChangeAspect="1"/>
              </p:cNvSpPr>
              <p:nvPr/>
            </p:nvSpPr>
            <p:spPr>
              <a:xfrm>
                <a:off x="3516" y="797"/>
                <a:ext cx="83" cy="83"/>
              </a:xfrm>
              <a:custGeom>
                <a:avLst/>
                <a:gdLst/>
                <a:ahLst/>
                <a:cxnLst/>
                <a:rect l="0" t="0" r="0" b="0"/>
                <a:pathLst>
                  <a:path w="612" h="613">
                    <a:moveTo>
                      <a:pt x="612" y="307"/>
                    </a:moveTo>
                    <a:lnTo>
                      <a:pt x="523" y="90"/>
                    </a:lnTo>
                    <a:lnTo>
                      <a:pt x="306" y="0"/>
                    </a:lnTo>
                    <a:lnTo>
                      <a:pt x="90" y="90"/>
                    </a:lnTo>
                    <a:lnTo>
                      <a:pt x="0" y="307"/>
                    </a:lnTo>
                    <a:lnTo>
                      <a:pt x="90" y="524"/>
                    </a:lnTo>
                    <a:lnTo>
                      <a:pt x="306" y="613"/>
                    </a:lnTo>
                    <a:lnTo>
                      <a:pt x="523" y="524"/>
                    </a:lnTo>
                    <a:lnTo>
                      <a:pt x="612"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155" name="任意多边形 603154"/>
              <p:cNvSpPr>
                <a:spLocks noChangeAspect="1"/>
              </p:cNvSpPr>
              <p:nvPr/>
            </p:nvSpPr>
            <p:spPr>
              <a:xfrm>
                <a:off x="4841" y="797"/>
                <a:ext cx="84" cy="83"/>
              </a:xfrm>
              <a:custGeom>
                <a:avLst/>
                <a:gdLst/>
                <a:ahLst/>
                <a:cxnLst/>
                <a:rect l="0" t="0" r="0" b="0"/>
                <a:pathLst>
                  <a:path w="614" h="613">
                    <a:moveTo>
                      <a:pt x="614" y="307"/>
                    </a:moveTo>
                    <a:lnTo>
                      <a:pt x="524" y="90"/>
                    </a:lnTo>
                    <a:lnTo>
                      <a:pt x="307" y="0"/>
                    </a:lnTo>
                    <a:lnTo>
                      <a:pt x="90" y="90"/>
                    </a:lnTo>
                    <a:lnTo>
                      <a:pt x="0" y="307"/>
                    </a:lnTo>
                    <a:lnTo>
                      <a:pt x="90" y="524"/>
                    </a:lnTo>
                    <a:lnTo>
                      <a:pt x="307" y="613"/>
                    </a:lnTo>
                    <a:lnTo>
                      <a:pt x="524" y="524"/>
                    </a:lnTo>
                    <a:lnTo>
                      <a:pt x="614"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156" name="矩形 603155"/>
              <p:cNvSpPr>
                <a:spLocks noChangeAspect="1"/>
              </p:cNvSpPr>
              <p:nvPr/>
            </p:nvSpPr>
            <p:spPr>
              <a:xfrm>
                <a:off x="3389" y="1941"/>
                <a:ext cx="8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grpSp>
      </p:grpSp>
      <p:sp>
        <p:nvSpPr>
          <p:cNvPr id="603157" name="矩形 603156"/>
          <p:cNvSpPr>
            <a:spLocks noChangeAspect="1"/>
          </p:cNvSpPr>
          <p:nvPr/>
        </p:nvSpPr>
        <p:spPr>
          <a:xfrm>
            <a:off x="7186613" y="1676400"/>
            <a:ext cx="234950"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y</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3158" name="矩形 603157"/>
          <p:cNvSpPr>
            <a:spLocks noChangeAspect="1"/>
          </p:cNvSpPr>
          <p:nvPr/>
        </p:nvSpPr>
        <p:spPr>
          <a:xfrm>
            <a:off x="6324600" y="2667000"/>
            <a:ext cx="234950"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y</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3159" name="矩形 603158"/>
          <p:cNvSpPr>
            <a:spLocks noChangeAspect="1"/>
          </p:cNvSpPr>
          <p:nvPr/>
        </p:nvSpPr>
        <p:spPr>
          <a:xfrm>
            <a:off x="6018213" y="1676400"/>
            <a:ext cx="234950"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x</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3160" name="矩形 603159"/>
          <p:cNvSpPr>
            <a:spLocks noChangeAspect="1"/>
          </p:cNvSpPr>
          <p:nvPr/>
        </p:nvSpPr>
        <p:spPr>
          <a:xfrm>
            <a:off x="6740525" y="1497013"/>
            <a:ext cx="217488"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z</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3161" name="矩形 603160"/>
          <p:cNvSpPr/>
          <p:nvPr/>
        </p:nvSpPr>
        <p:spPr>
          <a:xfrm>
            <a:off x="152400" y="1066800"/>
            <a:ext cx="4343400" cy="1311275"/>
          </a:xfrm>
          <a:prstGeom prst="rect">
            <a:avLst/>
          </a:prstGeom>
          <a:noFill/>
          <a:ln w="9525">
            <a:noFill/>
          </a:ln>
        </p:spPr>
        <p:txBody>
          <a:bodyPr>
            <a:spAutoFit/>
          </a:bodyPr>
          <a:lstStyle/>
          <a:p>
            <a:pPr eaLnBrk="0" hangingPunct="0"/>
            <a:r>
              <a:rPr lang="en-US" altLang="zh-CN">
                <a:solidFill>
                  <a:srgbClr val="333399"/>
                </a:solidFill>
                <a:latin typeface="Times New Roman" panose="02020603050405020304" pitchFamily="18" charset="0"/>
              </a:rPr>
              <a:t>   V</a:t>
            </a:r>
            <a:r>
              <a:rPr lang="zh-CN" altLang="en-US" dirty="0">
                <a:solidFill>
                  <a:srgbClr val="333399"/>
                </a:solidFill>
                <a:latin typeface="Times New Roman" panose="02020603050405020304" pitchFamily="18" charset="0"/>
              </a:rPr>
              <a:t>面保持不动，沿</a:t>
            </a:r>
            <a:r>
              <a:rPr lang="en-US" altLang="zh-CN">
                <a:solidFill>
                  <a:srgbClr val="333399"/>
                </a:solidFill>
                <a:latin typeface="Times New Roman" panose="02020603050405020304" pitchFamily="18" charset="0"/>
              </a:rPr>
              <a:t>OY</a:t>
            </a:r>
            <a:r>
              <a:rPr lang="zh-CN" altLang="en-US" dirty="0">
                <a:solidFill>
                  <a:srgbClr val="333399"/>
                </a:solidFill>
                <a:latin typeface="Times New Roman" panose="02020603050405020304" pitchFamily="18" charset="0"/>
              </a:rPr>
              <a:t>轴将</a:t>
            </a:r>
            <a:r>
              <a:rPr lang="en-US" altLang="zh-CN">
                <a:solidFill>
                  <a:srgbClr val="333399"/>
                </a:solidFill>
                <a:latin typeface="Times New Roman" panose="02020603050405020304" pitchFamily="18" charset="0"/>
              </a:rPr>
              <a:t>H</a:t>
            </a:r>
            <a:r>
              <a:rPr lang="zh-CN" altLang="en-US" dirty="0">
                <a:solidFill>
                  <a:srgbClr val="333399"/>
                </a:solidFill>
                <a:latin typeface="Times New Roman" panose="02020603050405020304" pitchFamily="18" charset="0"/>
              </a:rPr>
              <a:t>面和</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面分开，</a:t>
            </a:r>
            <a:r>
              <a:rPr lang="en-US" altLang="zh-CN">
                <a:solidFill>
                  <a:srgbClr val="333399"/>
                </a:solidFill>
                <a:latin typeface="Times New Roman" panose="02020603050405020304" pitchFamily="18" charset="0"/>
              </a:rPr>
              <a:t>H</a:t>
            </a:r>
            <a:r>
              <a:rPr lang="zh-CN" altLang="en-US" dirty="0">
                <a:solidFill>
                  <a:srgbClr val="333399"/>
                </a:solidFill>
                <a:latin typeface="Times New Roman" panose="02020603050405020304" pitchFamily="18" charset="0"/>
              </a:rPr>
              <a:t>面绕</a:t>
            </a:r>
            <a:r>
              <a:rPr lang="en-US" altLang="zh-CN">
                <a:solidFill>
                  <a:srgbClr val="333399"/>
                </a:solidFill>
                <a:latin typeface="Times New Roman" panose="02020603050405020304" pitchFamily="18" charset="0"/>
              </a:rPr>
              <a:t>OX</a:t>
            </a:r>
            <a:r>
              <a:rPr lang="zh-CN" altLang="en-US" dirty="0">
                <a:solidFill>
                  <a:srgbClr val="333399"/>
                </a:solidFill>
                <a:latin typeface="Times New Roman" panose="02020603050405020304" pitchFamily="18" charset="0"/>
              </a:rPr>
              <a:t>轴向下旋转</a:t>
            </a:r>
            <a:r>
              <a:rPr lang="en-US" altLang="zh-CN">
                <a:solidFill>
                  <a:srgbClr val="333399"/>
                </a:solidFill>
                <a:latin typeface="Times New Roman" panose="02020603050405020304" pitchFamily="18" charset="0"/>
              </a:rPr>
              <a:t>90°</a:t>
            </a:r>
            <a:r>
              <a:rPr lang="zh-CN" altLang="en-US"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面绕</a:t>
            </a:r>
            <a:r>
              <a:rPr lang="en-US" altLang="zh-CN">
                <a:solidFill>
                  <a:srgbClr val="333399"/>
                </a:solidFill>
                <a:latin typeface="Times New Roman" panose="02020603050405020304" pitchFamily="18" charset="0"/>
              </a:rPr>
              <a:t>OZ</a:t>
            </a:r>
            <a:r>
              <a:rPr lang="zh-CN" altLang="en-US" dirty="0">
                <a:solidFill>
                  <a:srgbClr val="333399"/>
                </a:solidFill>
                <a:latin typeface="Times New Roman" panose="02020603050405020304" pitchFamily="18" charset="0"/>
              </a:rPr>
              <a:t>轴向后旋转</a:t>
            </a:r>
            <a:r>
              <a:rPr lang="en-US" altLang="zh-CN">
                <a:solidFill>
                  <a:srgbClr val="333399"/>
                </a:solidFill>
                <a:latin typeface="Times New Roman" panose="02020603050405020304" pitchFamily="18" charset="0"/>
              </a:rPr>
              <a:t>90°</a:t>
            </a:r>
            <a:r>
              <a:rPr lang="zh-CN" altLang="en-US" dirty="0">
                <a:solidFill>
                  <a:srgbClr val="333399"/>
                </a:solidFill>
                <a:latin typeface="Times New Roman" panose="02020603050405020304" pitchFamily="18" charset="0"/>
              </a:rPr>
              <a:t>，摊平为同一平面。</a:t>
            </a:r>
            <a:endParaRPr lang="zh-CN" altLang="en-US">
              <a:solidFill>
                <a:srgbClr val="333399"/>
              </a:solidFill>
              <a:latin typeface="Times New Roman" panose="02020603050405020304" pitchFamily="18" charset="0"/>
            </a:endParaRPr>
          </a:p>
        </p:txBody>
      </p:sp>
      <p:sp>
        <p:nvSpPr>
          <p:cNvPr id="603162" name="文本框 603161"/>
          <p:cNvSpPr txBox="1"/>
          <p:nvPr/>
        </p:nvSpPr>
        <p:spPr>
          <a:xfrm>
            <a:off x="250825" y="639763"/>
            <a:ext cx="2328863" cy="457200"/>
          </a:xfrm>
          <a:prstGeom prst="rect">
            <a:avLst/>
          </a:prstGeom>
          <a:noFill/>
          <a:ln w="9525">
            <a:noFill/>
          </a:ln>
        </p:spPr>
        <p:txBody>
          <a:bodyPr wrap="none" anchor="t" anchorCtr="0">
            <a:spAutoFit/>
          </a:bodyPr>
          <a:lstStyle/>
          <a:p>
            <a:r>
              <a:rPr lang="zh-CN" altLang="en-US" sz="2400" dirty="0">
                <a:solidFill>
                  <a:srgbClr val="CC3300"/>
                </a:solidFill>
                <a:latin typeface="Times New Roman" panose="02020603050405020304" pitchFamily="18" charset="0"/>
                <a:ea typeface="仿宋_GB2312" pitchFamily="49" charset="-122"/>
              </a:rPr>
              <a:t>投影面的展开：</a:t>
            </a:r>
            <a:endParaRPr lang="zh-CN" altLang="en-US" sz="2400">
              <a:solidFill>
                <a:srgbClr val="CC3300"/>
              </a:solidFill>
              <a:latin typeface="Times New Roman" panose="02020603050405020304" pitchFamily="18" charset="0"/>
              <a:ea typeface="仿宋_GB2312" pitchFamily="49" charset="-122"/>
            </a:endParaRPr>
          </a:p>
        </p:txBody>
      </p:sp>
      <p:sp>
        <p:nvSpPr>
          <p:cNvPr id="603163" name="矩形 603162"/>
          <p:cNvSpPr/>
          <p:nvPr/>
        </p:nvSpPr>
        <p:spPr>
          <a:xfrm>
            <a:off x="4419600" y="5918200"/>
            <a:ext cx="4572000" cy="711200"/>
          </a:xfrm>
          <a:prstGeom prst="rect">
            <a:avLst/>
          </a:prstGeom>
          <a:noFill/>
          <a:ln w="9525" cap="flat" cmpd="sng">
            <a:solidFill>
              <a:schemeClr val="hlink"/>
            </a:solidFill>
            <a:prstDash val="solid"/>
            <a:miter/>
            <a:headEnd type="none" w="med" len="med"/>
            <a:tailEnd type="none" w="med" len="med"/>
          </a:ln>
        </p:spPr>
        <p:txBody>
          <a:bodyPr>
            <a:spAutoFit/>
          </a:bodyPr>
          <a:lstStyle/>
          <a:p>
            <a:pPr eaLnBrk="0" hangingPunct="0">
              <a:spcBef>
                <a:spcPct val="50000"/>
              </a:spcBef>
            </a:pPr>
            <a:r>
              <a:rPr lang="zh-CN" altLang="en-US" dirty="0">
                <a:solidFill>
                  <a:schemeClr val="hlink"/>
                </a:solidFill>
                <a:latin typeface="Times New Roman" panose="02020603050405020304" pitchFamily="18" charset="0"/>
              </a:rPr>
              <a:t>推论：</a:t>
            </a:r>
            <a:r>
              <a:rPr lang="zh-CN" altLang="en-US" dirty="0">
                <a:solidFill>
                  <a:srgbClr val="0000CC"/>
                </a:solidFill>
                <a:latin typeface="Times New Roman" panose="02020603050405020304" pitchFamily="18" charset="0"/>
                <a:ea typeface="仿宋_GB2312" pitchFamily="49" charset="-122"/>
              </a:rPr>
              <a:t>过</a:t>
            </a:r>
            <a:r>
              <a:rPr lang="en-US" altLang="zh-CN">
                <a:solidFill>
                  <a:srgbClr val="0000CC"/>
                </a:solidFill>
                <a:latin typeface="Times New Roman" panose="02020603050405020304" pitchFamily="18" charset="0"/>
                <a:ea typeface="仿宋_GB2312" pitchFamily="49" charset="-122"/>
              </a:rPr>
              <a:t>a</a:t>
            </a:r>
            <a:r>
              <a:rPr lang="zh-CN" altLang="en-US" dirty="0">
                <a:solidFill>
                  <a:srgbClr val="0000CC"/>
                </a:solidFill>
                <a:latin typeface="Times New Roman" panose="02020603050405020304" pitchFamily="18" charset="0"/>
                <a:ea typeface="仿宋_GB2312" pitchFamily="49" charset="-122"/>
              </a:rPr>
              <a:t>的水平线与过</a:t>
            </a:r>
            <a:r>
              <a:rPr lang="en-US" altLang="zh-CN">
                <a:solidFill>
                  <a:srgbClr val="0000CC"/>
                </a:solidFill>
                <a:latin typeface="Times New Roman" panose="02020603050405020304" pitchFamily="18" charset="0"/>
                <a:ea typeface="仿宋_GB2312" pitchFamily="49" charset="-122"/>
              </a:rPr>
              <a:t>a”</a:t>
            </a:r>
            <a:r>
              <a:rPr lang="zh-CN" altLang="en-US" dirty="0">
                <a:solidFill>
                  <a:srgbClr val="0000CC"/>
                </a:solidFill>
                <a:latin typeface="Times New Roman" panose="02020603050405020304" pitchFamily="18" charset="0"/>
                <a:ea typeface="仿宋_GB2312" pitchFamily="49" charset="-122"/>
              </a:rPr>
              <a:t>的垂线必   相交于过</a:t>
            </a:r>
            <a:r>
              <a:rPr lang="en-US" altLang="zh-CN">
                <a:solidFill>
                  <a:srgbClr val="0000CC"/>
                </a:solidFill>
                <a:latin typeface="Times New Roman" panose="02020603050405020304" pitchFamily="18" charset="0"/>
                <a:ea typeface="仿宋_GB2312" pitchFamily="49" charset="-122"/>
              </a:rPr>
              <a:t>O</a:t>
            </a:r>
            <a:r>
              <a:rPr lang="zh-CN" altLang="en-US" dirty="0">
                <a:solidFill>
                  <a:srgbClr val="0000CC"/>
                </a:solidFill>
                <a:latin typeface="Times New Roman" panose="02020603050405020304" pitchFamily="18" charset="0"/>
                <a:ea typeface="仿宋_GB2312" pitchFamily="49" charset="-122"/>
              </a:rPr>
              <a:t>点的</a:t>
            </a:r>
            <a:r>
              <a:rPr lang="en-US" altLang="zh-CN">
                <a:solidFill>
                  <a:srgbClr val="0000CC"/>
                </a:solidFill>
                <a:latin typeface="Times New Roman" panose="02020603050405020304" pitchFamily="18" charset="0"/>
                <a:ea typeface="仿宋_GB2312" pitchFamily="49" charset="-122"/>
              </a:rPr>
              <a:t>45°</a:t>
            </a:r>
            <a:r>
              <a:rPr lang="zh-CN" altLang="en-US" dirty="0">
                <a:solidFill>
                  <a:srgbClr val="0000CC"/>
                </a:solidFill>
                <a:latin typeface="Times New Roman" panose="02020603050405020304" pitchFamily="18" charset="0"/>
                <a:ea typeface="仿宋_GB2312" pitchFamily="49" charset="-122"/>
              </a:rPr>
              <a:t>的斜线上。</a:t>
            </a:r>
          </a:p>
        </p:txBody>
      </p:sp>
      <p:grpSp>
        <p:nvGrpSpPr>
          <p:cNvPr id="603164" name="组合 603163"/>
          <p:cNvGrpSpPr/>
          <p:nvPr/>
        </p:nvGrpSpPr>
        <p:grpSpPr>
          <a:xfrm>
            <a:off x="4810125" y="222250"/>
            <a:ext cx="3892550" cy="3724275"/>
            <a:chOff x="3030" y="140"/>
            <a:chExt cx="2452" cy="2346"/>
          </a:xfrm>
        </p:grpSpPr>
        <p:sp>
          <p:nvSpPr>
            <p:cNvPr id="603165" name="矩形 603164"/>
            <p:cNvSpPr>
              <a:spLocks noChangeAspect="1"/>
            </p:cNvSpPr>
            <p:nvPr/>
          </p:nvSpPr>
          <p:spPr>
            <a:xfrm>
              <a:off x="5246" y="1200"/>
              <a:ext cx="116"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Y</a:t>
              </a:r>
              <a:endParaRPr lang="en-US" altLang="zh-CN">
                <a:latin typeface="Times New Roman" panose="02020603050405020304" pitchFamily="18" charset="0"/>
              </a:endParaRPr>
            </a:p>
          </p:txBody>
        </p:sp>
        <p:grpSp>
          <p:nvGrpSpPr>
            <p:cNvPr id="603166" name="组合 603165"/>
            <p:cNvGrpSpPr/>
            <p:nvPr/>
          </p:nvGrpSpPr>
          <p:grpSpPr>
            <a:xfrm>
              <a:off x="3030" y="140"/>
              <a:ext cx="2452" cy="2346"/>
              <a:chOff x="3030" y="140"/>
              <a:chExt cx="2452" cy="2346"/>
            </a:xfrm>
          </p:grpSpPr>
          <p:grpSp>
            <p:nvGrpSpPr>
              <p:cNvPr id="603167" name="组合 603166"/>
              <p:cNvGrpSpPr/>
              <p:nvPr/>
            </p:nvGrpSpPr>
            <p:grpSpPr>
              <a:xfrm>
                <a:off x="3030" y="140"/>
                <a:ext cx="2314" cy="2346"/>
                <a:chOff x="3030" y="140"/>
                <a:chExt cx="2314" cy="2346"/>
              </a:xfrm>
            </p:grpSpPr>
            <p:sp>
              <p:nvSpPr>
                <p:cNvPr id="603168" name="矩形 603167"/>
                <p:cNvSpPr>
                  <a:spLocks noChangeAspect="1"/>
                </p:cNvSpPr>
                <p:nvPr/>
              </p:nvSpPr>
              <p:spPr>
                <a:xfrm>
                  <a:off x="4401" y="2331"/>
                  <a:ext cx="56" cy="134"/>
                </a:xfrm>
                <a:prstGeom prst="rect">
                  <a:avLst/>
                </a:prstGeom>
                <a:noFill/>
                <a:ln w="9525">
                  <a:noFill/>
                </a:ln>
              </p:spPr>
              <p:txBody>
                <a:bodyPr wrap="none" lIns="0" tIns="0" rIns="0" bIns="0">
                  <a:spAutoFit/>
                </a:bodyPr>
                <a:lstStyle/>
                <a:p>
                  <a:r>
                    <a:rPr lang="en-US" altLang="zh-CN" sz="1400" b="0">
                      <a:solidFill>
                        <a:srgbClr val="000000"/>
                      </a:solidFill>
                      <a:latin typeface="宋体" panose="02010600030101010101" pitchFamily="2" charset="-122"/>
                    </a:rPr>
                    <a:t>H</a:t>
                  </a:r>
                  <a:endParaRPr lang="en-US" altLang="zh-CN" sz="1400" b="0">
                    <a:latin typeface="宋体" panose="02010600030101010101" pitchFamily="2" charset="-122"/>
                  </a:endParaRPr>
                </a:p>
              </p:txBody>
            </p:sp>
            <p:grpSp>
              <p:nvGrpSpPr>
                <p:cNvPr id="603169" name="组合 603168"/>
                <p:cNvGrpSpPr>
                  <a:grpSpLocks noChangeAspect="1"/>
                </p:cNvGrpSpPr>
                <p:nvPr/>
              </p:nvGrpSpPr>
              <p:grpSpPr>
                <a:xfrm>
                  <a:off x="3030" y="140"/>
                  <a:ext cx="2314" cy="2346"/>
                  <a:chOff x="3030" y="1399"/>
                  <a:chExt cx="2438" cy="2473"/>
                </a:xfrm>
              </p:grpSpPr>
              <p:sp>
                <p:nvSpPr>
                  <p:cNvPr id="603170" name="直接连接符 603169"/>
                  <p:cNvSpPr>
                    <a:spLocks noChangeAspect="1"/>
                  </p:cNvSpPr>
                  <p:nvPr/>
                </p:nvSpPr>
                <p:spPr>
                  <a:xfrm>
                    <a:off x="3210" y="3668"/>
                    <a:ext cx="1064"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03171" name="组合 603170"/>
                  <p:cNvGrpSpPr>
                    <a:grpSpLocks noChangeAspect="1"/>
                  </p:cNvGrpSpPr>
                  <p:nvPr/>
                </p:nvGrpSpPr>
                <p:grpSpPr>
                  <a:xfrm>
                    <a:off x="3030" y="1399"/>
                    <a:ext cx="2438" cy="2473"/>
                    <a:chOff x="3030" y="1399"/>
                    <a:chExt cx="2438" cy="2473"/>
                  </a:xfrm>
                </p:grpSpPr>
                <p:sp>
                  <p:nvSpPr>
                    <p:cNvPr id="603172" name="直接连接符 603171"/>
                    <p:cNvSpPr>
                      <a:spLocks noChangeAspect="1"/>
                    </p:cNvSpPr>
                    <p:nvPr/>
                  </p:nvSpPr>
                  <p:spPr>
                    <a:xfrm>
                      <a:off x="4274" y="1605"/>
                      <a:ext cx="106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173" name="直接连接符 603172"/>
                    <p:cNvSpPr>
                      <a:spLocks noChangeAspect="1"/>
                    </p:cNvSpPr>
                    <p:nvPr/>
                  </p:nvSpPr>
                  <p:spPr>
                    <a:xfrm>
                      <a:off x="3210" y="2607"/>
                      <a:ext cx="21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174" name="直接连接符 603173"/>
                    <p:cNvSpPr>
                      <a:spLocks noChangeAspect="1"/>
                    </p:cNvSpPr>
                    <p:nvPr/>
                  </p:nvSpPr>
                  <p:spPr>
                    <a:xfrm>
                      <a:off x="3210" y="1605"/>
                      <a:ext cx="1" cy="20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175" name="直接连接符 603174"/>
                    <p:cNvSpPr>
                      <a:spLocks noChangeAspect="1"/>
                    </p:cNvSpPr>
                    <p:nvPr/>
                  </p:nvSpPr>
                  <p:spPr>
                    <a:xfrm>
                      <a:off x="4274" y="1605"/>
                      <a:ext cx="1" cy="20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176" name="矩形 603175"/>
                    <p:cNvSpPr>
                      <a:spLocks noChangeAspect="1"/>
                    </p:cNvSpPr>
                    <p:nvPr/>
                  </p:nvSpPr>
                  <p:spPr>
                    <a:xfrm>
                      <a:off x="3030" y="2495"/>
                      <a:ext cx="134" cy="223"/>
                    </a:xfrm>
                    <a:prstGeom prst="rect">
                      <a:avLst/>
                    </a:prstGeom>
                    <a:noFill/>
                    <a:ln w="9525">
                      <a:noFill/>
                    </a:ln>
                  </p:spPr>
                  <p:txBody>
                    <a:bodyPr wrap="none" lIns="0" tIns="0" rIns="0" bIns="0">
                      <a:spAutoFit/>
                    </a:bodyPr>
                    <a:lstStyle/>
                    <a:p>
                      <a:r>
                        <a:rPr lang="en-US" altLang="zh-CN" sz="2200">
                          <a:solidFill>
                            <a:srgbClr val="000000"/>
                          </a:solidFill>
                          <a:latin typeface="Times New Roman" panose="02020603050405020304" pitchFamily="18" charset="0"/>
                        </a:rPr>
                        <a:t>X</a:t>
                      </a:r>
                      <a:endParaRPr lang="en-US" altLang="zh-CN">
                        <a:latin typeface="Times New Roman" panose="02020603050405020304" pitchFamily="18" charset="0"/>
                      </a:endParaRPr>
                    </a:p>
                  </p:txBody>
                </p:sp>
                <p:sp>
                  <p:nvSpPr>
                    <p:cNvPr id="603177" name="矩形 603176"/>
                    <p:cNvSpPr>
                      <a:spLocks noChangeAspect="1"/>
                    </p:cNvSpPr>
                    <p:nvPr/>
                  </p:nvSpPr>
                  <p:spPr>
                    <a:xfrm>
                      <a:off x="3310" y="3472"/>
                      <a:ext cx="131" cy="203"/>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H</a:t>
                      </a:r>
                      <a:endParaRPr lang="en-US" altLang="zh-CN">
                        <a:latin typeface="Times New Roman" panose="02020603050405020304" pitchFamily="18" charset="0"/>
                      </a:endParaRPr>
                    </a:p>
                  </p:txBody>
                </p:sp>
                <p:sp>
                  <p:nvSpPr>
                    <p:cNvPr id="603178" name="矩形 603177"/>
                    <p:cNvSpPr>
                      <a:spLocks noChangeAspect="1"/>
                    </p:cNvSpPr>
                    <p:nvPr/>
                  </p:nvSpPr>
                  <p:spPr>
                    <a:xfrm>
                      <a:off x="4355" y="3650"/>
                      <a:ext cx="94" cy="222"/>
                    </a:xfrm>
                    <a:prstGeom prst="rect">
                      <a:avLst/>
                    </a:prstGeom>
                    <a:noFill/>
                    <a:ln w="9525">
                      <a:noFill/>
                    </a:ln>
                  </p:spPr>
                  <p:txBody>
                    <a:bodyPr wrap="none" lIns="0" tIns="0" rIns="0" bIns="0">
                      <a:spAutoFit/>
                    </a:bodyPr>
                    <a:lstStyle/>
                    <a:p>
                      <a:r>
                        <a:rPr lang="en-US" altLang="zh-CN" sz="2200">
                          <a:solidFill>
                            <a:srgbClr val="000000"/>
                          </a:solidFill>
                          <a:latin typeface="宋体" panose="02010600030101010101" pitchFamily="2" charset="-122"/>
                        </a:rPr>
                        <a:t>Y</a:t>
                      </a:r>
                      <a:endParaRPr lang="en-US" altLang="zh-CN">
                        <a:latin typeface="宋体" panose="02010600030101010101" pitchFamily="2" charset="-122"/>
                      </a:endParaRPr>
                    </a:p>
                  </p:txBody>
                </p:sp>
                <p:sp>
                  <p:nvSpPr>
                    <p:cNvPr id="603179" name="直接连接符 603178"/>
                    <p:cNvSpPr>
                      <a:spLocks noChangeAspect="1"/>
                    </p:cNvSpPr>
                    <p:nvPr/>
                  </p:nvSpPr>
                  <p:spPr>
                    <a:xfrm>
                      <a:off x="3210" y="1605"/>
                      <a:ext cx="1064"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180" name="矩形 603179"/>
                    <p:cNvSpPr>
                      <a:spLocks noChangeAspect="1"/>
                    </p:cNvSpPr>
                    <p:nvPr/>
                  </p:nvSpPr>
                  <p:spPr>
                    <a:xfrm>
                      <a:off x="4265" y="1399"/>
                      <a:ext cx="113" cy="20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Z</a:t>
                      </a:r>
                      <a:endParaRPr lang="en-US" altLang="zh-CN">
                        <a:latin typeface="Times New Roman" panose="02020603050405020304" pitchFamily="18" charset="0"/>
                      </a:endParaRPr>
                    </a:p>
                  </p:txBody>
                </p:sp>
                <p:sp>
                  <p:nvSpPr>
                    <p:cNvPr id="603181" name="矩形 603180"/>
                    <p:cNvSpPr>
                      <a:spLocks noChangeAspect="1"/>
                    </p:cNvSpPr>
                    <p:nvPr/>
                  </p:nvSpPr>
                  <p:spPr>
                    <a:xfrm>
                      <a:off x="3322" y="1654"/>
                      <a:ext cx="122" cy="20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V</a:t>
                      </a:r>
                      <a:endParaRPr lang="en-US" altLang="zh-CN">
                        <a:latin typeface="Times New Roman" panose="02020603050405020304" pitchFamily="18" charset="0"/>
                      </a:endParaRPr>
                    </a:p>
                  </p:txBody>
                </p:sp>
                <p:sp>
                  <p:nvSpPr>
                    <p:cNvPr id="603182" name="直接连接符 603181"/>
                    <p:cNvSpPr>
                      <a:spLocks noChangeAspect="1"/>
                    </p:cNvSpPr>
                    <p:nvPr/>
                  </p:nvSpPr>
                  <p:spPr>
                    <a:xfrm flipV="1">
                      <a:off x="5334" y="1605"/>
                      <a:ext cx="1" cy="100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183" name="矩形 603182"/>
                    <p:cNvSpPr>
                      <a:spLocks noChangeAspect="1"/>
                    </p:cNvSpPr>
                    <p:nvPr/>
                  </p:nvSpPr>
                  <p:spPr>
                    <a:xfrm>
                      <a:off x="5468" y="2617"/>
                      <a:ext cx="0" cy="162"/>
                    </a:xfrm>
                    <a:prstGeom prst="rect">
                      <a:avLst/>
                    </a:prstGeom>
                    <a:noFill/>
                    <a:ln w="9525">
                      <a:noFill/>
                    </a:ln>
                  </p:spPr>
                  <p:txBody>
                    <a:bodyPr wrap="none" lIns="0" tIns="0" rIns="0" bIns="0">
                      <a:spAutoFit/>
                    </a:bodyPr>
                    <a:lstStyle/>
                    <a:p>
                      <a:endParaRPr sz="1600" dirty="0">
                        <a:latin typeface="Times New Roman" panose="02020603050405020304" pitchFamily="18" charset="0"/>
                      </a:endParaRPr>
                    </a:p>
                  </p:txBody>
                </p:sp>
                <p:sp>
                  <p:nvSpPr>
                    <p:cNvPr id="603184" name="矩形 603183"/>
                    <p:cNvSpPr>
                      <a:spLocks noChangeAspect="1"/>
                    </p:cNvSpPr>
                    <p:nvPr/>
                  </p:nvSpPr>
                  <p:spPr>
                    <a:xfrm>
                      <a:off x="5130" y="1660"/>
                      <a:ext cx="168" cy="203"/>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W</a:t>
                      </a:r>
                      <a:endParaRPr lang="en-US" altLang="zh-CN">
                        <a:latin typeface="Times New Roman" panose="02020603050405020304" pitchFamily="18" charset="0"/>
                      </a:endParaRPr>
                    </a:p>
                  </p:txBody>
                </p:sp>
                <p:sp>
                  <p:nvSpPr>
                    <p:cNvPr id="603185" name="矩形 603184"/>
                    <p:cNvSpPr>
                      <a:spLocks noChangeAspect="1"/>
                    </p:cNvSpPr>
                    <p:nvPr/>
                  </p:nvSpPr>
                  <p:spPr>
                    <a:xfrm>
                      <a:off x="4177" y="2569"/>
                      <a:ext cx="86" cy="202"/>
                    </a:xfrm>
                    <a:prstGeom prst="rect">
                      <a:avLst/>
                    </a:prstGeom>
                    <a:noFill/>
                    <a:ln w="9525">
                      <a:noFill/>
                    </a:ln>
                  </p:spPr>
                  <p:txBody>
                    <a:bodyPr wrap="none" lIns="0" tIns="0" rIns="0" bIns="0">
                      <a:spAutoFit/>
                    </a:bodyPr>
                    <a:lstStyle/>
                    <a:p>
                      <a:r>
                        <a:rPr lang="en-US" altLang="zh-CN">
                          <a:solidFill>
                            <a:srgbClr val="000000"/>
                          </a:solidFill>
                          <a:latin typeface="宋体" panose="02010600030101010101" pitchFamily="2" charset="-122"/>
                        </a:rPr>
                        <a:t>O</a:t>
                      </a:r>
                      <a:endParaRPr lang="en-US" altLang="zh-CN">
                        <a:latin typeface="宋体" panose="02010600030101010101" pitchFamily="2" charset="-122"/>
                      </a:endParaRPr>
                    </a:p>
                  </p:txBody>
                </p:sp>
              </p:grpSp>
            </p:grpSp>
          </p:grpSp>
          <p:sp>
            <p:nvSpPr>
              <p:cNvPr id="603186" name="文本框 603185"/>
              <p:cNvSpPr txBox="1"/>
              <p:nvPr/>
            </p:nvSpPr>
            <p:spPr>
              <a:xfrm>
                <a:off x="5278" y="1271"/>
                <a:ext cx="204" cy="164"/>
              </a:xfrm>
              <a:prstGeom prst="rect">
                <a:avLst/>
              </a:prstGeom>
              <a:noFill/>
              <a:ln w="9525">
                <a:noFill/>
              </a:ln>
            </p:spPr>
            <p:txBody>
              <a:bodyPr wrap="none" anchor="t" anchorCtr="0">
                <a:spAutoFit/>
              </a:bodyPr>
              <a:lstStyle/>
              <a:p>
                <a:r>
                  <a:rPr lang="en-US" altLang="zh-CN" sz="1600" baseline="-25000">
                    <a:solidFill>
                      <a:srgbClr val="000000"/>
                    </a:solidFill>
                    <a:latin typeface="Times New Roman" panose="02020603050405020304" pitchFamily="18" charset="0"/>
                  </a:rPr>
                  <a:t>W</a:t>
                </a:r>
              </a:p>
            </p:txBody>
          </p:sp>
        </p:grpSp>
      </p:grpSp>
      <p:sp>
        <p:nvSpPr>
          <p:cNvPr id="603187" name="文本框 603186"/>
          <p:cNvSpPr txBox="1"/>
          <p:nvPr/>
        </p:nvSpPr>
        <p:spPr>
          <a:xfrm>
            <a:off x="4114800" y="4284663"/>
            <a:ext cx="3673475" cy="396875"/>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ea typeface="仿宋_GB2312" pitchFamily="49" charset="-122"/>
              </a:rPr>
              <a:t>1</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a'a⊥</a:t>
            </a:r>
            <a:r>
              <a:rPr lang="en-US" altLang="zh-CN">
                <a:solidFill>
                  <a:srgbClr val="333399"/>
                </a:solidFill>
                <a:latin typeface="宋体" panose="02010600030101010101" pitchFamily="2" charset="-122"/>
              </a:rPr>
              <a:t>O</a:t>
            </a:r>
            <a:r>
              <a:rPr lang="en-US" altLang="zh-CN">
                <a:solidFill>
                  <a:srgbClr val="333399"/>
                </a:solidFill>
                <a:latin typeface="Times New Roman" panose="02020603050405020304" pitchFamily="18" charset="0"/>
                <a:ea typeface="仿宋_GB2312" pitchFamily="49" charset="-122"/>
              </a:rPr>
              <a:t>X</a:t>
            </a:r>
            <a:r>
              <a:rPr lang="zh-CN" altLang="en-US">
                <a:solidFill>
                  <a:srgbClr val="333399"/>
                </a:solidFill>
                <a:latin typeface="Times New Roman" panose="02020603050405020304" pitchFamily="18" charset="0"/>
                <a:ea typeface="仿宋_GB2312" pitchFamily="49" charset="-122"/>
              </a:rPr>
              <a:t>（</a:t>
            </a:r>
            <a:r>
              <a:rPr lang="zh-CN" altLang="en-US" dirty="0">
                <a:solidFill>
                  <a:srgbClr val="333399"/>
                </a:solidFill>
                <a:latin typeface="Times New Roman" panose="02020603050405020304" pitchFamily="18" charset="0"/>
                <a:ea typeface="仿宋_GB2312" pitchFamily="49" charset="-122"/>
              </a:rPr>
              <a:t>同反映</a:t>
            </a:r>
            <a:r>
              <a:rPr lang="en-US" altLang="zh-CN" i="1">
                <a:solidFill>
                  <a:srgbClr val="333399"/>
                </a:solidFill>
                <a:latin typeface="Times New Roman" panose="02020603050405020304" pitchFamily="18" charset="0"/>
                <a:ea typeface="仿宋_GB2312" pitchFamily="49" charset="-122"/>
              </a:rPr>
              <a:t>X</a:t>
            </a:r>
            <a:r>
              <a:rPr lang="zh-CN" altLang="en-US" dirty="0">
                <a:solidFill>
                  <a:srgbClr val="333399"/>
                </a:solidFill>
                <a:latin typeface="Times New Roman" panose="02020603050405020304" pitchFamily="18" charset="0"/>
                <a:ea typeface="仿宋_GB2312" pitchFamily="49" charset="-122"/>
              </a:rPr>
              <a:t>坐标）；</a:t>
            </a:r>
            <a:endParaRPr lang="zh-CN" altLang="en-US">
              <a:solidFill>
                <a:srgbClr val="333399"/>
              </a:solidFill>
              <a:latin typeface="Times New Roman" panose="02020603050405020304" pitchFamily="18" charset="0"/>
              <a:ea typeface="仿宋_GB2312" pitchFamily="49" charset="-122"/>
            </a:endParaRPr>
          </a:p>
        </p:txBody>
      </p:sp>
      <p:sp>
        <p:nvSpPr>
          <p:cNvPr id="603188" name="文本框 603187"/>
          <p:cNvSpPr txBox="1"/>
          <p:nvPr/>
        </p:nvSpPr>
        <p:spPr>
          <a:xfrm>
            <a:off x="4114800" y="4667250"/>
            <a:ext cx="3786188"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2</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a'a"⊥</a:t>
            </a:r>
            <a:r>
              <a:rPr lang="en-US" altLang="zh-CN">
                <a:solidFill>
                  <a:srgbClr val="333399"/>
                </a:solidFill>
                <a:latin typeface="宋体" panose="02010600030101010101" pitchFamily="2" charset="-122"/>
              </a:rPr>
              <a:t>O</a:t>
            </a:r>
            <a:r>
              <a:rPr lang="en-US" altLang="zh-CN">
                <a:solidFill>
                  <a:srgbClr val="333399"/>
                </a:solidFill>
                <a:latin typeface="Times New Roman" panose="02020603050405020304" pitchFamily="18" charset="0"/>
                <a:ea typeface="仿宋_GB2312" pitchFamily="49" charset="-122"/>
              </a:rPr>
              <a:t>Z</a:t>
            </a:r>
            <a:r>
              <a:rPr lang="zh-CN" altLang="en-US">
                <a:solidFill>
                  <a:srgbClr val="333399"/>
                </a:solidFill>
                <a:latin typeface="Times New Roman" panose="02020603050405020304" pitchFamily="18" charset="0"/>
                <a:ea typeface="仿宋_GB2312" pitchFamily="49" charset="-122"/>
              </a:rPr>
              <a:t>（</a:t>
            </a:r>
            <a:r>
              <a:rPr lang="zh-CN" altLang="en-US" dirty="0">
                <a:solidFill>
                  <a:srgbClr val="333399"/>
                </a:solidFill>
                <a:latin typeface="Times New Roman" panose="02020603050405020304" pitchFamily="18" charset="0"/>
                <a:ea typeface="仿宋_GB2312" pitchFamily="49" charset="-122"/>
              </a:rPr>
              <a:t>同反映</a:t>
            </a:r>
            <a:r>
              <a:rPr lang="en-US" altLang="zh-CN" i="1">
                <a:solidFill>
                  <a:srgbClr val="333399"/>
                </a:solidFill>
                <a:latin typeface="Times New Roman" panose="02020603050405020304" pitchFamily="18" charset="0"/>
                <a:ea typeface="仿宋_GB2312" pitchFamily="49" charset="-122"/>
              </a:rPr>
              <a:t>Z</a:t>
            </a:r>
            <a:r>
              <a:rPr lang="zh-CN" altLang="en-US" dirty="0">
                <a:solidFill>
                  <a:srgbClr val="333399"/>
                </a:solidFill>
                <a:latin typeface="Times New Roman" panose="02020603050405020304" pitchFamily="18" charset="0"/>
                <a:ea typeface="仿宋_GB2312" pitchFamily="49" charset="-122"/>
              </a:rPr>
              <a:t>坐标）；</a:t>
            </a:r>
            <a:endParaRPr lang="zh-CN" altLang="en-US">
              <a:solidFill>
                <a:srgbClr val="333399"/>
              </a:solidFill>
              <a:latin typeface="Times New Roman" panose="02020603050405020304" pitchFamily="18" charset="0"/>
              <a:ea typeface="仿宋_GB2312" pitchFamily="49" charset="-122"/>
            </a:endParaRPr>
          </a:p>
        </p:txBody>
      </p:sp>
      <p:sp>
        <p:nvSpPr>
          <p:cNvPr id="603189" name="文本框 603188"/>
          <p:cNvSpPr txBox="1"/>
          <p:nvPr/>
        </p:nvSpPr>
        <p:spPr>
          <a:xfrm>
            <a:off x="4114800" y="5076825"/>
            <a:ext cx="5562600" cy="396875"/>
          </a:xfrm>
          <a:prstGeom prst="rect">
            <a:avLst/>
          </a:prstGeom>
          <a:noFill/>
          <a:ln w="9525">
            <a:noFill/>
          </a:ln>
        </p:spPr>
        <p:txBody>
          <a:bodyPr>
            <a:spAutoFit/>
          </a:bodyPr>
          <a:lstStyle/>
          <a:p>
            <a:pPr eaLnBrk="0" hangingPunct="0">
              <a:spcBef>
                <a:spcPct val="25000"/>
              </a:spcBef>
            </a:pPr>
            <a:r>
              <a:rPr lang="en-US" altLang="zh-CN">
                <a:solidFill>
                  <a:srgbClr val="333399"/>
                </a:solidFill>
                <a:latin typeface="Times New Roman" panose="02020603050405020304" pitchFamily="18" charset="0"/>
                <a:ea typeface="仿宋_GB2312" pitchFamily="49" charset="-122"/>
              </a:rPr>
              <a:t>3</a:t>
            </a:r>
            <a:r>
              <a:rPr lang="zh-CN" altLang="en-US" dirty="0">
                <a:solidFill>
                  <a:srgbClr val="333399"/>
                </a:solidFill>
                <a:latin typeface="Times New Roman" panose="02020603050405020304" pitchFamily="18" charset="0"/>
                <a:ea typeface="仿宋_GB2312" pitchFamily="49" charset="-122"/>
              </a:rPr>
              <a:t>）</a:t>
            </a:r>
            <a:r>
              <a:rPr lang="en-US" altLang="zh-CN" dirty="0" err="1">
                <a:solidFill>
                  <a:srgbClr val="333399"/>
                </a:solidFill>
                <a:latin typeface="Times New Roman" panose="02020603050405020304" pitchFamily="18" charset="0"/>
                <a:ea typeface="仿宋_GB2312" pitchFamily="49" charset="-122"/>
              </a:rPr>
              <a:t>aa</a:t>
            </a:r>
            <a:r>
              <a:rPr lang="en-US" altLang="zh-CN" baseline="-30000" dirty="0" err="1">
                <a:solidFill>
                  <a:srgbClr val="333399"/>
                </a:solidFill>
                <a:latin typeface="Times New Roman" panose="02020603050405020304" pitchFamily="18" charset="0"/>
                <a:ea typeface="仿宋_GB2312" pitchFamily="49" charset="-122"/>
              </a:rPr>
              <a:t>X</a:t>
            </a:r>
            <a:r>
              <a:rPr lang="en-US" altLang="zh-CN">
                <a:solidFill>
                  <a:srgbClr val="333399"/>
                </a:solidFill>
                <a:latin typeface="Times New Roman" panose="02020603050405020304" pitchFamily="18" charset="0"/>
                <a:ea typeface="仿宋_GB2312" pitchFamily="49" charset="-122"/>
              </a:rPr>
              <a:t>=</a:t>
            </a:r>
            <a:r>
              <a:rPr lang="en-US" altLang="zh-CN" dirty="0" err="1">
                <a:solidFill>
                  <a:srgbClr val="333399"/>
                </a:solidFill>
                <a:latin typeface="宋体" panose="02010600030101010101" pitchFamily="2" charset="-122"/>
              </a:rPr>
              <a:t>O</a:t>
            </a:r>
            <a:r>
              <a:rPr lang="en-US" altLang="zh-CN" dirty="0" err="1">
                <a:solidFill>
                  <a:srgbClr val="333399"/>
                </a:solidFill>
                <a:latin typeface="Times New Roman" panose="02020603050405020304" pitchFamily="18" charset="0"/>
                <a:ea typeface="仿宋_GB2312" pitchFamily="49" charset="-122"/>
              </a:rPr>
              <a:t>a</a:t>
            </a:r>
            <a:r>
              <a:rPr lang="en-US" altLang="zh-CN" baseline="-30000" dirty="0" err="1">
                <a:solidFill>
                  <a:srgbClr val="333399"/>
                </a:solidFill>
                <a:latin typeface="Times New Roman" panose="02020603050405020304" pitchFamily="18" charset="0"/>
                <a:ea typeface="仿宋_GB2312" pitchFamily="49" charset="-122"/>
              </a:rPr>
              <a:t>YH</a:t>
            </a:r>
            <a:r>
              <a:rPr lang="en-US" altLang="zh-CN">
                <a:solidFill>
                  <a:srgbClr val="333399"/>
                </a:solidFill>
                <a:latin typeface="Times New Roman" panose="02020603050405020304" pitchFamily="18" charset="0"/>
                <a:ea typeface="仿宋_GB2312" pitchFamily="49" charset="-122"/>
              </a:rPr>
              <a:t>=</a:t>
            </a:r>
            <a:r>
              <a:rPr lang="en-US" altLang="zh-CN" dirty="0" err="1">
                <a:solidFill>
                  <a:srgbClr val="333399"/>
                </a:solidFill>
                <a:latin typeface="宋体" panose="02010600030101010101" pitchFamily="2" charset="-122"/>
              </a:rPr>
              <a:t>O</a:t>
            </a:r>
            <a:r>
              <a:rPr lang="en-US" altLang="zh-CN" dirty="0" err="1">
                <a:solidFill>
                  <a:srgbClr val="333399"/>
                </a:solidFill>
                <a:latin typeface="Times New Roman" panose="02020603050405020304" pitchFamily="18" charset="0"/>
                <a:ea typeface="仿宋_GB2312" pitchFamily="49" charset="-122"/>
              </a:rPr>
              <a:t>a</a:t>
            </a:r>
            <a:r>
              <a:rPr lang="en-US" altLang="zh-CN" baseline="-30000" dirty="0" err="1">
                <a:solidFill>
                  <a:srgbClr val="333399"/>
                </a:solidFill>
                <a:latin typeface="Times New Roman" panose="02020603050405020304" pitchFamily="18" charset="0"/>
                <a:ea typeface="仿宋_GB2312" pitchFamily="49" charset="-122"/>
              </a:rPr>
              <a:t>YW</a:t>
            </a:r>
            <a:r>
              <a:rPr lang="en-US" altLang="zh-CN">
                <a:solidFill>
                  <a:srgbClr val="333399"/>
                </a:solidFill>
                <a:latin typeface="Times New Roman" panose="02020603050405020304" pitchFamily="18" charset="0"/>
                <a:ea typeface="仿宋_GB2312" pitchFamily="49" charset="-122"/>
              </a:rPr>
              <a:t>=</a:t>
            </a:r>
            <a:r>
              <a:rPr lang="en-US" altLang="zh-CN" dirty="0" err="1">
                <a:solidFill>
                  <a:srgbClr val="333399"/>
                </a:solidFill>
                <a:latin typeface="Times New Roman" panose="02020603050405020304" pitchFamily="18" charset="0"/>
                <a:ea typeface="仿宋_GB2312" pitchFamily="49" charset="-122"/>
              </a:rPr>
              <a:t>a"a</a:t>
            </a:r>
            <a:r>
              <a:rPr lang="en-US" altLang="zh-CN" baseline="-30000" dirty="0" err="1">
                <a:solidFill>
                  <a:srgbClr val="333399"/>
                </a:solidFill>
                <a:latin typeface="Times New Roman" panose="02020603050405020304" pitchFamily="18" charset="0"/>
                <a:ea typeface="仿宋_GB2312" pitchFamily="49" charset="-122"/>
              </a:rPr>
              <a:t>Z</a:t>
            </a:r>
            <a:r>
              <a:rPr lang="zh-CN" altLang="en-US">
                <a:solidFill>
                  <a:srgbClr val="333399"/>
                </a:solidFill>
                <a:latin typeface="Times New Roman" panose="02020603050405020304" pitchFamily="18" charset="0"/>
                <a:ea typeface="仿宋_GB2312" pitchFamily="49" charset="-122"/>
              </a:rPr>
              <a:t>（</a:t>
            </a:r>
            <a:r>
              <a:rPr lang="zh-CN" altLang="en-US" dirty="0">
                <a:solidFill>
                  <a:srgbClr val="333399"/>
                </a:solidFill>
                <a:latin typeface="Times New Roman" panose="02020603050405020304" pitchFamily="18" charset="0"/>
                <a:ea typeface="仿宋_GB2312" pitchFamily="49" charset="-122"/>
              </a:rPr>
              <a:t>同反映</a:t>
            </a:r>
            <a:r>
              <a:rPr lang="en-US" altLang="zh-CN" i="1">
                <a:solidFill>
                  <a:srgbClr val="333399"/>
                </a:solidFill>
                <a:latin typeface="Times New Roman" panose="02020603050405020304" pitchFamily="18" charset="0"/>
                <a:ea typeface="仿宋_GB2312" pitchFamily="49" charset="-122"/>
              </a:rPr>
              <a:t>Y  </a:t>
            </a:r>
            <a:r>
              <a:rPr lang="zh-CN" altLang="en-US" dirty="0">
                <a:solidFill>
                  <a:srgbClr val="333399"/>
                </a:solidFill>
                <a:latin typeface="Times New Roman" panose="02020603050405020304" pitchFamily="18" charset="0"/>
                <a:ea typeface="仿宋_GB2312" pitchFamily="49" charset="-122"/>
              </a:rPr>
              <a:t>坐标）</a:t>
            </a:r>
            <a:endParaRPr lang="zh-CN" altLang="en-US">
              <a:solidFill>
                <a:srgbClr val="333399"/>
              </a:solidFill>
              <a:latin typeface="Times New Roman" panose="02020603050405020304" pitchFamily="18" charset="0"/>
              <a:ea typeface="仿宋_GB2312" pitchFamily="49" charset="-122"/>
            </a:endParaRPr>
          </a:p>
        </p:txBody>
      </p:sp>
      <p:sp>
        <p:nvSpPr>
          <p:cNvPr id="603190" name="文本框 603189"/>
          <p:cNvSpPr txBox="1"/>
          <p:nvPr/>
        </p:nvSpPr>
        <p:spPr>
          <a:xfrm>
            <a:off x="4122738" y="3886200"/>
            <a:ext cx="1973262" cy="396875"/>
          </a:xfrm>
          <a:prstGeom prst="rect">
            <a:avLst/>
          </a:prstGeom>
          <a:gradFill rotWithShape="0">
            <a:gsLst>
              <a:gs pos="0">
                <a:srgbClr val="99CCFF"/>
              </a:gs>
              <a:gs pos="100000">
                <a:schemeClr val="bg1"/>
              </a:gs>
            </a:gsLst>
            <a:lin ang="5400000" scaled="1"/>
            <a:tileRect/>
          </a:gradFill>
          <a:ln w="9525">
            <a:noFill/>
          </a:ln>
        </p:spPr>
        <p:txBody>
          <a:bodyPr wrap="none" anchor="t" anchorCtr="0">
            <a:spAutoFit/>
          </a:bodyPr>
          <a:lstStyle/>
          <a:p>
            <a:r>
              <a:rPr lang="zh-CN" altLang="en-US">
                <a:solidFill>
                  <a:srgbClr val="990099"/>
                </a:solidFill>
                <a:latin typeface="Times New Roman" panose="02020603050405020304" pitchFamily="18" charset="0"/>
              </a:rPr>
              <a:t>点的</a:t>
            </a:r>
            <a:r>
              <a:rPr lang="zh-CN" altLang="en-US" dirty="0">
                <a:solidFill>
                  <a:srgbClr val="990099"/>
                </a:solidFill>
                <a:latin typeface="Times New Roman" panose="02020603050405020304" pitchFamily="18" charset="0"/>
              </a:rPr>
              <a:t>投影特性：</a:t>
            </a:r>
            <a:endParaRPr lang="zh-CN" altLang="en-US">
              <a:solidFill>
                <a:srgbClr val="990099"/>
              </a:solidFill>
              <a:latin typeface="Times New Roman" panose="02020603050405020304" pitchFamily="18" charset="0"/>
            </a:endParaRPr>
          </a:p>
        </p:txBody>
      </p:sp>
      <p:sp>
        <p:nvSpPr>
          <p:cNvPr id="603191" name="直接连接符 603190"/>
          <p:cNvSpPr/>
          <p:nvPr/>
        </p:nvSpPr>
        <p:spPr>
          <a:xfrm flipH="1" flipV="1">
            <a:off x="6692900" y="2057400"/>
            <a:ext cx="1460500" cy="1460500"/>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3192" name="直接连接符 603191"/>
          <p:cNvSpPr/>
          <p:nvPr/>
        </p:nvSpPr>
        <p:spPr>
          <a:xfrm>
            <a:off x="7747000" y="2051050"/>
            <a:ext cx="0" cy="1066800"/>
          </a:xfrm>
          <a:prstGeom prst="line">
            <a:avLst/>
          </a:prstGeom>
          <a:ln w="19050" cap="flat" cmpd="sng">
            <a:solidFill>
              <a:schemeClr val="tx1"/>
            </a:solidFill>
            <a:prstDash val="solid"/>
            <a:headEnd type="none" w="med" len="med"/>
            <a:tailEnd type="none" w="med" len="med"/>
          </a:ln>
        </p:spPr>
        <p:txBody>
          <a:bodyPr/>
          <a:lstStyle/>
          <a:p>
            <a:endParaRPr lang="zh-CN" altLang="en-US"/>
          </a:p>
        </p:txBody>
      </p:sp>
      <p:grpSp>
        <p:nvGrpSpPr>
          <p:cNvPr id="603193" name="组合 603192"/>
          <p:cNvGrpSpPr/>
          <p:nvPr/>
        </p:nvGrpSpPr>
        <p:grpSpPr>
          <a:xfrm>
            <a:off x="6356350" y="2165350"/>
            <a:ext cx="1031875" cy="690563"/>
            <a:chOff x="4004" y="1364"/>
            <a:chExt cx="650" cy="435"/>
          </a:xfrm>
        </p:grpSpPr>
        <p:sp>
          <p:nvSpPr>
            <p:cNvPr id="603194" name="文本框 603193"/>
            <p:cNvSpPr txBox="1"/>
            <p:nvPr/>
          </p:nvSpPr>
          <p:spPr>
            <a:xfrm>
              <a:off x="4250" y="1568"/>
              <a:ext cx="404" cy="231"/>
            </a:xfrm>
            <a:prstGeom prst="rect">
              <a:avLst/>
            </a:prstGeom>
            <a:noFill/>
            <a:ln w="9525">
              <a:noFill/>
            </a:ln>
          </p:spPr>
          <p:txBody>
            <a:bodyPr wrap="none" anchor="t" anchorCtr="0">
              <a:spAutoFit/>
            </a:bodyPr>
            <a:lstStyle/>
            <a:p>
              <a:r>
                <a:rPr lang="en-US" altLang="zh-CN" sz="1800" b="0">
                  <a:latin typeface="Times New Roman" panose="02020603050405020304" pitchFamily="18" charset="0"/>
                </a:rPr>
                <a:t>45°</a:t>
              </a:r>
            </a:p>
          </p:txBody>
        </p:sp>
        <p:grpSp>
          <p:nvGrpSpPr>
            <p:cNvPr id="603195" name="组合 603194"/>
            <p:cNvGrpSpPr/>
            <p:nvPr/>
          </p:nvGrpSpPr>
          <p:grpSpPr>
            <a:xfrm>
              <a:off x="4004" y="1364"/>
              <a:ext cx="583" cy="302"/>
              <a:chOff x="4004" y="1364"/>
              <a:chExt cx="583" cy="302"/>
            </a:xfrm>
          </p:grpSpPr>
          <p:sp>
            <p:nvSpPr>
              <p:cNvPr id="603196" name="任意多边形 603195"/>
              <p:cNvSpPr/>
              <p:nvPr/>
            </p:nvSpPr>
            <p:spPr>
              <a:xfrm>
                <a:off x="4484" y="1453"/>
                <a:ext cx="78" cy="95"/>
              </a:xfrm>
              <a:custGeom>
                <a:avLst/>
                <a:gdLst/>
                <a:ahLst/>
                <a:cxnLst/>
                <a:rect l="0" t="0" r="0" b="0"/>
                <a:pathLst>
                  <a:path w="550" h="670">
                    <a:moveTo>
                      <a:pt x="550" y="150"/>
                    </a:moveTo>
                    <a:lnTo>
                      <a:pt x="351" y="0"/>
                    </a:lnTo>
                    <a:lnTo>
                      <a:pt x="0" y="670"/>
                    </a:lnTo>
                    <a:lnTo>
                      <a:pt x="550" y="150"/>
                    </a:lnTo>
                    <a:close/>
                  </a:path>
                </a:pathLst>
              </a:custGeom>
              <a:solidFill>
                <a:srgbClr val="000000"/>
              </a:solidFill>
              <a:ln w="9525">
                <a:noFill/>
              </a:ln>
            </p:spPr>
            <p:txBody>
              <a:bodyPr/>
              <a:lstStyle/>
              <a:p>
                <a:endParaRPr lang="zh-CN" altLang="en-US"/>
              </a:p>
            </p:txBody>
          </p:sp>
          <p:grpSp>
            <p:nvGrpSpPr>
              <p:cNvPr id="603197" name="组合 603196"/>
              <p:cNvGrpSpPr/>
              <p:nvPr/>
            </p:nvGrpSpPr>
            <p:grpSpPr>
              <a:xfrm>
                <a:off x="4004" y="1364"/>
                <a:ext cx="583" cy="302"/>
                <a:chOff x="4004" y="1364"/>
                <a:chExt cx="583" cy="302"/>
              </a:xfrm>
            </p:grpSpPr>
            <p:sp>
              <p:nvSpPr>
                <p:cNvPr id="603198" name="任意多边形 603197"/>
                <p:cNvSpPr/>
                <p:nvPr/>
              </p:nvSpPr>
              <p:spPr>
                <a:xfrm>
                  <a:off x="4004" y="1606"/>
                  <a:ext cx="98" cy="42"/>
                </a:xfrm>
                <a:custGeom>
                  <a:avLst/>
                  <a:gdLst/>
                  <a:ahLst/>
                  <a:cxnLst/>
                  <a:rect l="0" t="0" r="0" b="0"/>
                  <a:pathLst>
                    <a:path w="685" h="298">
                      <a:moveTo>
                        <a:pt x="0" y="0"/>
                      </a:moveTo>
                      <a:lnTo>
                        <a:pt x="332" y="172"/>
                      </a:lnTo>
                      <a:lnTo>
                        <a:pt x="685" y="29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199" name="任意多边形 603198"/>
                <p:cNvSpPr/>
                <p:nvPr/>
              </p:nvSpPr>
              <p:spPr>
                <a:xfrm>
                  <a:off x="4548" y="1364"/>
                  <a:ext cx="39" cy="99"/>
                </a:xfrm>
                <a:custGeom>
                  <a:avLst/>
                  <a:gdLst/>
                  <a:ahLst/>
                  <a:cxnLst/>
                  <a:rect l="0" t="0" r="0" b="0"/>
                  <a:pathLst>
                    <a:path w="273" h="695">
                      <a:moveTo>
                        <a:pt x="0" y="695"/>
                      </a:moveTo>
                      <a:lnTo>
                        <a:pt x="160" y="357"/>
                      </a:lnTo>
                      <a:lnTo>
                        <a:pt x="27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00" name="任意多边形 603199"/>
                <p:cNvSpPr/>
                <p:nvPr/>
              </p:nvSpPr>
              <p:spPr>
                <a:xfrm>
                  <a:off x="4207" y="1548"/>
                  <a:ext cx="277" cy="115"/>
                </a:xfrm>
                <a:custGeom>
                  <a:avLst/>
                  <a:gdLst/>
                  <a:ahLst/>
                  <a:cxnLst/>
                  <a:rect l="0" t="0" r="0" b="0"/>
                  <a:pathLst>
                    <a:path w="1934" h="802">
                      <a:moveTo>
                        <a:pt x="0" y="802"/>
                      </a:moveTo>
                      <a:lnTo>
                        <a:pt x="427" y="768"/>
                      </a:lnTo>
                      <a:lnTo>
                        <a:pt x="845" y="668"/>
                      </a:lnTo>
                      <a:lnTo>
                        <a:pt x="1242" y="503"/>
                      </a:lnTo>
                      <a:lnTo>
                        <a:pt x="1607" y="279"/>
                      </a:lnTo>
                      <a:lnTo>
                        <a:pt x="19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01" name="任意多边形 603200"/>
                <p:cNvSpPr/>
                <p:nvPr/>
              </p:nvSpPr>
              <p:spPr>
                <a:xfrm>
                  <a:off x="4099" y="1631"/>
                  <a:ext cx="108" cy="35"/>
                </a:xfrm>
                <a:custGeom>
                  <a:avLst/>
                  <a:gdLst/>
                  <a:ahLst/>
                  <a:cxnLst/>
                  <a:rect l="0" t="0" r="0" b="0"/>
                  <a:pathLst>
                    <a:path w="757" h="246">
                      <a:moveTo>
                        <a:pt x="34" y="0"/>
                      </a:moveTo>
                      <a:lnTo>
                        <a:pt x="0" y="246"/>
                      </a:lnTo>
                      <a:lnTo>
                        <a:pt x="757" y="225"/>
                      </a:lnTo>
                      <a:lnTo>
                        <a:pt x="34" y="0"/>
                      </a:lnTo>
                      <a:close/>
                    </a:path>
                  </a:pathLst>
                </a:custGeom>
                <a:solidFill>
                  <a:srgbClr val="000000"/>
                </a:solidFill>
                <a:ln w="9525">
                  <a:noFill/>
                </a:ln>
              </p:spPr>
              <p:txBody>
                <a:bodyPr/>
                <a:lstStyle/>
                <a:p>
                  <a:endParaRPr lang="zh-CN" altLang="en-US"/>
                </a:p>
              </p:txBody>
            </p:sp>
            <p:sp>
              <p:nvSpPr>
                <p:cNvPr id="603202" name="任意多边形 603201"/>
                <p:cNvSpPr/>
                <p:nvPr/>
              </p:nvSpPr>
              <p:spPr>
                <a:xfrm>
                  <a:off x="4099" y="1631"/>
                  <a:ext cx="108" cy="35"/>
                </a:xfrm>
                <a:custGeom>
                  <a:avLst/>
                  <a:gdLst/>
                  <a:ahLst/>
                  <a:cxnLst/>
                  <a:rect l="0" t="0" r="0" b="0"/>
                  <a:pathLst>
                    <a:path w="757" h="246">
                      <a:moveTo>
                        <a:pt x="34" y="0"/>
                      </a:moveTo>
                      <a:lnTo>
                        <a:pt x="0" y="246"/>
                      </a:lnTo>
                      <a:lnTo>
                        <a:pt x="757" y="225"/>
                      </a:lnTo>
                      <a:lnTo>
                        <a:pt x="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03" name="任意多边形 603202"/>
                <p:cNvSpPr/>
                <p:nvPr/>
              </p:nvSpPr>
              <p:spPr>
                <a:xfrm>
                  <a:off x="4484" y="1453"/>
                  <a:ext cx="78" cy="95"/>
                </a:xfrm>
                <a:custGeom>
                  <a:avLst/>
                  <a:gdLst/>
                  <a:ahLst/>
                  <a:cxnLst/>
                  <a:rect l="0" t="0" r="0" b="0"/>
                  <a:pathLst>
                    <a:path w="550" h="670">
                      <a:moveTo>
                        <a:pt x="550" y="150"/>
                      </a:moveTo>
                      <a:lnTo>
                        <a:pt x="351" y="0"/>
                      </a:lnTo>
                      <a:lnTo>
                        <a:pt x="0" y="670"/>
                      </a:lnTo>
                      <a:lnTo>
                        <a:pt x="550" y="15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04" name="直接连接符 603203"/>
                <p:cNvSpPr/>
                <p:nvPr/>
              </p:nvSpPr>
              <p:spPr>
                <a:xfrm>
                  <a:off x="4308" y="165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grpSp>
      <p:sp>
        <p:nvSpPr>
          <p:cNvPr id="603205" name="直接连接符 603204"/>
          <p:cNvSpPr/>
          <p:nvPr/>
        </p:nvSpPr>
        <p:spPr>
          <a:xfrm>
            <a:off x="4341813" y="4695825"/>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06" name="直接连接符 603205"/>
          <p:cNvSpPr/>
          <p:nvPr/>
        </p:nvSpPr>
        <p:spPr>
          <a:xfrm>
            <a:off x="5484813" y="2882900"/>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07" name="直接连接符 603206"/>
          <p:cNvSpPr/>
          <p:nvPr/>
        </p:nvSpPr>
        <p:spPr>
          <a:xfrm>
            <a:off x="5484813" y="3644900"/>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08" name="文本框 603207"/>
          <p:cNvSpPr txBox="1"/>
          <p:nvPr/>
        </p:nvSpPr>
        <p:spPr>
          <a:xfrm>
            <a:off x="74613" y="6156325"/>
            <a:ext cx="184150" cy="396875"/>
          </a:xfrm>
          <a:prstGeom prst="rect">
            <a:avLst/>
          </a:prstGeom>
          <a:noFill/>
          <a:ln w="9525">
            <a:noFill/>
          </a:ln>
        </p:spPr>
        <p:txBody>
          <a:bodyPr wrap="none" anchor="t" anchorCtr="0">
            <a:spAutoFit/>
          </a:bodyPr>
          <a:lstStyle/>
          <a:p>
            <a:endParaRPr b="0" dirty="0">
              <a:latin typeface="Times New Roman" panose="02020603050405020304" pitchFamily="18" charset="0"/>
            </a:endParaRPr>
          </a:p>
        </p:txBody>
      </p:sp>
      <p:grpSp>
        <p:nvGrpSpPr>
          <p:cNvPr id="603209" name="组合 603208"/>
          <p:cNvGrpSpPr/>
          <p:nvPr/>
        </p:nvGrpSpPr>
        <p:grpSpPr>
          <a:xfrm>
            <a:off x="1370013" y="6219825"/>
            <a:ext cx="479425" cy="333375"/>
            <a:chOff x="2034" y="2865"/>
            <a:chExt cx="302" cy="210"/>
          </a:xfrm>
        </p:grpSpPr>
        <p:sp>
          <p:nvSpPr>
            <p:cNvPr id="603210" name="任意多边形 603209"/>
            <p:cNvSpPr/>
            <p:nvPr/>
          </p:nvSpPr>
          <p:spPr>
            <a:xfrm>
              <a:off x="2088" y="2865"/>
              <a:ext cx="248" cy="186"/>
            </a:xfrm>
            <a:custGeom>
              <a:avLst/>
              <a:gdLst/>
              <a:ahLst/>
              <a:cxnLst/>
              <a:rect l="0" t="0" r="0" b="0"/>
              <a:pathLst>
                <a:path w="1490" h="1116">
                  <a:moveTo>
                    <a:pt x="0" y="1116"/>
                  </a:moveTo>
                  <a:lnTo>
                    <a:pt x="404" y="1087"/>
                  </a:lnTo>
                  <a:lnTo>
                    <a:pt x="782" y="945"/>
                  </a:lnTo>
                  <a:lnTo>
                    <a:pt x="1105" y="702"/>
                  </a:lnTo>
                  <a:lnTo>
                    <a:pt x="1348" y="379"/>
                  </a:lnTo>
                  <a:lnTo>
                    <a:pt x="149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3211" name="任意多边形 603210"/>
            <p:cNvSpPr/>
            <p:nvPr/>
          </p:nvSpPr>
          <p:spPr>
            <a:xfrm>
              <a:off x="2034" y="3003"/>
              <a:ext cx="172" cy="72"/>
            </a:xfrm>
            <a:custGeom>
              <a:avLst/>
              <a:gdLst/>
              <a:ahLst/>
              <a:cxnLst/>
              <a:rect l="0" t="0" r="0" b="0"/>
              <a:pathLst>
                <a:path w="1031" h="430">
                  <a:moveTo>
                    <a:pt x="1031" y="347"/>
                  </a:moveTo>
                  <a:lnTo>
                    <a:pt x="0" y="430"/>
                  </a:lnTo>
                  <a:lnTo>
                    <a:pt x="941" y="0"/>
                  </a:lnTo>
                  <a:lnTo>
                    <a:pt x="1031" y="347"/>
                  </a:lnTo>
                  <a:close/>
                </a:path>
              </a:pathLst>
            </a:custGeom>
            <a:solidFill>
              <a:srgbClr val="FF0000"/>
            </a:solidFill>
            <a:ln w="9525">
              <a:noFill/>
            </a:ln>
          </p:spPr>
          <p:txBody>
            <a:bodyPr/>
            <a:lstStyle/>
            <a:p>
              <a:endParaRPr lang="zh-CN" altLang="en-US"/>
            </a:p>
          </p:txBody>
        </p:sp>
        <p:sp>
          <p:nvSpPr>
            <p:cNvPr id="603212" name="任意多边形 603211"/>
            <p:cNvSpPr/>
            <p:nvPr/>
          </p:nvSpPr>
          <p:spPr>
            <a:xfrm>
              <a:off x="2034" y="3003"/>
              <a:ext cx="172" cy="72"/>
            </a:xfrm>
            <a:custGeom>
              <a:avLst/>
              <a:gdLst/>
              <a:ahLst/>
              <a:cxnLst/>
              <a:rect l="0" t="0" r="0" b="0"/>
              <a:pathLst>
                <a:path w="1031" h="430">
                  <a:moveTo>
                    <a:pt x="1031" y="347"/>
                  </a:moveTo>
                  <a:lnTo>
                    <a:pt x="0" y="430"/>
                  </a:lnTo>
                  <a:lnTo>
                    <a:pt x="941" y="0"/>
                  </a:lnTo>
                  <a:lnTo>
                    <a:pt x="1031" y="347"/>
                  </a:lnTo>
                </a:path>
              </a:pathLst>
            </a:custGeom>
            <a:noFill/>
            <a:ln w="0" cap="flat" cmpd="sng">
              <a:solidFill>
                <a:srgbClr val="FF0000"/>
              </a:solidFill>
              <a:prstDash val="solid"/>
              <a:headEnd type="none" w="med" len="med"/>
              <a:tailEnd type="none" w="med" len="med"/>
            </a:ln>
          </p:spPr>
          <p:txBody>
            <a:bodyPr/>
            <a:lstStyle/>
            <a:p>
              <a:endParaRPr lang="zh-CN" altLang="en-US"/>
            </a:p>
          </p:txBody>
        </p:sp>
      </p:grpSp>
      <p:grpSp>
        <p:nvGrpSpPr>
          <p:cNvPr id="603213" name="组合 603212"/>
          <p:cNvGrpSpPr/>
          <p:nvPr/>
        </p:nvGrpSpPr>
        <p:grpSpPr>
          <a:xfrm rot="-1545999">
            <a:off x="3478213" y="4244975"/>
            <a:ext cx="581025" cy="301625"/>
            <a:chOff x="3348" y="1497"/>
            <a:chExt cx="366" cy="190"/>
          </a:xfrm>
        </p:grpSpPr>
        <p:sp>
          <p:nvSpPr>
            <p:cNvPr id="603214" name="任意多边形 603213"/>
            <p:cNvSpPr/>
            <p:nvPr/>
          </p:nvSpPr>
          <p:spPr>
            <a:xfrm>
              <a:off x="3348" y="1515"/>
              <a:ext cx="354" cy="172"/>
            </a:xfrm>
            <a:custGeom>
              <a:avLst/>
              <a:gdLst/>
              <a:ahLst/>
              <a:cxnLst/>
              <a:rect l="0" t="0" r="0" b="0"/>
              <a:pathLst>
                <a:path w="2124" h="1031">
                  <a:moveTo>
                    <a:pt x="0" y="936"/>
                  </a:moveTo>
                  <a:lnTo>
                    <a:pt x="416" y="1031"/>
                  </a:lnTo>
                  <a:lnTo>
                    <a:pt x="842" y="1017"/>
                  </a:lnTo>
                  <a:lnTo>
                    <a:pt x="1250" y="896"/>
                  </a:lnTo>
                  <a:lnTo>
                    <a:pt x="1615" y="676"/>
                  </a:lnTo>
                  <a:lnTo>
                    <a:pt x="1914" y="371"/>
                  </a:lnTo>
                  <a:lnTo>
                    <a:pt x="2124"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3215" name="任意多边形 603214"/>
            <p:cNvSpPr/>
            <p:nvPr/>
          </p:nvSpPr>
          <p:spPr>
            <a:xfrm>
              <a:off x="3584" y="1497"/>
              <a:ext cx="130" cy="156"/>
            </a:xfrm>
            <a:custGeom>
              <a:avLst/>
              <a:gdLst/>
              <a:ahLst/>
              <a:cxnLst/>
              <a:rect l="0" t="0" r="0" b="0"/>
              <a:pathLst>
                <a:path w="776" h="934">
                  <a:moveTo>
                    <a:pt x="0" y="715"/>
                  </a:moveTo>
                  <a:lnTo>
                    <a:pt x="776" y="0"/>
                  </a:lnTo>
                  <a:lnTo>
                    <a:pt x="284" y="934"/>
                  </a:lnTo>
                  <a:lnTo>
                    <a:pt x="0" y="715"/>
                  </a:lnTo>
                  <a:close/>
                </a:path>
              </a:pathLst>
            </a:custGeom>
            <a:solidFill>
              <a:srgbClr val="FF0000"/>
            </a:solidFill>
            <a:ln w="9525">
              <a:noFill/>
            </a:ln>
          </p:spPr>
          <p:txBody>
            <a:bodyPr/>
            <a:lstStyle/>
            <a:p>
              <a:endParaRPr lang="zh-CN" altLang="en-US"/>
            </a:p>
          </p:txBody>
        </p:sp>
        <p:sp>
          <p:nvSpPr>
            <p:cNvPr id="603216" name="任意多边形 603215"/>
            <p:cNvSpPr/>
            <p:nvPr/>
          </p:nvSpPr>
          <p:spPr>
            <a:xfrm>
              <a:off x="3584" y="1497"/>
              <a:ext cx="130" cy="156"/>
            </a:xfrm>
            <a:custGeom>
              <a:avLst/>
              <a:gdLst/>
              <a:ahLst/>
              <a:cxnLst/>
              <a:rect l="0" t="0" r="0" b="0"/>
              <a:pathLst>
                <a:path w="776" h="934">
                  <a:moveTo>
                    <a:pt x="0" y="715"/>
                  </a:moveTo>
                  <a:lnTo>
                    <a:pt x="776" y="0"/>
                  </a:lnTo>
                  <a:lnTo>
                    <a:pt x="284" y="934"/>
                  </a:lnTo>
                  <a:lnTo>
                    <a:pt x="0" y="715"/>
                  </a:lnTo>
                </a:path>
              </a:pathLst>
            </a:custGeom>
            <a:noFill/>
            <a:ln w="0" cap="flat" cmpd="sng">
              <a:solidFill>
                <a:srgbClr val="FF0000"/>
              </a:solidFill>
              <a:prstDash val="solid"/>
              <a:headEnd type="none" w="med" len="med"/>
              <a:tailEnd type="none" w="med" len="med"/>
            </a:ln>
          </p:spPr>
          <p:txBody>
            <a:bodyPr/>
            <a:lstStyle/>
            <a:p>
              <a:endParaRPr lang="zh-CN" altLang="en-US"/>
            </a:p>
          </p:txBody>
        </p:sp>
      </p:grpSp>
      <p:sp>
        <p:nvSpPr>
          <p:cNvPr id="603217" name="文本框 603216"/>
          <p:cNvSpPr txBox="1"/>
          <p:nvPr/>
        </p:nvSpPr>
        <p:spPr>
          <a:xfrm>
            <a:off x="685800" y="2514600"/>
            <a:ext cx="3005138" cy="711200"/>
          </a:xfrm>
          <a:prstGeom prst="rect">
            <a:avLst/>
          </a:prstGeom>
          <a:noFill/>
          <a:ln w="9525" cap="flat" cmpd="sng">
            <a:solidFill>
              <a:schemeClr val="accent2"/>
            </a:solidFill>
            <a:prstDash val="solid"/>
            <a:miter/>
            <a:headEnd type="none" w="med" len="med"/>
            <a:tailEnd type="none" w="med" len="med"/>
          </a:ln>
        </p:spPr>
        <p:txBody>
          <a:bodyPr wrap="none" anchor="t" anchorCtr="0">
            <a:spAutoFit/>
          </a:bodyPr>
          <a:lstStyle/>
          <a:p>
            <a:r>
              <a:rPr lang="zh-CN" altLang="en-US" dirty="0">
                <a:solidFill>
                  <a:srgbClr val="008000"/>
                </a:solidFill>
                <a:latin typeface="Times New Roman" panose="02020603050405020304" pitchFamily="18" charset="0"/>
              </a:rPr>
              <a:t>投影与投影面大小无关，</a:t>
            </a:r>
          </a:p>
          <a:p>
            <a:r>
              <a:rPr lang="zh-CN" altLang="en-US" dirty="0">
                <a:solidFill>
                  <a:srgbClr val="008000"/>
                </a:solidFill>
                <a:latin typeface="Times New Roman" panose="02020603050405020304" pitchFamily="18" charset="0"/>
              </a:rPr>
              <a:t>画 投影图时可不画图框</a:t>
            </a:r>
            <a:endParaRPr lang="zh-CN" altLang="en-US">
              <a:solidFill>
                <a:srgbClr val="008000"/>
              </a:solidFill>
              <a:latin typeface="Times New Roman" panose="02020603050405020304" pitchFamily="18" charset="0"/>
            </a:endParaRPr>
          </a:p>
        </p:txBody>
      </p:sp>
      <p:grpSp>
        <p:nvGrpSpPr>
          <p:cNvPr id="603220" name="组合 603219"/>
          <p:cNvGrpSpPr/>
          <p:nvPr/>
        </p:nvGrpSpPr>
        <p:grpSpPr>
          <a:xfrm>
            <a:off x="76200" y="152400"/>
            <a:ext cx="4164013" cy="6318250"/>
            <a:chOff x="48" y="96"/>
            <a:chExt cx="2623" cy="3980"/>
          </a:xfrm>
        </p:grpSpPr>
        <p:grpSp>
          <p:nvGrpSpPr>
            <p:cNvPr id="603221" name="组合 603220"/>
            <p:cNvGrpSpPr/>
            <p:nvPr/>
          </p:nvGrpSpPr>
          <p:grpSpPr>
            <a:xfrm>
              <a:off x="48" y="96"/>
              <a:ext cx="2623" cy="3843"/>
              <a:chOff x="48" y="96"/>
              <a:chExt cx="2623" cy="3843"/>
            </a:xfrm>
          </p:grpSpPr>
          <p:sp>
            <p:nvSpPr>
              <p:cNvPr id="603222" name="文本框 603221"/>
              <p:cNvSpPr txBox="1"/>
              <p:nvPr/>
            </p:nvSpPr>
            <p:spPr>
              <a:xfrm>
                <a:off x="48" y="96"/>
                <a:ext cx="2623" cy="290"/>
              </a:xfrm>
              <a:prstGeom prst="rect">
                <a:avLst/>
              </a:prstGeom>
              <a:noFill/>
              <a:ln w="9525">
                <a:noFill/>
              </a:ln>
            </p:spPr>
            <p:txBody>
              <a:bodyPr wrap="none" anchor="t" anchorCtr="0">
                <a:spAutoFit/>
              </a:bodyPr>
              <a:lstStyle/>
              <a:p>
                <a:pPr>
                  <a:buNone/>
                </a:pPr>
                <a:r>
                  <a:rPr lang="en-US" altLang="zh-CN" sz="2400" dirty="0">
                    <a:solidFill>
                      <a:srgbClr val="FF0000"/>
                    </a:solidFill>
                    <a:latin typeface="黑体" panose="02010609060101010101" pitchFamily="2" charset="-122"/>
                    <a:ea typeface="黑体" panose="02010609060101010101" pitchFamily="2" charset="-122"/>
                  </a:rPr>
                  <a:t>(3)</a:t>
                </a:r>
                <a:r>
                  <a:rPr lang="zh-CN" altLang="en-US" sz="2400" dirty="0">
                    <a:solidFill>
                      <a:srgbClr val="FF0000"/>
                    </a:solidFill>
                    <a:latin typeface="黑体" panose="02010609060101010101" pitchFamily="2" charset="-122"/>
                    <a:ea typeface="黑体" panose="02010609060101010101" pitchFamily="2" charset="-122"/>
                  </a:rPr>
                  <a:t>点的三面投影的投影特性 </a:t>
                </a:r>
                <a:endParaRPr lang="zh-CN" altLang="en-US" sz="2400">
                  <a:solidFill>
                    <a:srgbClr val="FF0000"/>
                  </a:solidFill>
                  <a:latin typeface="黑体" panose="02010609060101010101" pitchFamily="2" charset="-122"/>
                  <a:ea typeface="黑体" panose="02010609060101010101" pitchFamily="2" charset="-122"/>
                </a:endParaRPr>
              </a:p>
            </p:txBody>
          </p:sp>
          <p:grpSp>
            <p:nvGrpSpPr>
              <p:cNvPr id="603223" name="组合 603222"/>
              <p:cNvGrpSpPr/>
              <p:nvPr/>
            </p:nvGrpSpPr>
            <p:grpSpPr>
              <a:xfrm>
                <a:off x="287" y="2064"/>
                <a:ext cx="1980" cy="1875"/>
                <a:chOff x="287" y="2064"/>
                <a:chExt cx="1980" cy="1875"/>
              </a:xfrm>
            </p:grpSpPr>
            <p:sp>
              <p:nvSpPr>
                <p:cNvPr id="603224" name="矩形 603223"/>
                <p:cNvSpPr/>
                <p:nvPr/>
              </p:nvSpPr>
              <p:spPr>
                <a:xfrm>
                  <a:off x="1134" y="2854"/>
                  <a:ext cx="480" cy="173"/>
                </a:xfrm>
                <a:prstGeom prst="rect">
                  <a:avLst/>
                </a:prstGeom>
                <a:noFill/>
                <a:ln w="9525">
                  <a:noFill/>
                </a:ln>
              </p:spPr>
              <p:txBody>
                <a:bodyPr wrap="none" lIns="0" tIns="0" rIns="0" bIns="0">
                  <a:spAutoFit/>
                </a:bodyPr>
                <a:lstStyle/>
                <a:p>
                  <a:r>
                    <a:rPr lang="en-US" altLang="zh-CN" sz="1800">
                      <a:solidFill>
                        <a:schemeClr val="hlink"/>
                      </a:solidFill>
                      <a:latin typeface="Times New Roman" panose="02020603050405020304" pitchFamily="18" charset="0"/>
                    </a:rPr>
                    <a:t>A(x,y,z)</a:t>
                  </a:r>
                  <a:endParaRPr lang="en-US" altLang="zh-CN">
                    <a:solidFill>
                      <a:schemeClr val="hlink"/>
                    </a:solidFill>
                    <a:latin typeface="Times New Roman" panose="02020603050405020304" pitchFamily="18" charset="0"/>
                  </a:endParaRPr>
                </a:p>
              </p:txBody>
            </p:sp>
            <p:sp>
              <p:nvSpPr>
                <p:cNvPr id="603225" name="直接连接符 603224"/>
                <p:cNvSpPr/>
                <p:nvPr/>
              </p:nvSpPr>
              <p:spPr>
                <a:xfrm flipH="1" flipV="1">
                  <a:off x="858" y="2643"/>
                  <a:ext cx="439" cy="439"/>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26" name="直接连接符 603225"/>
                <p:cNvSpPr/>
                <p:nvPr/>
              </p:nvSpPr>
              <p:spPr>
                <a:xfrm flipH="1" flipV="1">
                  <a:off x="1515" y="2612"/>
                  <a:ext cx="470" cy="47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27" name="直接连接符 603226"/>
                <p:cNvSpPr/>
                <p:nvPr/>
              </p:nvSpPr>
              <p:spPr>
                <a:xfrm>
                  <a:off x="827" y="2655"/>
                  <a:ext cx="1" cy="52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28" name="矩形 603227"/>
                <p:cNvSpPr/>
                <p:nvPr/>
              </p:nvSpPr>
              <p:spPr>
                <a:xfrm>
                  <a:off x="1008" y="3168"/>
                  <a:ext cx="177" cy="230"/>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x</a:t>
                  </a:r>
                  <a:r>
                    <a:rPr lang="en-US" altLang="zh-CN" sz="1400" dirty="0" err="1">
                      <a:solidFill>
                        <a:srgbClr val="990099"/>
                      </a:solidFill>
                      <a:latin typeface="Times New Roman" panose="02020603050405020304" pitchFamily="18" charset="0"/>
                    </a:rPr>
                    <a:t>A</a:t>
                  </a:r>
                  <a:endParaRPr lang="en-US" altLang="zh-CN" sz="1400">
                    <a:solidFill>
                      <a:srgbClr val="990099"/>
                    </a:solidFill>
                    <a:latin typeface="Times New Roman" panose="02020603050405020304" pitchFamily="18" charset="0"/>
                  </a:endParaRPr>
                </a:p>
              </p:txBody>
            </p:sp>
            <p:sp>
              <p:nvSpPr>
                <p:cNvPr id="603229" name="直接连接符 603228"/>
                <p:cNvSpPr/>
                <p:nvPr/>
              </p:nvSpPr>
              <p:spPr>
                <a:xfrm>
                  <a:off x="1371" y="3113"/>
                  <a:ext cx="601"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30" name="直接连接符 603229"/>
                <p:cNvSpPr/>
                <p:nvPr/>
              </p:nvSpPr>
              <p:spPr>
                <a:xfrm>
                  <a:off x="1371" y="3676"/>
                  <a:ext cx="645"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31" name="矩形 603230"/>
                <p:cNvSpPr/>
                <p:nvPr/>
              </p:nvSpPr>
              <p:spPr>
                <a:xfrm rot="8400000">
                  <a:off x="1193" y="3747"/>
                  <a:ext cx="124"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H</a:t>
                  </a:r>
                  <a:endParaRPr lang="en-US" altLang="zh-CN">
                    <a:latin typeface="Times New Roman" panose="02020603050405020304" pitchFamily="18" charset="0"/>
                  </a:endParaRPr>
                </a:p>
              </p:txBody>
            </p:sp>
            <p:sp>
              <p:nvSpPr>
                <p:cNvPr id="603232" name="矩形 603231"/>
                <p:cNvSpPr/>
                <p:nvPr/>
              </p:nvSpPr>
              <p:spPr>
                <a:xfrm>
                  <a:off x="1296" y="2592"/>
                  <a:ext cx="166" cy="230"/>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z</a:t>
                  </a:r>
                  <a:r>
                    <a:rPr lang="en-US" altLang="zh-CN" sz="1400" dirty="0" err="1">
                      <a:solidFill>
                        <a:srgbClr val="990099"/>
                      </a:solidFill>
                      <a:latin typeface="Times New Roman" panose="02020603050405020304" pitchFamily="18" charset="0"/>
                    </a:rPr>
                    <a:t>A</a:t>
                  </a:r>
                  <a:endParaRPr lang="en-US" altLang="zh-CN" sz="1400">
                    <a:solidFill>
                      <a:srgbClr val="990099"/>
                    </a:solidFill>
                    <a:latin typeface="Times New Roman" panose="02020603050405020304" pitchFamily="18" charset="0"/>
                  </a:endParaRPr>
                </a:p>
              </p:txBody>
            </p:sp>
            <p:sp>
              <p:nvSpPr>
                <p:cNvPr id="603233" name="矩形 603232"/>
                <p:cNvSpPr/>
                <p:nvPr/>
              </p:nvSpPr>
              <p:spPr>
                <a:xfrm>
                  <a:off x="1382" y="3651"/>
                  <a:ext cx="8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234" name="直接连接符 603233"/>
                <p:cNvSpPr/>
                <p:nvPr/>
              </p:nvSpPr>
              <p:spPr>
                <a:xfrm flipH="1" flipV="1">
                  <a:off x="827" y="3175"/>
                  <a:ext cx="470" cy="47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35" name="直接连接符 603234"/>
                <p:cNvSpPr/>
                <p:nvPr/>
              </p:nvSpPr>
              <p:spPr>
                <a:xfrm flipV="1">
                  <a:off x="1328" y="3156"/>
                  <a:ext cx="1" cy="476"/>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3236" name="任意多边形 603235"/>
                <p:cNvSpPr/>
                <p:nvPr/>
              </p:nvSpPr>
              <p:spPr>
                <a:xfrm>
                  <a:off x="1284" y="3632"/>
                  <a:ext cx="87" cy="88"/>
                </a:xfrm>
                <a:custGeom>
                  <a:avLst/>
                  <a:gdLst/>
                  <a:ahLst/>
                  <a:cxnLst/>
                  <a:rect l="0" t="0" r="0" b="0"/>
                  <a:pathLst>
                    <a:path w="613" h="615">
                      <a:moveTo>
                        <a:pt x="613" y="307"/>
                      </a:moveTo>
                      <a:lnTo>
                        <a:pt x="524" y="90"/>
                      </a:lnTo>
                      <a:lnTo>
                        <a:pt x="307" y="0"/>
                      </a:lnTo>
                      <a:lnTo>
                        <a:pt x="90" y="90"/>
                      </a:lnTo>
                      <a:lnTo>
                        <a:pt x="0" y="307"/>
                      </a:lnTo>
                      <a:lnTo>
                        <a:pt x="90" y="524"/>
                      </a:lnTo>
                      <a:lnTo>
                        <a:pt x="307" y="615"/>
                      </a:lnTo>
                      <a:lnTo>
                        <a:pt x="524" y="524"/>
                      </a:lnTo>
                      <a:lnTo>
                        <a:pt x="613"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37" name="任意多边形 603236"/>
                <p:cNvSpPr/>
                <p:nvPr/>
              </p:nvSpPr>
              <p:spPr>
                <a:xfrm>
                  <a:off x="1284" y="3069"/>
                  <a:ext cx="87" cy="87"/>
                </a:xfrm>
                <a:custGeom>
                  <a:avLst/>
                  <a:gdLst/>
                  <a:ahLst/>
                  <a:cxnLst/>
                  <a:rect l="0" t="0" r="0" b="0"/>
                  <a:pathLst>
                    <a:path w="613" h="613">
                      <a:moveTo>
                        <a:pt x="613" y="307"/>
                      </a:moveTo>
                      <a:lnTo>
                        <a:pt x="524" y="90"/>
                      </a:lnTo>
                      <a:lnTo>
                        <a:pt x="307" y="0"/>
                      </a:lnTo>
                      <a:lnTo>
                        <a:pt x="90" y="90"/>
                      </a:lnTo>
                      <a:lnTo>
                        <a:pt x="0" y="307"/>
                      </a:lnTo>
                      <a:lnTo>
                        <a:pt x="90" y="524"/>
                      </a:lnTo>
                      <a:lnTo>
                        <a:pt x="307" y="613"/>
                      </a:lnTo>
                      <a:lnTo>
                        <a:pt x="524" y="524"/>
                      </a:lnTo>
                      <a:lnTo>
                        <a:pt x="613" y="307"/>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nvGrpSpPr>
                <p:cNvPr id="603238" name="组合 603237"/>
                <p:cNvGrpSpPr/>
                <p:nvPr/>
              </p:nvGrpSpPr>
              <p:grpSpPr>
                <a:xfrm>
                  <a:off x="1882" y="3663"/>
                  <a:ext cx="155" cy="256"/>
                  <a:chOff x="1883" y="3009"/>
                  <a:chExt cx="155" cy="256"/>
                </a:xfrm>
              </p:grpSpPr>
              <p:sp>
                <p:nvSpPr>
                  <p:cNvPr id="603239" name="矩形 603238"/>
                  <p:cNvSpPr/>
                  <p:nvPr/>
                </p:nvSpPr>
                <p:spPr>
                  <a:xfrm>
                    <a:off x="1883" y="3009"/>
                    <a:ext cx="8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240" name="矩形 603239"/>
                  <p:cNvSpPr/>
                  <p:nvPr/>
                </p:nvSpPr>
                <p:spPr>
                  <a:xfrm>
                    <a:off x="1970" y="3102"/>
                    <a:ext cx="68" cy="163"/>
                  </a:xfrm>
                  <a:prstGeom prst="rect">
                    <a:avLst/>
                  </a:prstGeom>
                  <a:noFill/>
                  <a:ln w="9525">
                    <a:noFill/>
                  </a:ln>
                </p:spPr>
                <p:txBody>
                  <a:bodyPr wrap="none" lIns="0" tIns="0" rIns="0" bIns="0">
                    <a:spAutoFit/>
                  </a:bodyPr>
                  <a:lstStyle/>
                  <a:p>
                    <a:r>
                      <a:rPr lang="en-US" altLang="zh-CN" sz="1700">
                        <a:solidFill>
                          <a:srgbClr val="000000"/>
                        </a:solidFill>
                        <a:latin typeface="Times New Roman" panose="02020603050405020304" pitchFamily="18" charset="0"/>
                      </a:rPr>
                      <a:t>y</a:t>
                    </a:r>
                    <a:endParaRPr lang="en-US" altLang="zh-CN">
                      <a:latin typeface="Times New Roman" panose="02020603050405020304" pitchFamily="18" charset="0"/>
                    </a:endParaRPr>
                  </a:p>
                </p:txBody>
              </p:sp>
            </p:grpSp>
            <p:sp>
              <p:nvSpPr>
                <p:cNvPr id="603241" name="矩形 603240"/>
                <p:cNvSpPr/>
                <p:nvPr/>
              </p:nvSpPr>
              <p:spPr>
                <a:xfrm>
                  <a:off x="1985" y="2814"/>
                  <a:ext cx="16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W</a:t>
                  </a:r>
                  <a:endParaRPr lang="en-US" altLang="zh-CN">
                    <a:latin typeface="Times New Roman" panose="02020603050405020304" pitchFamily="18" charset="0"/>
                  </a:endParaRPr>
                </a:p>
              </p:txBody>
            </p:sp>
            <p:sp>
              <p:nvSpPr>
                <p:cNvPr id="603242" name="矩形 603241"/>
                <p:cNvSpPr/>
                <p:nvPr/>
              </p:nvSpPr>
              <p:spPr>
                <a:xfrm>
                  <a:off x="2063" y="3094"/>
                  <a:ext cx="169"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243" name="直接连接符 603242"/>
                <p:cNvSpPr/>
                <p:nvPr/>
              </p:nvSpPr>
              <p:spPr>
                <a:xfrm flipV="1">
                  <a:off x="2016" y="3156"/>
                  <a:ext cx="1" cy="52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44" name="任意多边形 603243"/>
                <p:cNvSpPr/>
                <p:nvPr/>
              </p:nvSpPr>
              <p:spPr>
                <a:xfrm>
                  <a:off x="1972" y="3069"/>
                  <a:ext cx="88" cy="87"/>
                </a:xfrm>
                <a:custGeom>
                  <a:avLst/>
                  <a:gdLst/>
                  <a:ahLst/>
                  <a:cxnLst/>
                  <a:rect l="0" t="0" r="0" b="0"/>
                  <a:pathLst>
                    <a:path w="614" h="613">
                      <a:moveTo>
                        <a:pt x="614" y="307"/>
                      </a:moveTo>
                      <a:lnTo>
                        <a:pt x="524" y="90"/>
                      </a:lnTo>
                      <a:lnTo>
                        <a:pt x="307" y="0"/>
                      </a:lnTo>
                      <a:lnTo>
                        <a:pt x="90" y="90"/>
                      </a:lnTo>
                      <a:lnTo>
                        <a:pt x="0" y="307"/>
                      </a:lnTo>
                      <a:lnTo>
                        <a:pt x="90" y="524"/>
                      </a:lnTo>
                      <a:lnTo>
                        <a:pt x="307" y="613"/>
                      </a:lnTo>
                      <a:lnTo>
                        <a:pt x="524" y="524"/>
                      </a:lnTo>
                      <a:lnTo>
                        <a:pt x="614"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45" name="直接连接符 603244"/>
                <p:cNvSpPr/>
                <p:nvPr/>
              </p:nvSpPr>
              <p:spPr>
                <a:xfrm>
                  <a:off x="871" y="2612"/>
                  <a:ext cx="644"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3246" name="矩形 603245"/>
                <p:cNvSpPr/>
                <p:nvPr/>
              </p:nvSpPr>
              <p:spPr>
                <a:xfrm>
                  <a:off x="674" y="2441"/>
                  <a:ext cx="124"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247" name="矩形 603246"/>
                <p:cNvSpPr/>
                <p:nvPr/>
              </p:nvSpPr>
              <p:spPr>
                <a:xfrm>
                  <a:off x="478" y="2226"/>
                  <a:ext cx="116"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V</a:t>
                  </a:r>
                  <a:endParaRPr lang="en-US" altLang="zh-CN">
                    <a:latin typeface="Times New Roman" panose="02020603050405020304" pitchFamily="18" charset="0"/>
                  </a:endParaRPr>
                </a:p>
              </p:txBody>
            </p:sp>
            <p:sp>
              <p:nvSpPr>
                <p:cNvPr id="603248" name="矩形 603247"/>
                <p:cNvSpPr/>
                <p:nvPr/>
              </p:nvSpPr>
              <p:spPr>
                <a:xfrm>
                  <a:off x="1632" y="3360"/>
                  <a:ext cx="177" cy="230"/>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y</a:t>
                  </a:r>
                  <a:r>
                    <a:rPr lang="en-US" altLang="zh-CN" sz="1400" dirty="0" err="1">
                      <a:solidFill>
                        <a:srgbClr val="990099"/>
                      </a:solidFill>
                      <a:latin typeface="Times New Roman" panose="02020603050405020304" pitchFamily="18" charset="0"/>
                    </a:rPr>
                    <a:t>A</a:t>
                  </a:r>
                  <a:endParaRPr lang="en-US" altLang="zh-CN" sz="1400">
                    <a:solidFill>
                      <a:srgbClr val="990099"/>
                    </a:solidFill>
                    <a:latin typeface="Times New Roman" panose="02020603050405020304" pitchFamily="18" charset="0"/>
                  </a:endParaRPr>
                </a:p>
              </p:txBody>
            </p:sp>
            <p:sp>
              <p:nvSpPr>
                <p:cNvPr id="603249" name="任意多边形 603248"/>
                <p:cNvSpPr/>
                <p:nvPr/>
              </p:nvSpPr>
              <p:spPr>
                <a:xfrm>
                  <a:off x="783" y="2568"/>
                  <a:ext cx="88" cy="87"/>
                </a:xfrm>
                <a:custGeom>
                  <a:avLst/>
                  <a:gdLst/>
                  <a:ahLst/>
                  <a:cxnLst/>
                  <a:rect l="0" t="0" r="0" b="0"/>
                  <a:pathLst>
                    <a:path w="614" h="613">
                      <a:moveTo>
                        <a:pt x="614" y="307"/>
                      </a:moveTo>
                      <a:lnTo>
                        <a:pt x="524" y="90"/>
                      </a:lnTo>
                      <a:lnTo>
                        <a:pt x="307" y="0"/>
                      </a:lnTo>
                      <a:lnTo>
                        <a:pt x="90" y="90"/>
                      </a:lnTo>
                      <a:lnTo>
                        <a:pt x="0" y="307"/>
                      </a:lnTo>
                      <a:lnTo>
                        <a:pt x="90" y="524"/>
                      </a:lnTo>
                      <a:lnTo>
                        <a:pt x="307" y="613"/>
                      </a:lnTo>
                      <a:lnTo>
                        <a:pt x="524" y="524"/>
                      </a:lnTo>
                      <a:lnTo>
                        <a:pt x="614"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50" name="矩形 603249"/>
                <p:cNvSpPr/>
                <p:nvPr/>
              </p:nvSpPr>
              <p:spPr>
                <a:xfrm>
                  <a:off x="1540" y="2464"/>
                  <a:ext cx="123" cy="192"/>
                </a:xfrm>
                <a:prstGeom prst="rect">
                  <a:avLst/>
                </a:prstGeom>
                <a:noFill/>
                <a:ln w="9525">
                  <a:noFill/>
                </a:ln>
              </p:spPr>
              <p:txBody>
                <a:bodyPr wrap="none" lIns="0" tIns="0" rIns="0" bIns="0">
                  <a:spAutoFit/>
                </a:bodyPr>
                <a:lstStyle/>
                <a:p>
                  <a:r>
                    <a:rPr lang="en-US" altLang="zh-CN" dirty="0" err="1">
                      <a:solidFill>
                        <a:srgbClr val="000000"/>
                      </a:solidFill>
                      <a:latin typeface="Times New Roman" panose="02020603050405020304" pitchFamily="18" charset="0"/>
                    </a:rPr>
                    <a:t>a</a:t>
                  </a:r>
                  <a:r>
                    <a:rPr lang="en-US" altLang="zh-CN" sz="1800" baseline="-25000" dirty="0" err="1">
                      <a:solidFill>
                        <a:srgbClr val="000000"/>
                      </a:solidFill>
                      <a:latin typeface="Times New Roman" panose="02020603050405020304" pitchFamily="18" charset="0"/>
                    </a:rPr>
                    <a:t>z</a:t>
                  </a:r>
                  <a:endParaRPr lang="en-US" altLang="zh-CN" sz="1800" baseline="-25000">
                    <a:latin typeface="Times New Roman" panose="02020603050405020304" pitchFamily="18" charset="0"/>
                  </a:endParaRPr>
                </a:p>
              </p:txBody>
            </p:sp>
            <p:grpSp>
              <p:nvGrpSpPr>
                <p:cNvPr id="603251" name="组合 603250"/>
                <p:cNvGrpSpPr/>
                <p:nvPr/>
              </p:nvGrpSpPr>
              <p:grpSpPr>
                <a:xfrm>
                  <a:off x="621" y="3140"/>
                  <a:ext cx="163" cy="230"/>
                  <a:chOff x="622" y="2486"/>
                  <a:chExt cx="163" cy="230"/>
                </a:xfrm>
              </p:grpSpPr>
              <p:sp>
                <p:nvSpPr>
                  <p:cNvPr id="603252" name="矩形 603251"/>
                  <p:cNvSpPr/>
                  <p:nvPr/>
                </p:nvSpPr>
                <p:spPr>
                  <a:xfrm>
                    <a:off x="622" y="2486"/>
                    <a:ext cx="8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3253" name="矩形 603252"/>
                  <p:cNvSpPr/>
                  <p:nvPr/>
                </p:nvSpPr>
                <p:spPr>
                  <a:xfrm>
                    <a:off x="717" y="2553"/>
                    <a:ext cx="68" cy="163"/>
                  </a:xfrm>
                  <a:prstGeom prst="rect">
                    <a:avLst/>
                  </a:prstGeom>
                  <a:noFill/>
                  <a:ln w="9525">
                    <a:noFill/>
                  </a:ln>
                </p:spPr>
                <p:txBody>
                  <a:bodyPr wrap="none" lIns="0" tIns="0" rIns="0" bIns="0">
                    <a:spAutoFit/>
                  </a:bodyPr>
                  <a:lstStyle/>
                  <a:p>
                    <a:r>
                      <a:rPr lang="en-US" altLang="zh-CN" sz="1700">
                        <a:solidFill>
                          <a:srgbClr val="000000"/>
                        </a:solidFill>
                        <a:latin typeface="Times New Roman" panose="02020603050405020304" pitchFamily="18" charset="0"/>
                      </a:rPr>
                      <a:t>x</a:t>
                    </a:r>
                    <a:endParaRPr lang="en-US" altLang="zh-CN">
                      <a:latin typeface="Times New Roman" panose="02020603050405020304" pitchFamily="18" charset="0"/>
                    </a:endParaRPr>
                  </a:p>
                </p:txBody>
              </p:sp>
            </p:grpSp>
            <p:sp>
              <p:nvSpPr>
                <p:cNvPr id="603254" name="矩形 603253"/>
                <p:cNvSpPr/>
                <p:nvPr/>
              </p:nvSpPr>
              <p:spPr>
                <a:xfrm>
                  <a:off x="1443" y="3193"/>
                  <a:ext cx="124"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O</a:t>
                  </a:r>
                  <a:endParaRPr lang="en-US" altLang="zh-CN">
                    <a:latin typeface="Times New Roman" panose="02020603050405020304" pitchFamily="18" charset="0"/>
                  </a:endParaRPr>
                </a:p>
              </p:txBody>
            </p:sp>
            <p:sp>
              <p:nvSpPr>
                <p:cNvPr id="603255" name="矩形 603254"/>
                <p:cNvSpPr/>
                <p:nvPr/>
              </p:nvSpPr>
              <p:spPr>
                <a:xfrm>
                  <a:off x="1567" y="2064"/>
                  <a:ext cx="107"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Z</a:t>
                  </a:r>
                  <a:endParaRPr lang="en-US" altLang="zh-CN">
                    <a:latin typeface="Times New Roman" panose="02020603050405020304" pitchFamily="18" charset="0"/>
                  </a:endParaRPr>
                </a:p>
              </p:txBody>
            </p:sp>
            <p:sp>
              <p:nvSpPr>
                <p:cNvPr id="603256" name="矩形 603255"/>
                <p:cNvSpPr/>
                <p:nvPr/>
              </p:nvSpPr>
              <p:spPr>
                <a:xfrm>
                  <a:off x="287" y="3070"/>
                  <a:ext cx="116"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X</a:t>
                  </a:r>
                  <a:endParaRPr lang="en-US" altLang="zh-CN">
                    <a:latin typeface="Times New Roman" panose="02020603050405020304" pitchFamily="18" charset="0"/>
                  </a:endParaRPr>
                </a:p>
              </p:txBody>
            </p:sp>
            <p:grpSp>
              <p:nvGrpSpPr>
                <p:cNvPr id="603257" name="组合 603256"/>
                <p:cNvGrpSpPr/>
                <p:nvPr/>
              </p:nvGrpSpPr>
              <p:grpSpPr>
                <a:xfrm>
                  <a:off x="451" y="2173"/>
                  <a:ext cx="1816" cy="1754"/>
                  <a:chOff x="452" y="1327"/>
                  <a:chExt cx="1816" cy="1754"/>
                </a:xfrm>
              </p:grpSpPr>
              <p:sp>
                <p:nvSpPr>
                  <p:cNvPr id="603258" name="直接连接符 603257"/>
                  <p:cNvSpPr/>
                  <p:nvPr/>
                </p:nvSpPr>
                <p:spPr>
                  <a:xfrm flipH="1" flipV="1">
                    <a:off x="1516" y="1327"/>
                    <a:ext cx="751" cy="75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59" name="直接连接符 603258"/>
                  <p:cNvSpPr/>
                  <p:nvPr/>
                </p:nvSpPr>
                <p:spPr>
                  <a:xfrm>
                    <a:off x="452" y="1327"/>
                    <a:ext cx="1" cy="100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60" name="直接连接符 603259"/>
                  <p:cNvSpPr/>
                  <p:nvPr/>
                </p:nvSpPr>
                <p:spPr>
                  <a:xfrm flipH="1" flipV="1">
                    <a:off x="1202" y="3079"/>
                    <a:ext cx="1065"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61" name="直接连接符 603260"/>
                  <p:cNvSpPr/>
                  <p:nvPr/>
                </p:nvSpPr>
                <p:spPr>
                  <a:xfrm flipH="1" flipV="1">
                    <a:off x="1516" y="2329"/>
                    <a:ext cx="751" cy="7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62" name="直接连接符 603261"/>
                  <p:cNvSpPr/>
                  <p:nvPr/>
                </p:nvSpPr>
                <p:spPr>
                  <a:xfrm flipH="1" flipV="1">
                    <a:off x="452" y="2329"/>
                    <a:ext cx="750" cy="7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63" name="直接连接符 603262"/>
                  <p:cNvSpPr/>
                  <p:nvPr/>
                </p:nvSpPr>
                <p:spPr>
                  <a:xfrm>
                    <a:off x="452" y="2329"/>
                    <a:ext cx="106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64" name="直接连接符 603263"/>
                  <p:cNvSpPr/>
                  <p:nvPr/>
                </p:nvSpPr>
                <p:spPr>
                  <a:xfrm>
                    <a:off x="2267" y="2079"/>
                    <a:ext cx="1" cy="100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65" name="直接连接符 603264"/>
                  <p:cNvSpPr/>
                  <p:nvPr/>
                </p:nvSpPr>
                <p:spPr>
                  <a:xfrm>
                    <a:off x="452" y="1327"/>
                    <a:ext cx="1064"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3266" name="直接连接符 603265"/>
                  <p:cNvSpPr/>
                  <p:nvPr/>
                </p:nvSpPr>
                <p:spPr>
                  <a:xfrm>
                    <a:off x="1512" y="1335"/>
                    <a:ext cx="1" cy="1002"/>
                  </a:xfrm>
                  <a:prstGeom prst="line">
                    <a:avLst/>
                  </a:prstGeom>
                  <a:ln w="3175" cap="flat" cmpd="sng">
                    <a:solidFill>
                      <a:schemeClr val="tx1"/>
                    </a:solidFill>
                    <a:prstDash val="solid"/>
                    <a:headEnd type="none" w="med" len="med"/>
                    <a:tailEnd type="none" w="med" len="med"/>
                  </a:ln>
                </p:spPr>
                <p:txBody>
                  <a:bodyPr/>
                  <a:lstStyle/>
                  <a:p>
                    <a:endParaRPr lang="zh-CN" altLang="en-US"/>
                  </a:p>
                </p:txBody>
              </p:sp>
            </p:grpSp>
          </p:grpSp>
        </p:grpSp>
        <p:sp>
          <p:nvSpPr>
            <p:cNvPr id="603267" name="矩形 603266"/>
            <p:cNvSpPr/>
            <p:nvPr/>
          </p:nvSpPr>
          <p:spPr>
            <a:xfrm>
              <a:off x="2256" y="3826"/>
              <a:ext cx="232"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Y</a:t>
              </a:r>
            </a:p>
          </p:txBody>
        </p:sp>
      </p:grpSp>
      <p:grpSp>
        <p:nvGrpSpPr>
          <p:cNvPr id="603268" name="组合 603267"/>
          <p:cNvGrpSpPr/>
          <p:nvPr/>
        </p:nvGrpSpPr>
        <p:grpSpPr>
          <a:xfrm>
            <a:off x="152400" y="3276600"/>
            <a:ext cx="3810000" cy="3581400"/>
            <a:chOff x="0" y="2064"/>
            <a:chExt cx="2400" cy="2256"/>
          </a:xfrm>
        </p:grpSpPr>
        <p:grpSp>
          <p:nvGrpSpPr>
            <p:cNvPr id="603269" name="组合 603268"/>
            <p:cNvGrpSpPr/>
            <p:nvPr/>
          </p:nvGrpSpPr>
          <p:grpSpPr>
            <a:xfrm>
              <a:off x="2112" y="2784"/>
              <a:ext cx="98" cy="157"/>
              <a:chOff x="2267" y="2384"/>
              <a:chExt cx="98" cy="157"/>
            </a:xfrm>
          </p:grpSpPr>
          <p:sp>
            <p:nvSpPr>
              <p:cNvPr id="603270" name="任意多边形 603269"/>
              <p:cNvSpPr/>
              <p:nvPr/>
            </p:nvSpPr>
            <p:spPr>
              <a:xfrm>
                <a:off x="2267" y="2384"/>
                <a:ext cx="98" cy="157"/>
              </a:xfrm>
              <a:custGeom>
                <a:avLst/>
                <a:gdLst/>
                <a:ahLst/>
                <a:cxnLst/>
                <a:rect l="0" t="0" r="0" b="0"/>
                <a:pathLst>
                  <a:path w="685" h="1096">
                    <a:moveTo>
                      <a:pt x="0" y="1096"/>
                    </a:moveTo>
                    <a:lnTo>
                      <a:pt x="279" y="895"/>
                    </a:lnTo>
                    <a:lnTo>
                      <a:pt x="493" y="650"/>
                    </a:lnTo>
                    <a:lnTo>
                      <a:pt x="614" y="342"/>
                    </a:lnTo>
                    <a:lnTo>
                      <a:pt x="685" y="0"/>
                    </a:lnTo>
                  </a:path>
                </a:pathLst>
              </a:custGeom>
              <a:noFill/>
              <a:ln w="19050" cap="flat" cmpd="sng">
                <a:solidFill>
                  <a:srgbClr val="000000"/>
                </a:solidFill>
                <a:prstDash val="solid"/>
                <a:headEnd type="none" w="med" len="med"/>
                <a:tailEnd type="none" w="med" len="med"/>
              </a:ln>
            </p:spPr>
            <p:txBody>
              <a:bodyPr/>
              <a:lstStyle/>
              <a:p>
                <a:endParaRPr lang="zh-CN" altLang="en-US"/>
              </a:p>
            </p:txBody>
          </p:sp>
          <p:sp>
            <p:nvSpPr>
              <p:cNvPr id="603271" name="任意多边形 603270"/>
              <p:cNvSpPr/>
              <p:nvPr/>
            </p:nvSpPr>
            <p:spPr>
              <a:xfrm>
                <a:off x="2330" y="2384"/>
                <a:ext cx="35" cy="89"/>
              </a:xfrm>
              <a:custGeom>
                <a:avLst/>
                <a:gdLst/>
                <a:ahLst/>
                <a:cxnLst/>
                <a:rect l="0" t="0" r="0" b="0"/>
                <a:pathLst>
                  <a:path w="248" h="621">
                    <a:moveTo>
                      <a:pt x="0" y="574"/>
                    </a:moveTo>
                    <a:lnTo>
                      <a:pt x="248" y="0"/>
                    </a:lnTo>
                    <a:lnTo>
                      <a:pt x="168" y="621"/>
                    </a:lnTo>
                    <a:lnTo>
                      <a:pt x="0" y="574"/>
                    </a:lnTo>
                    <a:close/>
                  </a:path>
                </a:pathLst>
              </a:custGeom>
              <a:solidFill>
                <a:srgbClr val="000000"/>
              </a:solidFill>
              <a:ln w="19050" cap="flat" cmpd="sng">
                <a:solidFill>
                  <a:srgbClr val="000000"/>
                </a:solidFill>
                <a:prstDash val="solid"/>
                <a:headEnd type="none" w="med" len="med"/>
                <a:tailEnd type="none" w="med" len="med"/>
              </a:ln>
            </p:spPr>
            <p:txBody>
              <a:bodyPr/>
              <a:lstStyle/>
              <a:p>
                <a:endParaRPr lang="zh-CN" altLang="en-US"/>
              </a:p>
            </p:txBody>
          </p:sp>
          <p:sp>
            <p:nvSpPr>
              <p:cNvPr id="603272" name="任意多边形 603271"/>
              <p:cNvSpPr/>
              <p:nvPr/>
            </p:nvSpPr>
            <p:spPr>
              <a:xfrm>
                <a:off x="2330" y="2384"/>
                <a:ext cx="35" cy="89"/>
              </a:xfrm>
              <a:custGeom>
                <a:avLst/>
                <a:gdLst/>
                <a:ahLst/>
                <a:cxnLst/>
                <a:rect l="0" t="0" r="0" b="0"/>
                <a:pathLst>
                  <a:path w="248" h="621">
                    <a:moveTo>
                      <a:pt x="0" y="574"/>
                    </a:moveTo>
                    <a:lnTo>
                      <a:pt x="248" y="0"/>
                    </a:lnTo>
                    <a:lnTo>
                      <a:pt x="168" y="621"/>
                    </a:lnTo>
                    <a:lnTo>
                      <a:pt x="0" y="574"/>
                    </a:lnTo>
                  </a:path>
                </a:pathLst>
              </a:custGeom>
              <a:noFill/>
              <a:ln w="19050" cap="flat" cmpd="sng">
                <a:solidFill>
                  <a:srgbClr val="000000"/>
                </a:solidFill>
                <a:prstDash val="solid"/>
                <a:headEnd type="none" w="med" len="med"/>
                <a:tailEnd type="none" w="med" len="med"/>
              </a:ln>
            </p:spPr>
            <p:txBody>
              <a:bodyPr/>
              <a:lstStyle/>
              <a:p>
                <a:endParaRPr lang="zh-CN" altLang="en-US"/>
              </a:p>
            </p:txBody>
          </p:sp>
        </p:grpSp>
        <p:grpSp>
          <p:nvGrpSpPr>
            <p:cNvPr id="603273" name="组合 603272"/>
            <p:cNvGrpSpPr/>
            <p:nvPr/>
          </p:nvGrpSpPr>
          <p:grpSpPr>
            <a:xfrm>
              <a:off x="879" y="3936"/>
              <a:ext cx="189" cy="122"/>
              <a:chOff x="1023" y="3537"/>
              <a:chExt cx="189" cy="122"/>
            </a:xfrm>
          </p:grpSpPr>
          <p:sp>
            <p:nvSpPr>
              <p:cNvPr id="603274" name="任意多边形 603273"/>
              <p:cNvSpPr/>
              <p:nvPr/>
            </p:nvSpPr>
            <p:spPr>
              <a:xfrm>
                <a:off x="1023" y="3537"/>
                <a:ext cx="189" cy="120"/>
              </a:xfrm>
              <a:custGeom>
                <a:avLst/>
                <a:gdLst/>
                <a:ahLst/>
                <a:cxnLst/>
                <a:rect l="0" t="0" r="0" b="0"/>
                <a:pathLst>
                  <a:path w="1325" h="843">
                    <a:moveTo>
                      <a:pt x="1325" y="0"/>
                    </a:moveTo>
                    <a:lnTo>
                      <a:pt x="1132" y="398"/>
                    </a:lnTo>
                    <a:lnTo>
                      <a:pt x="1008" y="560"/>
                    </a:lnTo>
                    <a:lnTo>
                      <a:pt x="853" y="679"/>
                    </a:lnTo>
                    <a:lnTo>
                      <a:pt x="457" y="803"/>
                    </a:lnTo>
                    <a:lnTo>
                      <a:pt x="0" y="843"/>
                    </a:lnTo>
                  </a:path>
                </a:pathLst>
              </a:custGeom>
              <a:noFill/>
              <a:ln w="19050" cap="flat" cmpd="sng">
                <a:solidFill>
                  <a:srgbClr val="000000"/>
                </a:solidFill>
                <a:prstDash val="solid"/>
                <a:headEnd type="none" w="med" len="med"/>
                <a:tailEnd type="none" w="med" len="med"/>
              </a:ln>
            </p:spPr>
            <p:txBody>
              <a:bodyPr/>
              <a:lstStyle/>
              <a:p>
                <a:endParaRPr lang="zh-CN" altLang="en-US"/>
              </a:p>
            </p:txBody>
          </p:sp>
          <p:sp>
            <p:nvSpPr>
              <p:cNvPr id="603275" name="任意多边形 603274"/>
              <p:cNvSpPr/>
              <p:nvPr/>
            </p:nvSpPr>
            <p:spPr>
              <a:xfrm>
                <a:off x="1023" y="3635"/>
                <a:ext cx="90" cy="24"/>
              </a:xfrm>
              <a:custGeom>
                <a:avLst/>
                <a:gdLst/>
                <a:ahLst/>
                <a:cxnLst/>
                <a:rect l="0" t="0" r="0" b="0"/>
                <a:pathLst>
                  <a:path w="628" h="173">
                    <a:moveTo>
                      <a:pt x="628" y="173"/>
                    </a:moveTo>
                    <a:lnTo>
                      <a:pt x="0" y="159"/>
                    </a:lnTo>
                    <a:lnTo>
                      <a:pt x="607" y="0"/>
                    </a:lnTo>
                    <a:lnTo>
                      <a:pt x="628" y="173"/>
                    </a:lnTo>
                    <a:close/>
                  </a:path>
                </a:pathLst>
              </a:custGeom>
              <a:solidFill>
                <a:srgbClr val="000000"/>
              </a:solidFill>
              <a:ln w="19050" cap="flat" cmpd="sng">
                <a:solidFill>
                  <a:srgbClr val="000000"/>
                </a:solidFill>
                <a:prstDash val="solid"/>
                <a:headEnd type="none" w="med" len="med"/>
                <a:tailEnd type="none" w="med" len="med"/>
              </a:ln>
            </p:spPr>
            <p:txBody>
              <a:bodyPr/>
              <a:lstStyle/>
              <a:p>
                <a:endParaRPr lang="zh-CN" altLang="en-US"/>
              </a:p>
            </p:txBody>
          </p:sp>
          <p:sp>
            <p:nvSpPr>
              <p:cNvPr id="603276" name="任意多边形 603275"/>
              <p:cNvSpPr/>
              <p:nvPr/>
            </p:nvSpPr>
            <p:spPr>
              <a:xfrm>
                <a:off x="1023" y="3635"/>
                <a:ext cx="90" cy="24"/>
              </a:xfrm>
              <a:custGeom>
                <a:avLst/>
                <a:gdLst/>
                <a:ahLst/>
                <a:cxnLst/>
                <a:rect l="0" t="0" r="0" b="0"/>
                <a:pathLst>
                  <a:path w="628" h="173">
                    <a:moveTo>
                      <a:pt x="628" y="173"/>
                    </a:moveTo>
                    <a:lnTo>
                      <a:pt x="0" y="159"/>
                    </a:lnTo>
                    <a:lnTo>
                      <a:pt x="607" y="0"/>
                    </a:lnTo>
                    <a:lnTo>
                      <a:pt x="628" y="173"/>
                    </a:lnTo>
                  </a:path>
                </a:pathLst>
              </a:custGeom>
              <a:noFill/>
              <a:ln w="19050" cap="flat" cmpd="sng">
                <a:solidFill>
                  <a:srgbClr val="000000"/>
                </a:solidFill>
                <a:prstDash val="solid"/>
                <a:headEnd type="none" w="med" len="med"/>
                <a:tailEnd type="none" w="med" len="med"/>
              </a:ln>
            </p:spPr>
            <p:txBody>
              <a:bodyPr/>
              <a:lstStyle/>
              <a:p>
                <a:endParaRPr lang="zh-CN" altLang="en-US"/>
              </a:p>
            </p:txBody>
          </p:sp>
        </p:grpSp>
        <p:sp>
          <p:nvSpPr>
            <p:cNvPr id="603277" name="矩形 603276"/>
            <p:cNvSpPr/>
            <p:nvPr/>
          </p:nvSpPr>
          <p:spPr>
            <a:xfrm>
              <a:off x="0" y="2064"/>
              <a:ext cx="2400" cy="2256"/>
            </a:xfrm>
            <a:prstGeom prst="rect">
              <a:avLst/>
            </a:prstGeom>
            <a:gradFill rotWithShape="0">
              <a:gsLst>
                <a:gs pos="0">
                  <a:schemeClr val="bg1"/>
                </a:gs>
                <a:gs pos="100000">
                  <a:srgbClr val="CCECFF"/>
                </a:gs>
              </a:gsLst>
              <a:lin ang="5400000" scaled="1"/>
              <a:tileRect/>
            </a:gradFill>
            <a:ln w="9525">
              <a:noFill/>
            </a:ln>
          </p:spPr>
          <p:txBody>
            <a:bodyPr wrap="none" anchor="ctr" anchorCtr="0"/>
            <a:lstStyle/>
            <a:p>
              <a:pPr algn="ctr"/>
              <a:endParaRPr b="0" dirty="0">
                <a:solidFill>
                  <a:schemeClr val="bg1"/>
                </a:solidFill>
                <a:latin typeface="Times New Roman" panose="02020603050405020304" pitchFamily="18" charset="0"/>
              </a:endParaRPr>
            </a:p>
          </p:txBody>
        </p:sp>
        <p:sp>
          <p:nvSpPr>
            <p:cNvPr id="603278" name="直接连接符 603277"/>
            <p:cNvSpPr/>
            <p:nvPr/>
          </p:nvSpPr>
          <p:spPr>
            <a:xfrm>
              <a:off x="653" y="2697"/>
              <a:ext cx="1" cy="10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79" name="直接连接符 603278"/>
            <p:cNvSpPr/>
            <p:nvPr/>
          </p:nvSpPr>
          <p:spPr>
            <a:xfrm flipV="1">
              <a:off x="1844" y="2697"/>
              <a:ext cx="1" cy="10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0" name="直接连接符 603279"/>
            <p:cNvSpPr/>
            <p:nvPr/>
          </p:nvSpPr>
          <p:spPr>
            <a:xfrm>
              <a:off x="1240" y="2660"/>
              <a:ext cx="1" cy="12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1" name="直接连接符 603280"/>
            <p:cNvSpPr/>
            <p:nvPr/>
          </p:nvSpPr>
          <p:spPr>
            <a:xfrm>
              <a:off x="488" y="3140"/>
              <a:ext cx="146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2" name="直接连接符 603281"/>
            <p:cNvSpPr/>
            <p:nvPr/>
          </p:nvSpPr>
          <p:spPr>
            <a:xfrm flipH="1" flipV="1">
              <a:off x="1240" y="3140"/>
              <a:ext cx="727" cy="727"/>
            </a:xfrm>
            <a:prstGeom prst="line">
              <a:avLst/>
            </a:prstGeom>
            <a:ln w="3175" cap="flat" cmpd="sng">
              <a:solidFill>
                <a:srgbClr val="FF66CC"/>
              </a:solidFill>
              <a:prstDash val="solid"/>
              <a:headEnd type="none" w="med" len="med"/>
              <a:tailEnd type="none" w="med" len="med"/>
            </a:ln>
          </p:spPr>
          <p:txBody>
            <a:bodyPr/>
            <a:lstStyle/>
            <a:p>
              <a:endParaRPr lang="zh-CN" altLang="en-US"/>
            </a:p>
          </p:txBody>
        </p:sp>
        <p:sp>
          <p:nvSpPr>
            <p:cNvPr id="603283" name="直接连接符 603282"/>
            <p:cNvSpPr/>
            <p:nvPr/>
          </p:nvSpPr>
          <p:spPr>
            <a:xfrm>
              <a:off x="691" y="3744"/>
              <a:ext cx="115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4" name="任意多边形 603283"/>
            <p:cNvSpPr/>
            <p:nvPr/>
          </p:nvSpPr>
          <p:spPr>
            <a:xfrm>
              <a:off x="616" y="3707"/>
              <a:ext cx="75" cy="74"/>
            </a:xfrm>
            <a:custGeom>
              <a:avLst/>
              <a:gdLst/>
              <a:ahLst/>
              <a:cxnLst/>
              <a:rect l="0" t="0" r="0" b="0"/>
              <a:pathLst>
                <a:path w="523" h="522">
                  <a:moveTo>
                    <a:pt x="523" y="261"/>
                  </a:moveTo>
                  <a:lnTo>
                    <a:pt x="447" y="76"/>
                  </a:lnTo>
                  <a:lnTo>
                    <a:pt x="261" y="0"/>
                  </a:lnTo>
                  <a:lnTo>
                    <a:pt x="77" y="76"/>
                  </a:lnTo>
                  <a:lnTo>
                    <a:pt x="0" y="261"/>
                  </a:lnTo>
                  <a:lnTo>
                    <a:pt x="77" y="445"/>
                  </a:lnTo>
                  <a:lnTo>
                    <a:pt x="261" y="522"/>
                  </a:lnTo>
                  <a:lnTo>
                    <a:pt x="447" y="445"/>
                  </a:lnTo>
                  <a:lnTo>
                    <a:pt x="523" y="261"/>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85" name="直接连接符 603284"/>
            <p:cNvSpPr/>
            <p:nvPr/>
          </p:nvSpPr>
          <p:spPr>
            <a:xfrm>
              <a:off x="691" y="2660"/>
              <a:ext cx="111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6" name="任意多边形 603285"/>
            <p:cNvSpPr/>
            <p:nvPr/>
          </p:nvSpPr>
          <p:spPr>
            <a:xfrm>
              <a:off x="616" y="2622"/>
              <a:ext cx="75" cy="75"/>
            </a:xfrm>
            <a:custGeom>
              <a:avLst/>
              <a:gdLst/>
              <a:ahLst/>
              <a:cxnLst/>
              <a:rect l="0" t="0" r="0" b="0"/>
              <a:pathLst>
                <a:path w="523" h="524">
                  <a:moveTo>
                    <a:pt x="523" y="263"/>
                  </a:moveTo>
                  <a:lnTo>
                    <a:pt x="447" y="77"/>
                  </a:lnTo>
                  <a:lnTo>
                    <a:pt x="261" y="0"/>
                  </a:lnTo>
                  <a:lnTo>
                    <a:pt x="77" y="77"/>
                  </a:lnTo>
                  <a:lnTo>
                    <a:pt x="0" y="263"/>
                  </a:lnTo>
                  <a:lnTo>
                    <a:pt x="77" y="447"/>
                  </a:lnTo>
                  <a:lnTo>
                    <a:pt x="261" y="524"/>
                  </a:lnTo>
                  <a:lnTo>
                    <a:pt x="447" y="447"/>
                  </a:lnTo>
                  <a:lnTo>
                    <a:pt x="523" y="263"/>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87" name="直接连接符 603286"/>
            <p:cNvSpPr/>
            <p:nvPr/>
          </p:nvSpPr>
          <p:spPr>
            <a:xfrm flipV="1">
              <a:off x="1240" y="2286"/>
              <a:ext cx="1" cy="37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88" name="任意多边形 603287"/>
            <p:cNvSpPr/>
            <p:nvPr/>
          </p:nvSpPr>
          <p:spPr>
            <a:xfrm>
              <a:off x="1807" y="2622"/>
              <a:ext cx="74" cy="75"/>
            </a:xfrm>
            <a:custGeom>
              <a:avLst/>
              <a:gdLst/>
              <a:ahLst/>
              <a:cxnLst/>
              <a:rect l="0" t="0" r="0" b="0"/>
              <a:pathLst>
                <a:path w="522" h="524">
                  <a:moveTo>
                    <a:pt x="522" y="263"/>
                  </a:moveTo>
                  <a:lnTo>
                    <a:pt x="446" y="77"/>
                  </a:lnTo>
                  <a:lnTo>
                    <a:pt x="261" y="0"/>
                  </a:lnTo>
                  <a:lnTo>
                    <a:pt x="77" y="77"/>
                  </a:lnTo>
                  <a:lnTo>
                    <a:pt x="0" y="263"/>
                  </a:lnTo>
                  <a:lnTo>
                    <a:pt x="77" y="447"/>
                  </a:lnTo>
                  <a:lnTo>
                    <a:pt x="261" y="524"/>
                  </a:lnTo>
                  <a:lnTo>
                    <a:pt x="446" y="447"/>
                  </a:lnTo>
                  <a:lnTo>
                    <a:pt x="522" y="263"/>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3289" name="任意多边形 603288"/>
            <p:cNvSpPr/>
            <p:nvPr/>
          </p:nvSpPr>
          <p:spPr>
            <a:xfrm>
              <a:off x="1037" y="3474"/>
              <a:ext cx="98" cy="42"/>
            </a:xfrm>
            <a:custGeom>
              <a:avLst/>
              <a:gdLst/>
              <a:ahLst/>
              <a:cxnLst/>
              <a:rect l="0" t="0" r="0" b="0"/>
              <a:pathLst>
                <a:path w="685" h="298">
                  <a:moveTo>
                    <a:pt x="0" y="0"/>
                  </a:moveTo>
                  <a:lnTo>
                    <a:pt x="332" y="172"/>
                  </a:lnTo>
                  <a:lnTo>
                    <a:pt x="685" y="29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90" name="任意多边形 603289"/>
            <p:cNvSpPr/>
            <p:nvPr/>
          </p:nvSpPr>
          <p:spPr>
            <a:xfrm>
              <a:off x="1581" y="3232"/>
              <a:ext cx="39" cy="99"/>
            </a:xfrm>
            <a:custGeom>
              <a:avLst/>
              <a:gdLst/>
              <a:ahLst/>
              <a:cxnLst/>
              <a:rect l="0" t="0" r="0" b="0"/>
              <a:pathLst>
                <a:path w="273" h="695">
                  <a:moveTo>
                    <a:pt x="0" y="695"/>
                  </a:moveTo>
                  <a:lnTo>
                    <a:pt x="160" y="357"/>
                  </a:lnTo>
                  <a:lnTo>
                    <a:pt x="27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91" name="任意多边形 603290"/>
            <p:cNvSpPr/>
            <p:nvPr/>
          </p:nvSpPr>
          <p:spPr>
            <a:xfrm>
              <a:off x="1240" y="3416"/>
              <a:ext cx="277" cy="115"/>
            </a:xfrm>
            <a:custGeom>
              <a:avLst/>
              <a:gdLst/>
              <a:ahLst/>
              <a:cxnLst/>
              <a:rect l="0" t="0" r="0" b="0"/>
              <a:pathLst>
                <a:path w="1934" h="802">
                  <a:moveTo>
                    <a:pt x="0" y="802"/>
                  </a:moveTo>
                  <a:lnTo>
                    <a:pt x="427" y="768"/>
                  </a:lnTo>
                  <a:lnTo>
                    <a:pt x="845" y="668"/>
                  </a:lnTo>
                  <a:lnTo>
                    <a:pt x="1242" y="503"/>
                  </a:lnTo>
                  <a:lnTo>
                    <a:pt x="1607" y="279"/>
                  </a:lnTo>
                  <a:lnTo>
                    <a:pt x="19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92" name="任意多边形 603291"/>
            <p:cNvSpPr/>
            <p:nvPr/>
          </p:nvSpPr>
          <p:spPr>
            <a:xfrm>
              <a:off x="1132" y="3499"/>
              <a:ext cx="108" cy="35"/>
            </a:xfrm>
            <a:custGeom>
              <a:avLst/>
              <a:gdLst/>
              <a:ahLst/>
              <a:cxnLst/>
              <a:rect l="0" t="0" r="0" b="0"/>
              <a:pathLst>
                <a:path w="757" h="246">
                  <a:moveTo>
                    <a:pt x="34" y="0"/>
                  </a:moveTo>
                  <a:lnTo>
                    <a:pt x="0" y="246"/>
                  </a:lnTo>
                  <a:lnTo>
                    <a:pt x="757" y="225"/>
                  </a:lnTo>
                  <a:lnTo>
                    <a:pt x="34" y="0"/>
                  </a:lnTo>
                  <a:close/>
                </a:path>
              </a:pathLst>
            </a:custGeom>
            <a:solidFill>
              <a:srgbClr val="000000"/>
            </a:solidFill>
            <a:ln w="9525">
              <a:noFill/>
            </a:ln>
          </p:spPr>
          <p:txBody>
            <a:bodyPr/>
            <a:lstStyle/>
            <a:p>
              <a:endParaRPr lang="zh-CN" altLang="en-US"/>
            </a:p>
          </p:txBody>
        </p:sp>
        <p:sp>
          <p:nvSpPr>
            <p:cNvPr id="603293" name="任意多边形 603292"/>
            <p:cNvSpPr/>
            <p:nvPr/>
          </p:nvSpPr>
          <p:spPr>
            <a:xfrm>
              <a:off x="1132" y="3499"/>
              <a:ext cx="108" cy="35"/>
            </a:xfrm>
            <a:custGeom>
              <a:avLst/>
              <a:gdLst/>
              <a:ahLst/>
              <a:cxnLst/>
              <a:rect l="0" t="0" r="0" b="0"/>
              <a:pathLst>
                <a:path w="757" h="246">
                  <a:moveTo>
                    <a:pt x="34" y="0"/>
                  </a:moveTo>
                  <a:lnTo>
                    <a:pt x="0" y="246"/>
                  </a:lnTo>
                  <a:lnTo>
                    <a:pt x="757" y="225"/>
                  </a:lnTo>
                  <a:lnTo>
                    <a:pt x="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94" name="任意多边形 603293"/>
            <p:cNvSpPr/>
            <p:nvPr/>
          </p:nvSpPr>
          <p:spPr>
            <a:xfrm>
              <a:off x="1517" y="3321"/>
              <a:ext cx="78" cy="95"/>
            </a:xfrm>
            <a:custGeom>
              <a:avLst/>
              <a:gdLst/>
              <a:ahLst/>
              <a:cxnLst/>
              <a:rect l="0" t="0" r="0" b="0"/>
              <a:pathLst>
                <a:path w="550" h="670">
                  <a:moveTo>
                    <a:pt x="550" y="150"/>
                  </a:moveTo>
                  <a:lnTo>
                    <a:pt x="351" y="0"/>
                  </a:lnTo>
                  <a:lnTo>
                    <a:pt x="0" y="670"/>
                  </a:lnTo>
                  <a:lnTo>
                    <a:pt x="550" y="150"/>
                  </a:lnTo>
                  <a:close/>
                </a:path>
              </a:pathLst>
            </a:custGeom>
            <a:solidFill>
              <a:srgbClr val="000000"/>
            </a:solidFill>
            <a:ln w="9525">
              <a:noFill/>
            </a:ln>
          </p:spPr>
          <p:txBody>
            <a:bodyPr/>
            <a:lstStyle/>
            <a:p>
              <a:endParaRPr lang="zh-CN" altLang="en-US"/>
            </a:p>
          </p:txBody>
        </p:sp>
        <p:sp>
          <p:nvSpPr>
            <p:cNvPr id="603295" name="任意多边形 603294"/>
            <p:cNvSpPr/>
            <p:nvPr/>
          </p:nvSpPr>
          <p:spPr>
            <a:xfrm>
              <a:off x="1517" y="3321"/>
              <a:ext cx="78" cy="95"/>
            </a:xfrm>
            <a:custGeom>
              <a:avLst/>
              <a:gdLst/>
              <a:ahLst/>
              <a:cxnLst/>
              <a:rect l="0" t="0" r="0" b="0"/>
              <a:pathLst>
                <a:path w="550" h="670">
                  <a:moveTo>
                    <a:pt x="550" y="150"/>
                  </a:moveTo>
                  <a:lnTo>
                    <a:pt x="351" y="0"/>
                  </a:lnTo>
                  <a:lnTo>
                    <a:pt x="0" y="670"/>
                  </a:lnTo>
                  <a:lnTo>
                    <a:pt x="550" y="15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03296" name="直接连接符 603295"/>
            <p:cNvSpPr/>
            <p:nvPr/>
          </p:nvSpPr>
          <p:spPr>
            <a:xfrm>
              <a:off x="1967" y="3867"/>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3297" name="直接连接符 603296"/>
            <p:cNvSpPr/>
            <p:nvPr/>
          </p:nvSpPr>
          <p:spPr>
            <a:xfrm>
              <a:off x="1240" y="266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03298" name="组合 603297"/>
            <p:cNvGrpSpPr/>
            <p:nvPr/>
          </p:nvGrpSpPr>
          <p:grpSpPr>
            <a:xfrm>
              <a:off x="1968" y="3042"/>
              <a:ext cx="303" cy="250"/>
              <a:chOff x="2766" y="2021"/>
              <a:chExt cx="303" cy="250"/>
            </a:xfrm>
          </p:grpSpPr>
          <p:sp>
            <p:nvSpPr>
              <p:cNvPr id="603299" name="矩形 603298"/>
              <p:cNvSpPr/>
              <p:nvPr/>
            </p:nvSpPr>
            <p:spPr>
              <a:xfrm>
                <a:off x="2766" y="2021"/>
                <a:ext cx="232"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Y</a:t>
                </a:r>
              </a:p>
            </p:txBody>
          </p:sp>
          <p:sp>
            <p:nvSpPr>
              <p:cNvPr id="603300" name="矩形 603299"/>
              <p:cNvSpPr/>
              <p:nvPr/>
            </p:nvSpPr>
            <p:spPr>
              <a:xfrm>
                <a:off x="2865" y="2097"/>
                <a:ext cx="204" cy="164"/>
              </a:xfrm>
              <a:prstGeom prst="rect">
                <a:avLst/>
              </a:prstGeom>
              <a:noFill/>
              <a:ln w="9525">
                <a:noFill/>
              </a:ln>
            </p:spPr>
            <p:txBody>
              <a:bodyPr wrap="none" anchor="t" anchorCtr="0">
                <a:spAutoFit/>
              </a:bodyPr>
              <a:lstStyle/>
              <a:p>
                <a:r>
                  <a:rPr lang="en-US" altLang="zh-CN" sz="1600" baseline="-25000">
                    <a:solidFill>
                      <a:srgbClr val="000000"/>
                    </a:solidFill>
                    <a:latin typeface="Times New Roman" panose="02020603050405020304" pitchFamily="18" charset="0"/>
                  </a:rPr>
                  <a:t>W</a:t>
                </a:r>
              </a:p>
            </p:txBody>
          </p:sp>
        </p:grpSp>
        <p:sp>
          <p:nvSpPr>
            <p:cNvPr id="603301" name="文本框 603300"/>
            <p:cNvSpPr txBox="1"/>
            <p:nvPr/>
          </p:nvSpPr>
          <p:spPr>
            <a:xfrm>
              <a:off x="296" y="3034"/>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nvGrpSpPr>
            <p:cNvPr id="603302" name="组合 603301"/>
            <p:cNvGrpSpPr/>
            <p:nvPr/>
          </p:nvGrpSpPr>
          <p:grpSpPr>
            <a:xfrm>
              <a:off x="960" y="3864"/>
              <a:ext cx="283" cy="250"/>
              <a:chOff x="2766" y="2021"/>
              <a:chExt cx="283" cy="250"/>
            </a:xfrm>
          </p:grpSpPr>
          <p:sp>
            <p:nvSpPr>
              <p:cNvPr id="603303" name="矩形 603302"/>
              <p:cNvSpPr/>
              <p:nvPr/>
            </p:nvSpPr>
            <p:spPr>
              <a:xfrm>
                <a:off x="2766" y="2021"/>
                <a:ext cx="232"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Y</a:t>
                </a:r>
              </a:p>
            </p:txBody>
          </p:sp>
          <p:sp>
            <p:nvSpPr>
              <p:cNvPr id="603304" name="矩形 603303"/>
              <p:cNvSpPr/>
              <p:nvPr/>
            </p:nvSpPr>
            <p:spPr>
              <a:xfrm>
                <a:off x="2865" y="2097"/>
                <a:ext cx="184" cy="164"/>
              </a:xfrm>
              <a:prstGeom prst="rect">
                <a:avLst/>
              </a:prstGeom>
              <a:noFill/>
              <a:ln w="9525">
                <a:noFill/>
              </a:ln>
            </p:spPr>
            <p:txBody>
              <a:bodyPr wrap="none" anchor="t" anchorCtr="0">
                <a:spAutoFit/>
              </a:bodyPr>
              <a:lstStyle/>
              <a:p>
                <a:r>
                  <a:rPr lang="en-US" altLang="zh-CN" sz="1600" baseline="-25000">
                    <a:solidFill>
                      <a:srgbClr val="000000"/>
                    </a:solidFill>
                    <a:latin typeface="Times New Roman" panose="02020603050405020304" pitchFamily="18" charset="0"/>
                  </a:rPr>
                  <a:t>H</a:t>
                </a:r>
              </a:p>
            </p:txBody>
          </p:sp>
        </p:grpSp>
        <p:sp>
          <p:nvSpPr>
            <p:cNvPr id="603305" name="文本框 603304"/>
            <p:cNvSpPr txBox="1"/>
            <p:nvPr/>
          </p:nvSpPr>
          <p:spPr>
            <a:xfrm>
              <a:off x="1213" y="2098"/>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03306" name="文本框 603305"/>
            <p:cNvSpPr txBox="1"/>
            <p:nvPr/>
          </p:nvSpPr>
          <p:spPr>
            <a:xfrm>
              <a:off x="493" y="2386"/>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03307" name="文本框 603306"/>
            <p:cNvSpPr txBox="1"/>
            <p:nvPr/>
          </p:nvSpPr>
          <p:spPr>
            <a:xfrm>
              <a:off x="1829" y="2434"/>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03308" name="文本框 603307"/>
            <p:cNvSpPr txBox="1"/>
            <p:nvPr/>
          </p:nvSpPr>
          <p:spPr>
            <a:xfrm>
              <a:off x="432" y="368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03309" name="文本框 603308"/>
            <p:cNvSpPr txBox="1"/>
            <p:nvPr/>
          </p:nvSpPr>
          <p:spPr>
            <a:xfrm>
              <a:off x="1232" y="3482"/>
              <a:ext cx="437" cy="250"/>
            </a:xfrm>
            <a:prstGeom prst="rect">
              <a:avLst/>
            </a:prstGeom>
            <a:noFill/>
            <a:ln w="9525">
              <a:noFill/>
            </a:ln>
          </p:spPr>
          <p:txBody>
            <a:bodyPr wrap="none" anchor="t" anchorCtr="0">
              <a:spAutoFit/>
            </a:bodyPr>
            <a:lstStyle/>
            <a:p>
              <a:r>
                <a:rPr lang="en-US" altLang="zh-CN">
                  <a:latin typeface="Times New Roman" panose="02020603050405020304" pitchFamily="18" charset="0"/>
                </a:rPr>
                <a:t>45°</a:t>
              </a:r>
            </a:p>
          </p:txBody>
        </p:sp>
        <p:sp>
          <p:nvSpPr>
            <p:cNvPr id="603310" name="文本框 603309"/>
            <p:cNvSpPr txBox="1"/>
            <p:nvPr/>
          </p:nvSpPr>
          <p:spPr>
            <a:xfrm>
              <a:off x="1088" y="3099"/>
              <a:ext cx="232"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O</a:t>
              </a:r>
            </a:p>
          </p:txBody>
        </p:sp>
      </p:grpSp>
      <p:sp>
        <p:nvSpPr>
          <p:cNvPr id="603219" name="上箭头 603218"/>
          <p:cNvSpPr/>
          <p:nvPr/>
        </p:nvSpPr>
        <p:spPr>
          <a:xfrm rot="-3167922">
            <a:off x="3889375" y="6127750"/>
            <a:ext cx="228600" cy="823913"/>
          </a:xfrm>
          <a:prstGeom prst="upArrow">
            <a:avLst>
              <a:gd name="adj1" fmla="val 50000"/>
              <a:gd name="adj2" fmla="val 90104"/>
            </a:avLst>
          </a:prstGeom>
          <a:solidFill>
            <a:srgbClr val="99FF33"/>
          </a:solidFill>
          <a:ln w="317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3162"/>
                                        </p:tgtEl>
                                        <p:attrNameLst>
                                          <p:attrName>style.visibility</p:attrName>
                                        </p:attrNameLst>
                                      </p:cBhvr>
                                      <p:to>
                                        <p:strVal val="visible"/>
                                      </p:to>
                                    </p:set>
                                    <p:animEffect transition="in" filter="wipe(left)">
                                      <p:cBhvr>
                                        <p:cTn id="7" dur="500"/>
                                        <p:tgtEl>
                                          <p:spTgt spid="6031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3161"/>
                                        </p:tgtEl>
                                        <p:attrNameLst>
                                          <p:attrName>style.visibility</p:attrName>
                                        </p:attrNameLst>
                                      </p:cBhvr>
                                      <p:to>
                                        <p:strVal val="visible"/>
                                      </p:to>
                                    </p:set>
                                    <p:animEffect transition="in" filter="wipe(left)">
                                      <p:cBhvr>
                                        <p:cTn id="12" dur="500"/>
                                        <p:tgtEl>
                                          <p:spTgt spid="60316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nodePh="1">
                                  <p:stCondLst>
                                    <p:cond delay="0"/>
                                  </p:stCondLst>
                                  <p:endCondLst>
                                    <p:cond evt="begin" delay="0">
                                      <p:tn val="15"/>
                                    </p:cond>
                                  </p:endCondLst>
                                  <p:childTnLst>
                                    <p:set>
                                      <p:cBhvr>
                                        <p:cTn id="16" dur="1" fill="hold">
                                          <p:stCondLst>
                                            <p:cond delay="0"/>
                                          </p:stCondLst>
                                        </p:cTn>
                                        <p:tgtEl>
                                          <p:spTgt spid="603208"/>
                                        </p:tgtEl>
                                        <p:attrNameLst>
                                          <p:attrName>style.visibility</p:attrName>
                                        </p:attrNameLst>
                                      </p:cBhvr>
                                      <p:to>
                                        <p:strVal val="visible"/>
                                      </p:to>
                                    </p:set>
                                    <p:anim calcmode="lin" valueType="num">
                                      <p:cBhvr additive="base">
                                        <p:cTn id="17" dur="500" fill="hold"/>
                                        <p:tgtEl>
                                          <p:spTgt spid="603208"/>
                                        </p:tgtEl>
                                        <p:attrNameLst>
                                          <p:attrName>ppt_x</p:attrName>
                                        </p:attrNameLst>
                                      </p:cBhvr>
                                      <p:tavLst>
                                        <p:tav tm="0">
                                          <p:val>
                                            <p:strVal val="#ppt_x"/>
                                          </p:val>
                                        </p:tav>
                                        <p:tav tm="100000">
                                          <p:val>
                                            <p:strVal val="#ppt_x"/>
                                          </p:val>
                                        </p:tav>
                                      </p:tavLst>
                                    </p:anim>
                                    <p:anim calcmode="lin" valueType="num">
                                      <p:cBhvr additive="base">
                                        <p:cTn id="18" dur="500" fill="hold"/>
                                        <p:tgtEl>
                                          <p:spTgt spid="60320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nodeType="clickEffect">
                                  <p:stCondLst>
                                    <p:cond delay="0"/>
                                  </p:stCondLst>
                                  <p:childTnLst>
                                    <p:set>
                                      <p:cBhvr>
                                        <p:cTn id="22" dur="1" fill="hold">
                                          <p:stCondLst>
                                            <p:cond delay="0"/>
                                          </p:stCondLst>
                                        </p:cTn>
                                        <p:tgtEl>
                                          <p:spTgt spid="603219"/>
                                        </p:tgtEl>
                                        <p:attrNameLst>
                                          <p:attrName>style.visibility</p:attrName>
                                        </p:attrNameLst>
                                      </p:cBhvr>
                                      <p:to>
                                        <p:strVal val="visible"/>
                                      </p:to>
                                    </p:set>
                                    <p:anim calcmode="lin" valueType="num">
                                      <p:cBhvr>
                                        <p:cTn id="23" dur="500" fill="hold"/>
                                        <p:tgtEl>
                                          <p:spTgt spid="603219"/>
                                        </p:tgtEl>
                                        <p:attrNameLst>
                                          <p:attrName>ppt_x</p:attrName>
                                        </p:attrNameLst>
                                      </p:cBhvr>
                                      <p:tavLst>
                                        <p:tav tm="0">
                                          <p:val>
                                            <p:strVal val="#ppt_x"/>
                                          </p:val>
                                        </p:tav>
                                        <p:tav tm="100000">
                                          <p:val>
                                            <p:strVal val="#ppt_x"/>
                                          </p:val>
                                        </p:tav>
                                      </p:tavLst>
                                    </p:anim>
                                    <p:anim calcmode="lin" valueType="num">
                                      <p:cBhvr>
                                        <p:cTn id="24" dur="500" fill="hold"/>
                                        <p:tgtEl>
                                          <p:spTgt spid="603219"/>
                                        </p:tgtEl>
                                        <p:attrNameLst>
                                          <p:attrName>ppt_y</p:attrName>
                                        </p:attrNameLst>
                                      </p:cBhvr>
                                      <p:tavLst>
                                        <p:tav tm="0">
                                          <p:val>
                                            <p:strVal val="#ppt_y+#ppt_h/2"/>
                                          </p:val>
                                        </p:tav>
                                        <p:tav tm="100000">
                                          <p:val>
                                            <p:strVal val="#ppt_y"/>
                                          </p:val>
                                        </p:tav>
                                      </p:tavLst>
                                    </p:anim>
                                    <p:anim calcmode="lin" valueType="num">
                                      <p:cBhvr>
                                        <p:cTn id="25" dur="500" fill="hold"/>
                                        <p:tgtEl>
                                          <p:spTgt spid="603219"/>
                                        </p:tgtEl>
                                        <p:attrNameLst>
                                          <p:attrName>ppt_w</p:attrName>
                                        </p:attrNameLst>
                                      </p:cBhvr>
                                      <p:tavLst>
                                        <p:tav tm="0">
                                          <p:val>
                                            <p:strVal val="#ppt_w"/>
                                          </p:val>
                                        </p:tav>
                                        <p:tav tm="100000">
                                          <p:val>
                                            <p:strVal val="#ppt_w"/>
                                          </p:val>
                                        </p:tav>
                                      </p:tavLst>
                                    </p:anim>
                                    <p:anim calcmode="lin" valueType="num">
                                      <p:cBhvr>
                                        <p:cTn id="26" dur="500" fill="hold"/>
                                        <p:tgtEl>
                                          <p:spTgt spid="60321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2" fill="hold" nodeType="clickEffect">
                                  <p:stCondLst>
                                    <p:cond delay="0"/>
                                  </p:stCondLst>
                                  <p:childTnLst>
                                    <p:set>
                                      <p:cBhvr>
                                        <p:cTn id="30" dur="1" fill="hold">
                                          <p:stCondLst>
                                            <p:cond delay="0"/>
                                          </p:stCondLst>
                                        </p:cTn>
                                        <p:tgtEl>
                                          <p:spTgt spid="603209"/>
                                        </p:tgtEl>
                                        <p:attrNameLst>
                                          <p:attrName>style.visibility</p:attrName>
                                        </p:attrNameLst>
                                      </p:cBhvr>
                                      <p:to>
                                        <p:strVal val="visible"/>
                                      </p:to>
                                    </p:set>
                                    <p:anim calcmode="lin" valueType="num">
                                      <p:cBhvr>
                                        <p:cTn id="31" dur="500" fill="hold"/>
                                        <p:tgtEl>
                                          <p:spTgt spid="603209"/>
                                        </p:tgtEl>
                                        <p:attrNameLst>
                                          <p:attrName>ppt_x</p:attrName>
                                        </p:attrNameLst>
                                      </p:cBhvr>
                                      <p:tavLst>
                                        <p:tav tm="0">
                                          <p:val>
                                            <p:strVal val="#ppt_x+#ppt_w/2"/>
                                          </p:val>
                                        </p:tav>
                                        <p:tav tm="100000">
                                          <p:val>
                                            <p:strVal val="#ppt_x"/>
                                          </p:val>
                                        </p:tav>
                                      </p:tavLst>
                                    </p:anim>
                                    <p:anim calcmode="lin" valueType="num">
                                      <p:cBhvr>
                                        <p:cTn id="32" dur="500" fill="hold"/>
                                        <p:tgtEl>
                                          <p:spTgt spid="603209"/>
                                        </p:tgtEl>
                                        <p:attrNameLst>
                                          <p:attrName>ppt_y</p:attrName>
                                        </p:attrNameLst>
                                      </p:cBhvr>
                                      <p:tavLst>
                                        <p:tav tm="0">
                                          <p:val>
                                            <p:strVal val="#ppt_y"/>
                                          </p:val>
                                        </p:tav>
                                        <p:tav tm="100000">
                                          <p:val>
                                            <p:strVal val="#ppt_y"/>
                                          </p:val>
                                        </p:tav>
                                      </p:tavLst>
                                    </p:anim>
                                    <p:anim calcmode="lin" valueType="num">
                                      <p:cBhvr>
                                        <p:cTn id="33" dur="500" fill="hold"/>
                                        <p:tgtEl>
                                          <p:spTgt spid="603209"/>
                                        </p:tgtEl>
                                        <p:attrNameLst>
                                          <p:attrName>ppt_w</p:attrName>
                                        </p:attrNameLst>
                                      </p:cBhvr>
                                      <p:tavLst>
                                        <p:tav tm="0">
                                          <p:val>
                                            <p:fltVal val="0"/>
                                          </p:val>
                                        </p:tav>
                                        <p:tav tm="100000">
                                          <p:val>
                                            <p:strVal val="#ppt_w"/>
                                          </p:val>
                                        </p:tav>
                                      </p:tavLst>
                                    </p:anim>
                                    <p:anim calcmode="lin" valueType="num">
                                      <p:cBhvr>
                                        <p:cTn id="34" dur="500" fill="hold"/>
                                        <p:tgtEl>
                                          <p:spTgt spid="603209"/>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03213"/>
                                        </p:tgtEl>
                                        <p:attrNameLst>
                                          <p:attrName>style.visibility</p:attrName>
                                        </p:attrNameLst>
                                      </p:cBhvr>
                                      <p:to>
                                        <p:strVal val="visible"/>
                                      </p:to>
                                    </p:set>
                                    <p:animEffect transition="in" filter="wipe(left)">
                                      <p:cBhvr>
                                        <p:cTn id="39" dur="500"/>
                                        <p:tgtEl>
                                          <p:spTgt spid="603213"/>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32" fill="hold" nodeType="clickEffect">
                                  <p:stCondLst>
                                    <p:cond delay="0"/>
                                  </p:stCondLst>
                                  <p:childTnLst>
                                    <p:set>
                                      <p:cBhvr>
                                        <p:cTn id="43" dur="1" fill="hold">
                                          <p:stCondLst>
                                            <p:cond delay="0"/>
                                          </p:stCondLst>
                                        </p:cTn>
                                        <p:tgtEl>
                                          <p:spTgt spid="603164"/>
                                        </p:tgtEl>
                                        <p:attrNameLst>
                                          <p:attrName>style.visibility</p:attrName>
                                        </p:attrNameLst>
                                      </p:cBhvr>
                                      <p:to>
                                        <p:strVal val="visible"/>
                                      </p:to>
                                    </p:set>
                                    <p:animEffect transition="in" filter="box(out)">
                                      <p:cBhvr>
                                        <p:cTn id="44" dur="500"/>
                                        <p:tgtEl>
                                          <p:spTgt spid="60316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03149"/>
                                        </p:tgtEl>
                                        <p:attrNameLst>
                                          <p:attrName>style.visibility</p:attrName>
                                        </p:attrNameLst>
                                      </p:cBhvr>
                                      <p:to>
                                        <p:strVal val="visible"/>
                                      </p:to>
                                    </p:set>
                                    <p:animEffect transition="in" filter="wipe(left)">
                                      <p:cBhvr>
                                        <p:cTn id="49" dur="500"/>
                                        <p:tgtEl>
                                          <p:spTgt spid="60314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03190"/>
                                        </p:tgtEl>
                                        <p:attrNameLst>
                                          <p:attrName>style.visibility</p:attrName>
                                        </p:attrNameLst>
                                      </p:cBhvr>
                                      <p:to>
                                        <p:strVal val="visible"/>
                                      </p:to>
                                    </p:set>
                                    <p:animEffect transition="in" filter="wipe(left)">
                                      <p:cBhvr>
                                        <p:cTn id="54" dur="500"/>
                                        <p:tgtEl>
                                          <p:spTgt spid="60319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03187"/>
                                        </p:tgtEl>
                                        <p:attrNameLst>
                                          <p:attrName>style.visibility</p:attrName>
                                        </p:attrNameLst>
                                      </p:cBhvr>
                                      <p:to>
                                        <p:strVal val="visible"/>
                                      </p:to>
                                    </p:set>
                                    <p:animEffect transition="in" filter="wipe(left)">
                                      <p:cBhvr>
                                        <p:cTn id="59" dur="500"/>
                                        <p:tgtEl>
                                          <p:spTgt spid="60318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603140"/>
                                        </p:tgtEl>
                                        <p:attrNameLst>
                                          <p:attrName>style.visibility</p:attrName>
                                        </p:attrNameLst>
                                      </p:cBhvr>
                                      <p:to>
                                        <p:strVal val="visible"/>
                                      </p:to>
                                    </p:set>
                                    <p:animEffect transition="in" filter="wipe(up)">
                                      <p:cBhvr>
                                        <p:cTn id="64" dur="500"/>
                                        <p:tgtEl>
                                          <p:spTgt spid="60314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603159"/>
                                        </p:tgtEl>
                                        <p:attrNameLst>
                                          <p:attrName>style.visibility</p:attrName>
                                        </p:attrNameLst>
                                      </p:cBhvr>
                                      <p:to>
                                        <p:strVal val="visible"/>
                                      </p:to>
                                    </p:set>
                                    <p:animEffect transition="in" filter="wipe(left)">
                                      <p:cBhvr>
                                        <p:cTn id="69" dur="500"/>
                                        <p:tgtEl>
                                          <p:spTgt spid="60315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603141"/>
                                        </p:tgtEl>
                                        <p:attrNameLst>
                                          <p:attrName>style.visibility</p:attrName>
                                        </p:attrNameLst>
                                      </p:cBhvr>
                                      <p:to>
                                        <p:strVal val="visible"/>
                                      </p:to>
                                    </p:set>
                                    <p:animEffect transition="in" filter="wipe(left)">
                                      <p:cBhvr>
                                        <p:cTn id="74" dur="500"/>
                                        <p:tgtEl>
                                          <p:spTgt spid="60314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603188"/>
                                        </p:tgtEl>
                                        <p:attrNameLst>
                                          <p:attrName>style.visibility</p:attrName>
                                        </p:attrNameLst>
                                      </p:cBhvr>
                                      <p:to>
                                        <p:strVal val="visible"/>
                                      </p:to>
                                    </p:set>
                                    <p:animEffect transition="in" filter="wipe(left)">
                                      <p:cBhvr>
                                        <p:cTn id="79" dur="500"/>
                                        <p:tgtEl>
                                          <p:spTgt spid="60318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603139"/>
                                        </p:tgtEl>
                                        <p:attrNameLst>
                                          <p:attrName>style.visibility</p:attrName>
                                        </p:attrNameLst>
                                      </p:cBhvr>
                                      <p:to>
                                        <p:strVal val="visible"/>
                                      </p:to>
                                    </p:set>
                                    <p:animEffect transition="in" filter="wipe(left)">
                                      <p:cBhvr>
                                        <p:cTn id="84" dur="500"/>
                                        <p:tgtEl>
                                          <p:spTgt spid="60313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603160"/>
                                        </p:tgtEl>
                                        <p:attrNameLst>
                                          <p:attrName>style.visibility</p:attrName>
                                        </p:attrNameLst>
                                      </p:cBhvr>
                                      <p:to>
                                        <p:strVal val="visible"/>
                                      </p:to>
                                    </p:set>
                                    <p:animEffect transition="in" filter="wipe(left)">
                                      <p:cBhvr>
                                        <p:cTn id="89" dur="500"/>
                                        <p:tgtEl>
                                          <p:spTgt spid="60316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603143"/>
                                        </p:tgtEl>
                                        <p:attrNameLst>
                                          <p:attrName>style.visibility</p:attrName>
                                        </p:attrNameLst>
                                      </p:cBhvr>
                                      <p:to>
                                        <p:strVal val="visible"/>
                                      </p:to>
                                    </p:set>
                                    <p:animEffect transition="in" filter="wipe(left)">
                                      <p:cBhvr>
                                        <p:cTn id="94" dur="500"/>
                                        <p:tgtEl>
                                          <p:spTgt spid="603143"/>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603142"/>
                                        </p:tgtEl>
                                        <p:attrNameLst>
                                          <p:attrName>style.visibility</p:attrName>
                                        </p:attrNameLst>
                                      </p:cBhvr>
                                      <p:to>
                                        <p:strVal val="visible"/>
                                      </p:to>
                                    </p:set>
                                    <p:animEffect transition="in" filter="wipe(left)">
                                      <p:cBhvr>
                                        <p:cTn id="99" dur="500"/>
                                        <p:tgtEl>
                                          <p:spTgt spid="60314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603148"/>
                                        </p:tgtEl>
                                        <p:attrNameLst>
                                          <p:attrName>style.visibility</p:attrName>
                                        </p:attrNameLst>
                                      </p:cBhvr>
                                      <p:to>
                                        <p:strVal val="visible"/>
                                      </p:to>
                                    </p:set>
                                    <p:animEffect transition="in" filter="wipe(left)">
                                      <p:cBhvr>
                                        <p:cTn id="104" dur="500"/>
                                        <p:tgtEl>
                                          <p:spTgt spid="6031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nodeType="clickEffect">
                                  <p:stCondLst>
                                    <p:cond delay="0"/>
                                  </p:stCondLst>
                                  <p:childTnLst>
                                    <p:set>
                                      <p:cBhvr>
                                        <p:cTn id="108" dur="1" fill="hold">
                                          <p:stCondLst>
                                            <p:cond delay="0"/>
                                          </p:stCondLst>
                                        </p:cTn>
                                        <p:tgtEl>
                                          <p:spTgt spid="603146"/>
                                        </p:tgtEl>
                                        <p:attrNameLst>
                                          <p:attrName>style.visibility</p:attrName>
                                        </p:attrNameLst>
                                      </p:cBhvr>
                                      <p:to>
                                        <p:strVal val="visible"/>
                                      </p:to>
                                    </p:set>
                                    <p:animEffect transition="in" filter="wipe(up)">
                                      <p:cBhvr>
                                        <p:cTn id="109" dur="500"/>
                                        <p:tgtEl>
                                          <p:spTgt spid="603146"/>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603147"/>
                                        </p:tgtEl>
                                        <p:attrNameLst>
                                          <p:attrName>style.visibility</p:attrName>
                                        </p:attrNameLst>
                                      </p:cBhvr>
                                      <p:to>
                                        <p:strVal val="visible"/>
                                      </p:to>
                                    </p:set>
                                    <p:animEffect transition="in" filter="wipe(left)">
                                      <p:cBhvr>
                                        <p:cTn id="114" dur="500"/>
                                        <p:tgtEl>
                                          <p:spTgt spid="603147"/>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603158"/>
                                        </p:tgtEl>
                                        <p:attrNameLst>
                                          <p:attrName>style.visibility</p:attrName>
                                        </p:attrNameLst>
                                      </p:cBhvr>
                                      <p:to>
                                        <p:strVal val="visible"/>
                                      </p:to>
                                    </p:set>
                                    <p:animEffect transition="in" filter="wipe(left)">
                                      <p:cBhvr>
                                        <p:cTn id="119" dur="500"/>
                                        <p:tgtEl>
                                          <p:spTgt spid="603158"/>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603157"/>
                                        </p:tgtEl>
                                        <p:attrNameLst>
                                          <p:attrName>style.visibility</p:attrName>
                                        </p:attrNameLst>
                                      </p:cBhvr>
                                      <p:to>
                                        <p:strVal val="visible"/>
                                      </p:to>
                                    </p:set>
                                    <p:animEffect transition="in" filter="wipe(left)">
                                      <p:cBhvr>
                                        <p:cTn id="124" dur="500"/>
                                        <p:tgtEl>
                                          <p:spTgt spid="603157"/>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603189"/>
                                        </p:tgtEl>
                                        <p:attrNameLst>
                                          <p:attrName>style.visibility</p:attrName>
                                        </p:attrNameLst>
                                      </p:cBhvr>
                                      <p:to>
                                        <p:strVal val="visible"/>
                                      </p:to>
                                    </p:set>
                                    <p:animEffect transition="in" filter="wipe(left)">
                                      <p:cBhvr>
                                        <p:cTn id="129" dur="500"/>
                                        <p:tgtEl>
                                          <p:spTgt spid="603189"/>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603163"/>
                                        </p:tgtEl>
                                        <p:attrNameLst>
                                          <p:attrName>style.visibility</p:attrName>
                                        </p:attrNameLst>
                                      </p:cBhvr>
                                      <p:to>
                                        <p:strVal val="visible"/>
                                      </p:to>
                                    </p:set>
                                    <p:animEffect transition="in" filter="wipe(left)">
                                      <p:cBhvr>
                                        <p:cTn id="134" dur="500"/>
                                        <p:tgtEl>
                                          <p:spTgt spid="603163"/>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603138"/>
                                        </p:tgtEl>
                                        <p:attrNameLst>
                                          <p:attrName>style.visibility</p:attrName>
                                        </p:attrNameLst>
                                      </p:cBhvr>
                                      <p:to>
                                        <p:strVal val="visible"/>
                                      </p:to>
                                    </p:set>
                                    <p:animEffect transition="in" filter="wipe(left)">
                                      <p:cBhvr>
                                        <p:cTn id="139" dur="500"/>
                                        <p:tgtEl>
                                          <p:spTgt spid="603138"/>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nodeType="clickEffect">
                                  <p:stCondLst>
                                    <p:cond delay="0"/>
                                  </p:stCondLst>
                                  <p:childTnLst>
                                    <p:set>
                                      <p:cBhvr>
                                        <p:cTn id="143" dur="1" fill="hold">
                                          <p:stCondLst>
                                            <p:cond delay="0"/>
                                          </p:stCondLst>
                                        </p:cTn>
                                        <p:tgtEl>
                                          <p:spTgt spid="603192"/>
                                        </p:tgtEl>
                                        <p:attrNameLst>
                                          <p:attrName>style.visibility</p:attrName>
                                        </p:attrNameLst>
                                      </p:cBhvr>
                                      <p:to>
                                        <p:strVal val="visible"/>
                                      </p:to>
                                    </p:set>
                                    <p:animEffect transition="in" filter="wipe(up)">
                                      <p:cBhvr>
                                        <p:cTn id="144" dur="500"/>
                                        <p:tgtEl>
                                          <p:spTgt spid="60319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603191"/>
                                        </p:tgtEl>
                                        <p:attrNameLst>
                                          <p:attrName>style.visibility</p:attrName>
                                        </p:attrNameLst>
                                      </p:cBhvr>
                                      <p:to>
                                        <p:strVal val="visible"/>
                                      </p:to>
                                    </p:set>
                                    <p:animEffect transition="in" filter="wipe(left)">
                                      <p:cBhvr>
                                        <p:cTn id="149" dur="500"/>
                                        <p:tgtEl>
                                          <p:spTgt spid="603191"/>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nodeType="clickEffect">
                                  <p:stCondLst>
                                    <p:cond delay="0"/>
                                  </p:stCondLst>
                                  <p:childTnLst>
                                    <p:set>
                                      <p:cBhvr>
                                        <p:cTn id="153" dur="1" fill="hold">
                                          <p:stCondLst>
                                            <p:cond delay="0"/>
                                          </p:stCondLst>
                                        </p:cTn>
                                        <p:tgtEl>
                                          <p:spTgt spid="603193"/>
                                        </p:tgtEl>
                                        <p:attrNameLst>
                                          <p:attrName>style.visibility</p:attrName>
                                        </p:attrNameLst>
                                      </p:cBhvr>
                                      <p:to>
                                        <p:strVal val="visible"/>
                                      </p:to>
                                    </p:set>
                                    <p:animEffect transition="in" filter="wipe(left)">
                                      <p:cBhvr>
                                        <p:cTn id="154" dur="500"/>
                                        <p:tgtEl>
                                          <p:spTgt spid="603193"/>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603217"/>
                                        </p:tgtEl>
                                        <p:attrNameLst>
                                          <p:attrName>style.visibility</p:attrName>
                                        </p:attrNameLst>
                                      </p:cBhvr>
                                      <p:to>
                                        <p:strVal val="visible"/>
                                      </p:to>
                                    </p:set>
                                    <p:animEffect transition="in" filter="wipe(left)">
                                      <p:cBhvr>
                                        <p:cTn id="159" dur="500"/>
                                        <p:tgtEl>
                                          <p:spTgt spid="603217"/>
                                        </p:tgtEl>
                                      </p:cBhvr>
                                    </p:animEffect>
                                  </p:childTnLst>
                                </p:cTn>
                              </p:par>
                            </p:childTnLst>
                          </p:cTn>
                        </p:par>
                      </p:childTnLst>
                    </p:cTn>
                  </p:par>
                  <p:par>
                    <p:cTn id="160" fill="hold">
                      <p:stCondLst>
                        <p:cond delay="indefinite"/>
                      </p:stCondLst>
                      <p:childTnLst>
                        <p:par>
                          <p:cTn id="161" fill="hold">
                            <p:stCondLst>
                              <p:cond delay="0"/>
                            </p:stCondLst>
                            <p:childTnLst>
                              <p:par>
                                <p:cTn id="162" presetID="18" presetClass="entr" presetSubtype="12" fill="hold" nodeType="clickEffect">
                                  <p:stCondLst>
                                    <p:cond delay="0"/>
                                  </p:stCondLst>
                                  <p:childTnLst>
                                    <p:set>
                                      <p:cBhvr>
                                        <p:cTn id="163" dur="1" fill="hold">
                                          <p:stCondLst>
                                            <p:cond delay="0"/>
                                          </p:stCondLst>
                                        </p:cTn>
                                        <p:tgtEl>
                                          <p:spTgt spid="603268"/>
                                        </p:tgtEl>
                                        <p:attrNameLst>
                                          <p:attrName>style.visibility</p:attrName>
                                        </p:attrNameLst>
                                      </p:cBhvr>
                                      <p:to>
                                        <p:strVal val="visible"/>
                                      </p:to>
                                    </p:set>
                                    <p:animEffect transition="in" filter="strips(downLeft)">
                                      <p:cBhvr>
                                        <p:cTn id="164" dur="500"/>
                                        <p:tgtEl>
                                          <p:spTgt spid="603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141" grpId="0"/>
      <p:bldP spid="603147" grpId="0"/>
      <p:bldP spid="603148" grpId="0"/>
      <p:bldP spid="603157" grpId="0"/>
      <p:bldP spid="603158" grpId="0"/>
      <p:bldP spid="603159" grpId="0"/>
      <p:bldP spid="603160" grpId="0"/>
      <p:bldP spid="603161" grpId="0"/>
      <p:bldP spid="603162" grpId="0"/>
      <p:bldP spid="603163" grpId="0" animBg="1"/>
      <p:bldP spid="603187" grpId="0"/>
      <p:bldP spid="603188" grpId="0"/>
      <p:bldP spid="603189" grpId="0"/>
      <p:bldP spid="603190" grpId="0" animBg="1"/>
      <p:bldP spid="603208" grpId="0"/>
      <p:bldP spid="6032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直接连接符 604161"/>
          <p:cNvSpPr/>
          <p:nvPr/>
        </p:nvSpPr>
        <p:spPr>
          <a:xfrm flipH="1">
            <a:off x="1144588" y="4703763"/>
            <a:ext cx="2151062"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4163" name="直接连接符 604162"/>
          <p:cNvSpPr/>
          <p:nvPr/>
        </p:nvSpPr>
        <p:spPr>
          <a:xfrm>
            <a:off x="1069975" y="2551113"/>
            <a:ext cx="1588" cy="2079625"/>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4164" name="任意多边形 604163"/>
          <p:cNvSpPr/>
          <p:nvPr/>
        </p:nvSpPr>
        <p:spPr>
          <a:xfrm>
            <a:off x="996950" y="4630738"/>
            <a:ext cx="147638" cy="146050"/>
          </a:xfrm>
          <a:custGeom>
            <a:avLst/>
            <a:gdLst/>
            <a:ahLst/>
            <a:cxnLst/>
            <a:rect l="0" t="0" r="0" b="0"/>
            <a:pathLst>
              <a:path w="553" h="555">
                <a:moveTo>
                  <a:pt x="553" y="277"/>
                </a:moveTo>
                <a:lnTo>
                  <a:pt x="472" y="81"/>
                </a:lnTo>
                <a:lnTo>
                  <a:pt x="276" y="0"/>
                </a:lnTo>
                <a:lnTo>
                  <a:pt x="80" y="81"/>
                </a:lnTo>
                <a:lnTo>
                  <a:pt x="0" y="277"/>
                </a:lnTo>
                <a:lnTo>
                  <a:pt x="80" y="473"/>
                </a:lnTo>
                <a:lnTo>
                  <a:pt x="276" y="555"/>
                </a:lnTo>
                <a:lnTo>
                  <a:pt x="472" y="473"/>
                </a:lnTo>
                <a:lnTo>
                  <a:pt x="553" y="277"/>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4165" name="直接连接符 604164"/>
          <p:cNvSpPr/>
          <p:nvPr/>
        </p:nvSpPr>
        <p:spPr>
          <a:xfrm>
            <a:off x="3295650" y="2551113"/>
            <a:ext cx="1588" cy="2152650"/>
          </a:xfrm>
          <a:prstGeom prst="line">
            <a:avLst/>
          </a:prstGeom>
          <a:ln w="0" cap="flat" cmpd="sng">
            <a:solidFill>
              <a:srgbClr val="FF00FF"/>
            </a:solidFill>
            <a:prstDash val="solid"/>
            <a:headEnd type="none" w="med" len="med"/>
            <a:tailEnd type="none" w="med" len="med"/>
          </a:ln>
        </p:spPr>
        <p:txBody>
          <a:bodyPr/>
          <a:lstStyle/>
          <a:p>
            <a:endParaRPr lang="zh-CN" altLang="en-US"/>
          </a:p>
        </p:txBody>
      </p:sp>
      <p:grpSp>
        <p:nvGrpSpPr>
          <p:cNvPr id="604166" name="组合 604165"/>
          <p:cNvGrpSpPr/>
          <p:nvPr/>
        </p:nvGrpSpPr>
        <p:grpSpPr>
          <a:xfrm>
            <a:off x="6172200" y="4419600"/>
            <a:ext cx="271463" cy="190500"/>
            <a:chOff x="3282" y="2733"/>
            <a:chExt cx="171" cy="120"/>
          </a:xfrm>
        </p:grpSpPr>
        <p:sp>
          <p:nvSpPr>
            <p:cNvPr id="604167" name="任意多边形 604166"/>
            <p:cNvSpPr/>
            <p:nvPr/>
          </p:nvSpPr>
          <p:spPr>
            <a:xfrm>
              <a:off x="3282" y="2733"/>
              <a:ext cx="28" cy="120"/>
            </a:xfrm>
            <a:custGeom>
              <a:avLst/>
              <a:gdLst/>
              <a:ahLst/>
              <a:cxnLst/>
              <a:rect l="0" t="0" r="0" b="0"/>
              <a:pathLst>
                <a:path w="170" h="720">
                  <a:moveTo>
                    <a:pt x="0" y="137"/>
                  </a:moveTo>
                  <a:lnTo>
                    <a:pt x="68" y="103"/>
                  </a:lnTo>
                  <a:lnTo>
                    <a:pt x="170" y="0"/>
                  </a:lnTo>
                  <a:lnTo>
                    <a:pt x="170" y="720"/>
                  </a:lnTo>
                </a:path>
              </a:pathLst>
            </a:custGeom>
            <a:noFill/>
            <a:ln w="19050" cap="flat" cmpd="sng">
              <a:solidFill>
                <a:srgbClr val="FF00FF"/>
              </a:solidFill>
              <a:prstDash val="solid"/>
              <a:headEnd type="none" w="med" len="med"/>
              <a:tailEnd type="none" w="med" len="med"/>
            </a:ln>
          </p:spPr>
          <p:txBody>
            <a:bodyPr/>
            <a:lstStyle/>
            <a:p>
              <a:endParaRPr lang="zh-CN" altLang="en-US"/>
            </a:p>
          </p:txBody>
        </p:sp>
        <p:sp>
          <p:nvSpPr>
            <p:cNvPr id="604168" name="任意多边形 604167"/>
            <p:cNvSpPr/>
            <p:nvPr/>
          </p:nvSpPr>
          <p:spPr>
            <a:xfrm>
              <a:off x="3373" y="2733"/>
              <a:ext cx="80" cy="120"/>
            </a:xfrm>
            <a:custGeom>
              <a:avLst/>
              <a:gdLst/>
              <a:ahLst/>
              <a:cxnLst/>
              <a:rect l="0" t="0" r="0" b="0"/>
              <a:pathLst>
                <a:path w="479" h="720">
                  <a:moveTo>
                    <a:pt x="34" y="172"/>
                  </a:moveTo>
                  <a:lnTo>
                    <a:pt x="34" y="137"/>
                  </a:lnTo>
                  <a:lnTo>
                    <a:pt x="68" y="69"/>
                  </a:lnTo>
                  <a:lnTo>
                    <a:pt x="103" y="34"/>
                  </a:lnTo>
                  <a:lnTo>
                    <a:pt x="171" y="0"/>
                  </a:lnTo>
                  <a:lnTo>
                    <a:pt x="308" y="0"/>
                  </a:lnTo>
                  <a:lnTo>
                    <a:pt x="377" y="34"/>
                  </a:lnTo>
                  <a:lnTo>
                    <a:pt x="411" y="69"/>
                  </a:lnTo>
                  <a:lnTo>
                    <a:pt x="445" y="137"/>
                  </a:lnTo>
                  <a:lnTo>
                    <a:pt x="445" y="206"/>
                  </a:lnTo>
                  <a:lnTo>
                    <a:pt x="411" y="275"/>
                  </a:lnTo>
                  <a:lnTo>
                    <a:pt x="343" y="378"/>
                  </a:lnTo>
                  <a:lnTo>
                    <a:pt x="0" y="720"/>
                  </a:lnTo>
                  <a:lnTo>
                    <a:pt x="479" y="720"/>
                  </a:lnTo>
                </a:path>
              </a:pathLst>
            </a:custGeom>
            <a:noFill/>
            <a:ln w="19050" cap="flat" cmpd="sng">
              <a:solidFill>
                <a:srgbClr val="FF00FF"/>
              </a:solidFill>
              <a:prstDash val="solid"/>
              <a:headEnd type="none" w="med" len="med"/>
              <a:tailEnd type="none" w="med" len="med"/>
            </a:ln>
          </p:spPr>
          <p:txBody>
            <a:bodyPr/>
            <a:lstStyle/>
            <a:p>
              <a:endParaRPr lang="zh-CN" altLang="en-US"/>
            </a:p>
          </p:txBody>
        </p:sp>
      </p:grpSp>
      <p:sp>
        <p:nvSpPr>
          <p:cNvPr id="604169" name="直接连接符 604168"/>
          <p:cNvSpPr/>
          <p:nvPr/>
        </p:nvSpPr>
        <p:spPr>
          <a:xfrm>
            <a:off x="7673975" y="2803525"/>
            <a:ext cx="1588" cy="2314575"/>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4170" name="直接连接符 604169"/>
          <p:cNvSpPr/>
          <p:nvPr/>
        </p:nvSpPr>
        <p:spPr>
          <a:xfrm>
            <a:off x="5646738" y="5118100"/>
            <a:ext cx="2027237"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4171" name="任意多边形 604170"/>
          <p:cNvSpPr/>
          <p:nvPr/>
        </p:nvSpPr>
        <p:spPr>
          <a:xfrm>
            <a:off x="5513388" y="5051425"/>
            <a:ext cx="133350" cy="133350"/>
          </a:xfrm>
          <a:custGeom>
            <a:avLst/>
            <a:gdLst/>
            <a:ahLst/>
            <a:cxnLst/>
            <a:rect l="0" t="0" r="0" b="0"/>
            <a:pathLst>
              <a:path w="503" h="504">
                <a:moveTo>
                  <a:pt x="503" y="252"/>
                </a:moveTo>
                <a:lnTo>
                  <a:pt x="430" y="74"/>
                </a:lnTo>
                <a:lnTo>
                  <a:pt x="252" y="0"/>
                </a:lnTo>
                <a:lnTo>
                  <a:pt x="75" y="74"/>
                </a:lnTo>
                <a:lnTo>
                  <a:pt x="0" y="252"/>
                </a:lnTo>
                <a:lnTo>
                  <a:pt x="75" y="430"/>
                </a:lnTo>
                <a:lnTo>
                  <a:pt x="252" y="504"/>
                </a:lnTo>
                <a:lnTo>
                  <a:pt x="430" y="430"/>
                </a:lnTo>
                <a:lnTo>
                  <a:pt x="503" y="252"/>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04172" name="任意多边形 604171"/>
          <p:cNvSpPr/>
          <p:nvPr/>
        </p:nvSpPr>
        <p:spPr>
          <a:xfrm>
            <a:off x="5513388" y="2670175"/>
            <a:ext cx="133350" cy="133350"/>
          </a:xfrm>
          <a:custGeom>
            <a:avLst/>
            <a:gdLst/>
            <a:ahLst/>
            <a:cxnLst/>
            <a:rect l="0" t="0" r="0" b="0"/>
            <a:pathLst>
              <a:path w="503" h="505">
                <a:moveTo>
                  <a:pt x="503" y="252"/>
                </a:moveTo>
                <a:lnTo>
                  <a:pt x="430" y="75"/>
                </a:lnTo>
                <a:lnTo>
                  <a:pt x="252" y="0"/>
                </a:lnTo>
                <a:lnTo>
                  <a:pt x="75" y="75"/>
                </a:lnTo>
                <a:lnTo>
                  <a:pt x="0" y="252"/>
                </a:lnTo>
                <a:lnTo>
                  <a:pt x="75" y="430"/>
                </a:lnTo>
                <a:lnTo>
                  <a:pt x="252" y="505"/>
                </a:lnTo>
                <a:lnTo>
                  <a:pt x="430" y="430"/>
                </a:lnTo>
                <a:lnTo>
                  <a:pt x="503" y="252"/>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04173" name="直接连接符 604172"/>
          <p:cNvSpPr>
            <a:spLocks noChangeAspect="1"/>
          </p:cNvSpPr>
          <p:nvPr/>
        </p:nvSpPr>
        <p:spPr>
          <a:xfrm>
            <a:off x="6527800" y="2743200"/>
            <a:ext cx="1116013"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grpSp>
        <p:nvGrpSpPr>
          <p:cNvPr id="604174" name="组合 604173"/>
          <p:cNvGrpSpPr/>
          <p:nvPr/>
        </p:nvGrpSpPr>
        <p:grpSpPr>
          <a:xfrm>
            <a:off x="5915025" y="3729038"/>
            <a:ext cx="271463" cy="190500"/>
            <a:chOff x="3718" y="2357"/>
            <a:chExt cx="171" cy="120"/>
          </a:xfrm>
        </p:grpSpPr>
        <p:sp>
          <p:nvSpPr>
            <p:cNvPr id="604175" name="任意多边形 604174"/>
            <p:cNvSpPr/>
            <p:nvPr/>
          </p:nvSpPr>
          <p:spPr>
            <a:xfrm>
              <a:off x="3718" y="2357"/>
              <a:ext cx="29" cy="120"/>
            </a:xfrm>
            <a:custGeom>
              <a:avLst/>
              <a:gdLst/>
              <a:ahLst/>
              <a:cxnLst/>
              <a:rect l="0" t="0" r="0" b="0"/>
              <a:pathLst>
                <a:path w="171" h="719">
                  <a:moveTo>
                    <a:pt x="0" y="137"/>
                  </a:moveTo>
                  <a:lnTo>
                    <a:pt x="69" y="103"/>
                  </a:lnTo>
                  <a:lnTo>
                    <a:pt x="171" y="0"/>
                  </a:lnTo>
                  <a:lnTo>
                    <a:pt x="171" y="719"/>
                  </a:lnTo>
                </a:path>
              </a:pathLst>
            </a:custGeom>
            <a:noFill/>
            <a:ln w="19050" cap="flat" cmpd="sng">
              <a:solidFill>
                <a:srgbClr val="000000"/>
              </a:solidFill>
              <a:prstDash val="solid"/>
              <a:headEnd type="none" w="med" len="med"/>
              <a:tailEnd type="none" w="med" len="med"/>
            </a:ln>
          </p:spPr>
          <p:txBody>
            <a:bodyPr/>
            <a:lstStyle/>
            <a:p>
              <a:endParaRPr lang="zh-CN" altLang="en-US"/>
            </a:p>
          </p:txBody>
        </p:sp>
        <p:sp>
          <p:nvSpPr>
            <p:cNvPr id="604176" name="任意多边形 604175"/>
            <p:cNvSpPr/>
            <p:nvPr/>
          </p:nvSpPr>
          <p:spPr>
            <a:xfrm>
              <a:off x="3810" y="2357"/>
              <a:ext cx="79" cy="120"/>
            </a:xfrm>
            <a:custGeom>
              <a:avLst/>
              <a:gdLst/>
              <a:ahLst/>
              <a:cxnLst/>
              <a:rect l="0" t="0" r="0" b="0"/>
              <a:pathLst>
                <a:path w="480" h="719">
                  <a:moveTo>
                    <a:pt x="205" y="0"/>
                  </a:moveTo>
                  <a:lnTo>
                    <a:pt x="103" y="34"/>
                  </a:lnTo>
                  <a:lnTo>
                    <a:pt x="34" y="137"/>
                  </a:lnTo>
                  <a:lnTo>
                    <a:pt x="0" y="308"/>
                  </a:lnTo>
                  <a:lnTo>
                    <a:pt x="0" y="411"/>
                  </a:lnTo>
                  <a:lnTo>
                    <a:pt x="34" y="582"/>
                  </a:lnTo>
                  <a:lnTo>
                    <a:pt x="103" y="685"/>
                  </a:lnTo>
                  <a:lnTo>
                    <a:pt x="205" y="719"/>
                  </a:lnTo>
                  <a:lnTo>
                    <a:pt x="274" y="719"/>
                  </a:lnTo>
                  <a:lnTo>
                    <a:pt x="377" y="685"/>
                  </a:lnTo>
                  <a:lnTo>
                    <a:pt x="446" y="582"/>
                  </a:lnTo>
                  <a:lnTo>
                    <a:pt x="480" y="411"/>
                  </a:lnTo>
                  <a:lnTo>
                    <a:pt x="480" y="308"/>
                  </a:lnTo>
                  <a:lnTo>
                    <a:pt x="446" y="137"/>
                  </a:lnTo>
                  <a:lnTo>
                    <a:pt x="377" y="34"/>
                  </a:lnTo>
                  <a:lnTo>
                    <a:pt x="274" y="0"/>
                  </a:lnTo>
                  <a:lnTo>
                    <a:pt x="205" y="0"/>
                  </a:lnTo>
                </a:path>
              </a:pathLst>
            </a:custGeom>
            <a:noFill/>
            <a:ln w="19050" cap="flat" cmpd="sng">
              <a:solidFill>
                <a:srgbClr val="000000"/>
              </a:solidFill>
              <a:prstDash val="solid"/>
              <a:headEnd type="none" w="med" len="med"/>
              <a:tailEnd type="none" w="med" len="med"/>
            </a:ln>
          </p:spPr>
          <p:txBody>
            <a:bodyPr/>
            <a:lstStyle/>
            <a:p>
              <a:endParaRPr lang="zh-CN" altLang="en-US"/>
            </a:p>
          </p:txBody>
        </p:sp>
      </p:grpSp>
      <p:grpSp>
        <p:nvGrpSpPr>
          <p:cNvPr id="604177" name="组合 604176"/>
          <p:cNvGrpSpPr/>
          <p:nvPr/>
        </p:nvGrpSpPr>
        <p:grpSpPr>
          <a:xfrm>
            <a:off x="6184900" y="3263900"/>
            <a:ext cx="271463" cy="190500"/>
            <a:chOff x="3243" y="2067"/>
            <a:chExt cx="171" cy="120"/>
          </a:xfrm>
        </p:grpSpPr>
        <p:sp>
          <p:nvSpPr>
            <p:cNvPr id="604178" name="任意多边形 604177"/>
            <p:cNvSpPr/>
            <p:nvPr/>
          </p:nvSpPr>
          <p:spPr>
            <a:xfrm>
              <a:off x="3243" y="2067"/>
              <a:ext cx="29" cy="120"/>
            </a:xfrm>
            <a:custGeom>
              <a:avLst/>
              <a:gdLst/>
              <a:ahLst/>
              <a:cxnLst/>
              <a:rect l="0" t="0" r="0" b="0"/>
              <a:pathLst>
                <a:path w="171" h="720">
                  <a:moveTo>
                    <a:pt x="0" y="138"/>
                  </a:moveTo>
                  <a:lnTo>
                    <a:pt x="68" y="103"/>
                  </a:lnTo>
                  <a:lnTo>
                    <a:pt x="171" y="0"/>
                  </a:lnTo>
                  <a:lnTo>
                    <a:pt x="171" y="720"/>
                  </a:lnTo>
                </a:path>
              </a:pathLst>
            </a:custGeom>
            <a:noFill/>
            <a:ln w="19050" cap="flat" cmpd="sng">
              <a:solidFill>
                <a:srgbClr val="000000"/>
              </a:solidFill>
              <a:prstDash val="solid"/>
              <a:headEnd type="none" w="med" len="med"/>
              <a:tailEnd type="none" w="med" len="med"/>
            </a:ln>
          </p:spPr>
          <p:txBody>
            <a:bodyPr/>
            <a:lstStyle/>
            <a:p>
              <a:endParaRPr lang="zh-CN" altLang="en-US"/>
            </a:p>
          </p:txBody>
        </p:sp>
        <p:sp>
          <p:nvSpPr>
            <p:cNvPr id="604179" name="任意多边形 604178"/>
            <p:cNvSpPr/>
            <p:nvPr/>
          </p:nvSpPr>
          <p:spPr>
            <a:xfrm>
              <a:off x="3335" y="2067"/>
              <a:ext cx="79" cy="120"/>
            </a:xfrm>
            <a:custGeom>
              <a:avLst/>
              <a:gdLst/>
              <a:ahLst/>
              <a:cxnLst/>
              <a:rect l="0" t="0" r="0" b="0"/>
              <a:pathLst>
                <a:path w="479" h="720">
                  <a:moveTo>
                    <a:pt x="67" y="0"/>
                  </a:moveTo>
                  <a:lnTo>
                    <a:pt x="444" y="0"/>
                  </a:lnTo>
                  <a:lnTo>
                    <a:pt x="239" y="275"/>
                  </a:lnTo>
                  <a:lnTo>
                    <a:pt x="342" y="275"/>
                  </a:lnTo>
                  <a:lnTo>
                    <a:pt x="410" y="309"/>
                  </a:lnTo>
                  <a:lnTo>
                    <a:pt x="444" y="344"/>
                  </a:lnTo>
                  <a:lnTo>
                    <a:pt x="479" y="446"/>
                  </a:lnTo>
                  <a:lnTo>
                    <a:pt x="479" y="514"/>
                  </a:lnTo>
                  <a:lnTo>
                    <a:pt x="444" y="617"/>
                  </a:lnTo>
                  <a:lnTo>
                    <a:pt x="376" y="686"/>
                  </a:lnTo>
                  <a:lnTo>
                    <a:pt x="273" y="720"/>
                  </a:lnTo>
                  <a:lnTo>
                    <a:pt x="170" y="720"/>
                  </a:lnTo>
                  <a:lnTo>
                    <a:pt x="67" y="686"/>
                  </a:lnTo>
                  <a:lnTo>
                    <a:pt x="34" y="652"/>
                  </a:lnTo>
                  <a:lnTo>
                    <a:pt x="0" y="583"/>
                  </a:lnTo>
                </a:path>
              </a:pathLst>
            </a:custGeom>
            <a:noFill/>
            <a:ln w="19050" cap="flat" cmpd="sng">
              <a:solidFill>
                <a:srgbClr val="000000"/>
              </a:solidFill>
              <a:prstDash val="solid"/>
              <a:headEnd type="none" w="med" len="med"/>
              <a:tailEnd type="none" w="med" len="med"/>
            </a:ln>
          </p:spPr>
          <p:txBody>
            <a:bodyPr/>
            <a:lstStyle/>
            <a:p>
              <a:endParaRPr lang="zh-CN" altLang="en-US"/>
            </a:p>
          </p:txBody>
        </p:sp>
      </p:grpSp>
      <p:sp>
        <p:nvSpPr>
          <p:cNvPr id="604180" name="直接连接符 604179"/>
          <p:cNvSpPr/>
          <p:nvPr/>
        </p:nvSpPr>
        <p:spPr>
          <a:xfrm>
            <a:off x="5580063" y="3975100"/>
            <a:ext cx="1587" cy="107632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4181" name="直接连接符 604180"/>
          <p:cNvSpPr/>
          <p:nvPr/>
        </p:nvSpPr>
        <p:spPr>
          <a:xfrm flipV="1">
            <a:off x="5580063" y="2803525"/>
            <a:ext cx="1587" cy="117157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4182" name="直接连接符 604181"/>
          <p:cNvSpPr/>
          <p:nvPr/>
        </p:nvSpPr>
        <p:spPr>
          <a:xfrm>
            <a:off x="5646738" y="2736850"/>
            <a:ext cx="884237" cy="158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4183" name="文本框 604182"/>
          <p:cNvSpPr txBox="1"/>
          <p:nvPr/>
        </p:nvSpPr>
        <p:spPr>
          <a:xfrm>
            <a:off x="7010400" y="1382713"/>
            <a:ext cx="1674813" cy="457200"/>
          </a:xfrm>
          <a:prstGeom prst="rect">
            <a:avLst/>
          </a:prstGeom>
          <a:noFill/>
          <a:ln w="9525">
            <a:noFill/>
          </a:ln>
        </p:spPr>
        <p:txBody>
          <a:bodyPr wrap="none" anchor="t" anchorCtr="0">
            <a:spAutoFit/>
          </a:bodyPr>
          <a:lstStyle/>
          <a:p>
            <a:r>
              <a:rPr lang="en-US" altLang="zh-CN" sz="2400" b="0">
                <a:solidFill>
                  <a:srgbClr val="FF0000"/>
                </a:solidFill>
                <a:latin typeface="Times New Roman" panose="02020603050405020304" pitchFamily="18" charset="0"/>
              </a:rPr>
              <a:t>A(10,12,13)</a:t>
            </a:r>
          </a:p>
        </p:txBody>
      </p:sp>
      <p:sp>
        <p:nvSpPr>
          <p:cNvPr id="604184" name="直接连接符 604183"/>
          <p:cNvSpPr/>
          <p:nvPr/>
        </p:nvSpPr>
        <p:spPr>
          <a:xfrm>
            <a:off x="5646738" y="5116513"/>
            <a:ext cx="884237" cy="1587"/>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04185" name="组合 604184"/>
          <p:cNvGrpSpPr/>
          <p:nvPr/>
        </p:nvGrpSpPr>
        <p:grpSpPr>
          <a:xfrm>
            <a:off x="330200" y="292100"/>
            <a:ext cx="4089400" cy="5016500"/>
            <a:chOff x="208" y="184"/>
            <a:chExt cx="2576" cy="3160"/>
          </a:xfrm>
        </p:grpSpPr>
        <p:sp>
          <p:nvSpPr>
            <p:cNvPr id="604186" name="矩形 604185"/>
            <p:cNvSpPr/>
            <p:nvPr/>
          </p:nvSpPr>
          <p:spPr>
            <a:xfrm>
              <a:off x="208" y="184"/>
              <a:ext cx="2440" cy="460"/>
            </a:xfrm>
            <a:prstGeom prst="rect">
              <a:avLst/>
            </a:prstGeom>
            <a:noFill/>
            <a:ln w="9525">
              <a:noFill/>
            </a:ln>
          </p:spPr>
          <p:txBody>
            <a:bodyPr lIns="0" tIns="0" rIns="0" bIns="0">
              <a:spAutoFit/>
            </a:bodyPr>
            <a:lstStyle/>
            <a:p>
              <a:r>
                <a:rPr lang="en-US" altLang="zh-CN" sz="2400">
                  <a:solidFill>
                    <a:srgbClr val="0033CC"/>
                  </a:solidFill>
                  <a:latin typeface="Times New Roman" panose="02020603050405020304" pitchFamily="18" charset="0"/>
                </a:rPr>
                <a:t>[</a:t>
              </a:r>
              <a:r>
                <a:rPr lang="zh-CN" altLang="en-US" sz="2400" dirty="0">
                  <a:solidFill>
                    <a:srgbClr val="0033CC"/>
                  </a:solidFill>
                  <a:latin typeface="Times New Roman" panose="02020603050405020304" pitchFamily="18" charset="0"/>
                </a:rPr>
                <a:t>例</a:t>
              </a:r>
              <a:r>
                <a:rPr lang="en-US" altLang="zh-CN" sz="2400">
                  <a:solidFill>
                    <a:srgbClr val="0033CC"/>
                  </a:solidFill>
                  <a:latin typeface="Times New Roman" panose="02020603050405020304" pitchFamily="18" charset="0"/>
                </a:rPr>
                <a:t>1]</a:t>
              </a:r>
              <a:r>
                <a:rPr lang="en-US" altLang="zh-CN" sz="2400">
                  <a:solidFill>
                    <a:srgbClr val="000000"/>
                  </a:solidFill>
                  <a:latin typeface="Times New Roman" panose="02020603050405020304" pitchFamily="18" charset="0"/>
                </a:rPr>
                <a:t> </a:t>
              </a:r>
              <a:r>
                <a:rPr lang="zh-CN" altLang="en-US" sz="2400" dirty="0">
                  <a:solidFill>
                    <a:srgbClr val="000000"/>
                  </a:solidFill>
                  <a:latin typeface="Times New Roman" panose="02020603050405020304" pitchFamily="18" charset="0"/>
                </a:rPr>
                <a:t>如图所示，已知点</a:t>
              </a:r>
              <a:r>
                <a:rPr lang="en-US" altLang="zh-CN" sz="2400">
                  <a:solidFill>
                    <a:srgbClr val="000000"/>
                  </a:solidFill>
                  <a:latin typeface="Times New Roman" panose="02020603050405020304" pitchFamily="18" charset="0"/>
                </a:rPr>
                <a:t>A</a:t>
              </a:r>
              <a:r>
                <a:rPr lang="zh-CN" altLang="en-US" sz="2400" dirty="0">
                  <a:solidFill>
                    <a:srgbClr val="000000"/>
                  </a:solidFill>
                  <a:latin typeface="Times New Roman" panose="02020603050405020304" pitchFamily="18" charset="0"/>
                </a:rPr>
                <a:t>的两面投影</a:t>
              </a:r>
              <a:r>
                <a:rPr lang="en-US" altLang="zh-CN" sz="2400">
                  <a:solidFill>
                    <a:srgbClr val="000000"/>
                  </a:solidFill>
                  <a:latin typeface="Times New Roman" panose="02020603050405020304" pitchFamily="18" charset="0"/>
                </a:rPr>
                <a:t>a</a:t>
              </a:r>
              <a:r>
                <a:rPr lang="en-US" altLang="zh-CN" sz="2400" i="1">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和</a:t>
              </a:r>
              <a:r>
                <a:rPr lang="en-US" altLang="zh-CN" sz="2400">
                  <a:solidFill>
                    <a:srgbClr val="000000"/>
                  </a:solidFill>
                  <a:latin typeface="Times New Roman" panose="02020603050405020304" pitchFamily="18" charset="0"/>
                </a:rPr>
                <a:t>a</a:t>
              </a:r>
              <a:r>
                <a:rPr lang="en-US" altLang="zh-CN" sz="2400" i="1">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，求</a:t>
              </a:r>
              <a:r>
                <a:rPr lang="en-US" altLang="zh-CN" sz="2400">
                  <a:solidFill>
                    <a:srgbClr val="000000"/>
                  </a:solidFill>
                  <a:latin typeface="Times New Roman" panose="02020603050405020304" pitchFamily="18" charset="0"/>
                </a:rPr>
                <a:t>a</a:t>
              </a:r>
              <a:r>
                <a:rPr lang="zh-CN" altLang="en-US" sz="2400">
                  <a:solidFill>
                    <a:srgbClr val="000000"/>
                  </a:solidFill>
                  <a:latin typeface="Times New Roman" panose="02020603050405020304" pitchFamily="18" charset="0"/>
                </a:rPr>
                <a:t>。</a:t>
              </a:r>
              <a:endParaRPr lang="zh-CN" altLang="en-US" sz="2400">
                <a:latin typeface="Times New Roman" panose="02020603050405020304" pitchFamily="18" charset="0"/>
              </a:endParaRPr>
            </a:p>
          </p:txBody>
        </p:sp>
        <p:grpSp>
          <p:nvGrpSpPr>
            <p:cNvPr id="604187" name="组合 604186"/>
            <p:cNvGrpSpPr/>
            <p:nvPr/>
          </p:nvGrpSpPr>
          <p:grpSpPr>
            <a:xfrm>
              <a:off x="208" y="1136"/>
              <a:ext cx="2576" cy="2208"/>
              <a:chOff x="208" y="1136"/>
              <a:chExt cx="2576" cy="2208"/>
            </a:xfrm>
          </p:grpSpPr>
          <p:sp>
            <p:nvSpPr>
              <p:cNvPr id="604188" name="直接连接符 604187"/>
              <p:cNvSpPr/>
              <p:nvPr/>
            </p:nvSpPr>
            <p:spPr>
              <a:xfrm>
                <a:off x="1293" y="2180"/>
                <a:ext cx="955" cy="956"/>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04189" name="组合 604188"/>
              <p:cNvGrpSpPr/>
              <p:nvPr/>
            </p:nvGrpSpPr>
            <p:grpSpPr>
              <a:xfrm>
                <a:off x="208" y="1136"/>
                <a:ext cx="2576" cy="2208"/>
                <a:chOff x="208" y="1136"/>
                <a:chExt cx="2576" cy="2208"/>
              </a:xfrm>
            </p:grpSpPr>
            <p:sp>
              <p:nvSpPr>
                <p:cNvPr id="604190" name="直接连接符 604189"/>
                <p:cNvSpPr/>
                <p:nvPr/>
              </p:nvSpPr>
              <p:spPr>
                <a:xfrm flipV="1">
                  <a:off x="726" y="1558"/>
                  <a:ext cx="1296" cy="0"/>
                </a:xfrm>
                <a:prstGeom prst="line">
                  <a:avLst/>
                </a:prstGeom>
                <a:ln w="0" cap="flat" cmpd="sng">
                  <a:solidFill>
                    <a:schemeClr val="accent2"/>
                  </a:solidFill>
                  <a:prstDash val="solid"/>
                  <a:headEnd type="none" w="med" len="med"/>
                  <a:tailEnd type="none" w="med" len="med"/>
                </a:ln>
              </p:spPr>
              <p:txBody>
                <a:bodyPr/>
                <a:lstStyle/>
                <a:p>
                  <a:endParaRPr lang="zh-CN" altLang="en-US"/>
                </a:p>
              </p:txBody>
            </p:sp>
            <p:grpSp>
              <p:nvGrpSpPr>
                <p:cNvPr id="604191" name="组合 604190"/>
                <p:cNvGrpSpPr/>
                <p:nvPr/>
              </p:nvGrpSpPr>
              <p:grpSpPr>
                <a:xfrm>
                  <a:off x="208" y="1136"/>
                  <a:ext cx="2576" cy="2208"/>
                  <a:chOff x="208" y="1136"/>
                  <a:chExt cx="2576" cy="2208"/>
                </a:xfrm>
              </p:grpSpPr>
              <p:sp>
                <p:nvSpPr>
                  <p:cNvPr id="604192" name="矩形 604191"/>
                  <p:cNvSpPr/>
                  <p:nvPr/>
                </p:nvSpPr>
                <p:spPr>
                  <a:xfrm>
                    <a:off x="208" y="2048"/>
                    <a:ext cx="243"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X</a:t>
                    </a:r>
                  </a:p>
                </p:txBody>
              </p:sp>
              <p:sp>
                <p:nvSpPr>
                  <p:cNvPr id="604193" name="直接连接符 604192"/>
                  <p:cNvSpPr/>
                  <p:nvPr/>
                </p:nvSpPr>
                <p:spPr>
                  <a:xfrm>
                    <a:off x="396" y="2180"/>
                    <a:ext cx="190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4194" name="任意多边形 604193"/>
                  <p:cNvSpPr/>
                  <p:nvPr/>
                </p:nvSpPr>
                <p:spPr>
                  <a:xfrm>
                    <a:off x="628" y="1515"/>
                    <a:ext cx="93" cy="92"/>
                  </a:xfrm>
                  <a:custGeom>
                    <a:avLst/>
                    <a:gdLst/>
                    <a:ahLst/>
                    <a:cxnLst/>
                    <a:rect l="0" t="0" r="0" b="0"/>
                    <a:pathLst>
                      <a:path w="553" h="555">
                        <a:moveTo>
                          <a:pt x="553" y="277"/>
                        </a:moveTo>
                        <a:lnTo>
                          <a:pt x="472" y="81"/>
                        </a:lnTo>
                        <a:lnTo>
                          <a:pt x="276" y="0"/>
                        </a:lnTo>
                        <a:lnTo>
                          <a:pt x="80" y="81"/>
                        </a:lnTo>
                        <a:lnTo>
                          <a:pt x="0" y="277"/>
                        </a:lnTo>
                        <a:lnTo>
                          <a:pt x="80" y="473"/>
                        </a:lnTo>
                        <a:lnTo>
                          <a:pt x="276" y="555"/>
                        </a:lnTo>
                        <a:lnTo>
                          <a:pt x="472" y="473"/>
                        </a:lnTo>
                        <a:lnTo>
                          <a:pt x="553" y="27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4195" name="直接连接符 604194"/>
                  <p:cNvSpPr/>
                  <p:nvPr/>
                </p:nvSpPr>
                <p:spPr>
                  <a:xfrm>
                    <a:off x="1293" y="1314"/>
                    <a:ext cx="1" cy="188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4196" name="任意多边形 604195"/>
                  <p:cNvSpPr/>
                  <p:nvPr/>
                </p:nvSpPr>
                <p:spPr>
                  <a:xfrm>
                    <a:off x="2029" y="1515"/>
                    <a:ext cx="93" cy="92"/>
                  </a:xfrm>
                  <a:custGeom>
                    <a:avLst/>
                    <a:gdLst/>
                    <a:ahLst/>
                    <a:cxnLst/>
                    <a:rect l="0" t="0" r="0" b="0"/>
                    <a:pathLst>
                      <a:path w="554" h="555">
                        <a:moveTo>
                          <a:pt x="554" y="277"/>
                        </a:moveTo>
                        <a:lnTo>
                          <a:pt x="473" y="81"/>
                        </a:lnTo>
                        <a:lnTo>
                          <a:pt x="278" y="0"/>
                        </a:lnTo>
                        <a:lnTo>
                          <a:pt x="81" y="81"/>
                        </a:lnTo>
                        <a:lnTo>
                          <a:pt x="0" y="277"/>
                        </a:lnTo>
                        <a:lnTo>
                          <a:pt x="81" y="473"/>
                        </a:lnTo>
                        <a:lnTo>
                          <a:pt x="278" y="555"/>
                        </a:lnTo>
                        <a:lnTo>
                          <a:pt x="473" y="473"/>
                        </a:lnTo>
                        <a:lnTo>
                          <a:pt x="554" y="27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4197" name="矩形 604196"/>
                  <p:cNvSpPr/>
                  <p:nvPr/>
                </p:nvSpPr>
                <p:spPr>
                  <a:xfrm>
                    <a:off x="1144" y="2145"/>
                    <a:ext cx="240"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O</a:t>
                    </a:r>
                  </a:p>
                </p:txBody>
              </p:sp>
              <p:sp>
                <p:nvSpPr>
                  <p:cNvPr id="604198" name="矩形 604197"/>
                  <p:cNvSpPr/>
                  <p:nvPr/>
                </p:nvSpPr>
                <p:spPr>
                  <a:xfrm>
                    <a:off x="1248" y="1136"/>
                    <a:ext cx="233"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Z</a:t>
                    </a:r>
                  </a:p>
                </p:txBody>
              </p:sp>
              <p:sp>
                <p:nvSpPr>
                  <p:cNvPr id="604199" name="矩形 604198"/>
                  <p:cNvSpPr/>
                  <p:nvPr/>
                </p:nvSpPr>
                <p:spPr>
                  <a:xfrm>
                    <a:off x="1248" y="3075"/>
                    <a:ext cx="311"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Y</a:t>
                    </a:r>
                    <a:r>
                      <a:rPr lang="en-US" altLang="zh-CN" sz="1600" baseline="-25000">
                        <a:solidFill>
                          <a:srgbClr val="000000"/>
                        </a:solidFill>
                        <a:latin typeface="Times New Roman" panose="02020603050405020304" pitchFamily="18" charset="0"/>
                      </a:rPr>
                      <a:t>H</a:t>
                    </a:r>
                  </a:p>
                </p:txBody>
              </p:sp>
              <p:sp>
                <p:nvSpPr>
                  <p:cNvPr id="604200" name="矩形 604199"/>
                  <p:cNvSpPr/>
                  <p:nvPr/>
                </p:nvSpPr>
                <p:spPr>
                  <a:xfrm>
                    <a:off x="2250" y="2075"/>
                    <a:ext cx="534" cy="269"/>
                  </a:xfrm>
                  <a:prstGeom prst="rect">
                    <a:avLst/>
                  </a:prstGeom>
                  <a:noFill/>
                  <a:ln w="9525">
                    <a:noFill/>
                  </a:ln>
                </p:spPr>
                <p:txBody>
                  <a:bodyPr>
                    <a:spAutoFit/>
                  </a:bodyPr>
                  <a:lstStyle/>
                  <a:p>
                    <a:r>
                      <a:rPr lang="en-US" altLang="zh-CN" sz="2200">
                        <a:solidFill>
                          <a:srgbClr val="000000"/>
                        </a:solidFill>
                        <a:latin typeface="Times New Roman" panose="02020603050405020304" pitchFamily="18" charset="0"/>
                      </a:rPr>
                      <a:t>Y</a:t>
                    </a:r>
                    <a:r>
                      <a:rPr lang="en-US" altLang="zh-CN" sz="1600" baseline="-25000">
                        <a:solidFill>
                          <a:srgbClr val="000000"/>
                        </a:solidFill>
                        <a:latin typeface="Times New Roman" panose="02020603050405020304" pitchFamily="18" charset="0"/>
                      </a:rPr>
                      <a:t>W</a:t>
                    </a:r>
                  </a:p>
                </p:txBody>
              </p:sp>
              <p:sp>
                <p:nvSpPr>
                  <p:cNvPr id="604201" name="文本框 604200"/>
                  <p:cNvSpPr txBox="1"/>
                  <p:nvPr/>
                </p:nvSpPr>
                <p:spPr>
                  <a:xfrm>
                    <a:off x="470" y="1226"/>
                    <a:ext cx="265" cy="288"/>
                  </a:xfrm>
                  <a:prstGeom prst="rect">
                    <a:avLst/>
                  </a:prstGeom>
                  <a:noFill/>
                  <a:ln w="9525">
                    <a:noFill/>
                  </a:ln>
                </p:spPr>
                <p:txBody>
                  <a:bodyPr wrap="none" anchor="t" anchorCtr="0">
                    <a:spAutoFit/>
                  </a:bodyPr>
                  <a:lstStyle/>
                  <a:p>
                    <a:r>
                      <a:rPr lang="en-US" altLang="zh-CN" sz="2400">
                        <a:solidFill>
                          <a:srgbClr val="000000"/>
                        </a:solidFill>
                        <a:latin typeface="Times New Roman" panose="02020603050405020304" pitchFamily="18" charset="0"/>
                      </a:rPr>
                      <a:t>a'</a:t>
                    </a:r>
                  </a:p>
                </p:txBody>
              </p:sp>
              <p:sp>
                <p:nvSpPr>
                  <p:cNvPr id="604202" name="矩形 604201"/>
                  <p:cNvSpPr/>
                  <p:nvPr/>
                </p:nvSpPr>
                <p:spPr>
                  <a:xfrm>
                    <a:off x="2094" y="1347"/>
                    <a:ext cx="319" cy="288"/>
                  </a:xfrm>
                  <a:prstGeom prst="rect">
                    <a:avLst/>
                  </a:prstGeom>
                  <a:noFill/>
                  <a:ln w="9525">
                    <a:noFill/>
                  </a:ln>
                </p:spPr>
                <p:txBody>
                  <a:bodyPr wrap="none" anchor="t" anchorCtr="0">
                    <a:spAutoFit/>
                  </a:bodyPr>
                  <a:lstStyle/>
                  <a:p>
                    <a:r>
                      <a:rPr lang="en-US" altLang="zh-CN" sz="2400">
                        <a:solidFill>
                          <a:srgbClr val="000000"/>
                        </a:solidFill>
                        <a:latin typeface="Times New Roman" panose="02020603050405020304" pitchFamily="18" charset="0"/>
                      </a:rPr>
                      <a:t>a"</a:t>
                    </a:r>
                  </a:p>
                </p:txBody>
              </p:sp>
            </p:grpSp>
          </p:grpSp>
        </p:grpSp>
      </p:grpSp>
      <p:sp>
        <p:nvSpPr>
          <p:cNvPr id="604203" name="矩形 604202"/>
          <p:cNvSpPr/>
          <p:nvPr/>
        </p:nvSpPr>
        <p:spPr>
          <a:xfrm>
            <a:off x="657225" y="4648200"/>
            <a:ext cx="485775" cy="457200"/>
          </a:xfrm>
          <a:prstGeom prst="rect">
            <a:avLst/>
          </a:prstGeom>
          <a:noFill/>
          <a:ln w="9525">
            <a:noFill/>
          </a:ln>
        </p:spPr>
        <p:txBody>
          <a:bodyPr>
            <a:spAutoFit/>
          </a:bodyPr>
          <a:lstStyle/>
          <a:p>
            <a:r>
              <a:rPr lang="en-US" altLang="zh-CN" sz="2400">
                <a:solidFill>
                  <a:schemeClr val="hlink"/>
                </a:solidFill>
                <a:latin typeface="Times New Roman" panose="02020603050405020304" pitchFamily="18" charset="0"/>
              </a:rPr>
              <a:t>a</a:t>
            </a:r>
          </a:p>
        </p:txBody>
      </p:sp>
      <p:sp>
        <p:nvSpPr>
          <p:cNvPr id="604204" name="文本框 604203"/>
          <p:cNvSpPr txBox="1"/>
          <p:nvPr/>
        </p:nvSpPr>
        <p:spPr>
          <a:xfrm>
            <a:off x="5207000" y="2366963"/>
            <a:ext cx="420688" cy="457200"/>
          </a:xfrm>
          <a:prstGeom prst="rect">
            <a:avLst/>
          </a:prstGeom>
          <a:noFill/>
          <a:ln w="9525">
            <a:noFill/>
          </a:ln>
        </p:spPr>
        <p:txBody>
          <a:bodyPr wrap="none" anchor="t" anchorCtr="0">
            <a:spAutoFit/>
          </a:bodyPr>
          <a:lstStyle/>
          <a:p>
            <a:r>
              <a:rPr lang="en-US" altLang="zh-CN" sz="2400">
                <a:solidFill>
                  <a:srgbClr val="000000"/>
                </a:solidFill>
                <a:latin typeface="Times New Roman" panose="02020603050405020304" pitchFamily="18" charset="0"/>
              </a:rPr>
              <a:t>a'</a:t>
            </a:r>
          </a:p>
        </p:txBody>
      </p:sp>
      <p:sp>
        <p:nvSpPr>
          <p:cNvPr id="604205" name="矩形 604204"/>
          <p:cNvSpPr/>
          <p:nvPr/>
        </p:nvSpPr>
        <p:spPr>
          <a:xfrm>
            <a:off x="7667625" y="2290763"/>
            <a:ext cx="506413" cy="457200"/>
          </a:xfrm>
          <a:prstGeom prst="rect">
            <a:avLst/>
          </a:prstGeom>
          <a:noFill/>
          <a:ln w="9525">
            <a:noFill/>
          </a:ln>
        </p:spPr>
        <p:txBody>
          <a:bodyPr wrap="none" anchor="t" anchorCtr="0">
            <a:spAutoFit/>
          </a:bodyPr>
          <a:lstStyle/>
          <a:p>
            <a:r>
              <a:rPr lang="en-US" altLang="zh-CN" sz="2400">
                <a:solidFill>
                  <a:schemeClr val="hlink"/>
                </a:solidFill>
                <a:latin typeface="Times New Roman" panose="02020603050405020304" pitchFamily="18" charset="0"/>
              </a:rPr>
              <a:t>a"</a:t>
            </a:r>
          </a:p>
        </p:txBody>
      </p:sp>
      <p:sp>
        <p:nvSpPr>
          <p:cNvPr id="604206" name="文本框 604205"/>
          <p:cNvSpPr txBox="1"/>
          <p:nvPr/>
        </p:nvSpPr>
        <p:spPr>
          <a:xfrm>
            <a:off x="5226050" y="4953000"/>
            <a:ext cx="412750" cy="457200"/>
          </a:xfrm>
          <a:prstGeom prst="rect">
            <a:avLst/>
          </a:prstGeom>
          <a:noFill/>
          <a:ln w="9525">
            <a:noFill/>
          </a:ln>
        </p:spPr>
        <p:txBody>
          <a:bodyPr wrap="none" anchor="t" anchorCtr="0">
            <a:spAutoFit/>
          </a:bodyPr>
          <a:lstStyle/>
          <a:p>
            <a:r>
              <a:rPr lang="en-US" altLang="zh-CN" sz="2400">
                <a:solidFill>
                  <a:srgbClr val="000000"/>
                </a:solidFill>
                <a:latin typeface="Times New Roman" panose="02020603050405020304" pitchFamily="18" charset="0"/>
              </a:rPr>
              <a:t>a </a:t>
            </a:r>
          </a:p>
        </p:txBody>
      </p:sp>
      <p:grpSp>
        <p:nvGrpSpPr>
          <p:cNvPr id="604207" name="组合 604206"/>
          <p:cNvGrpSpPr/>
          <p:nvPr/>
        </p:nvGrpSpPr>
        <p:grpSpPr>
          <a:xfrm>
            <a:off x="4457700" y="292100"/>
            <a:ext cx="4578350" cy="5473700"/>
            <a:chOff x="2808" y="184"/>
            <a:chExt cx="2884" cy="3448"/>
          </a:xfrm>
        </p:grpSpPr>
        <p:sp>
          <p:nvSpPr>
            <p:cNvPr id="604208" name="矩形 604207"/>
            <p:cNvSpPr/>
            <p:nvPr/>
          </p:nvSpPr>
          <p:spPr>
            <a:xfrm>
              <a:off x="2808" y="184"/>
              <a:ext cx="2884" cy="690"/>
            </a:xfrm>
            <a:prstGeom prst="rect">
              <a:avLst/>
            </a:prstGeom>
            <a:noFill/>
            <a:ln w="9525">
              <a:noFill/>
            </a:ln>
          </p:spPr>
          <p:txBody>
            <a:bodyPr lIns="0" tIns="0" rIns="0" bIns="0">
              <a:spAutoFit/>
            </a:bodyPr>
            <a:lstStyle/>
            <a:p>
              <a:r>
                <a:rPr lang="en-US" altLang="zh-CN" sz="2400">
                  <a:solidFill>
                    <a:srgbClr val="0033CC"/>
                  </a:solidFill>
                  <a:latin typeface="Times New Roman" panose="02020603050405020304" pitchFamily="18" charset="0"/>
                </a:rPr>
                <a:t>[</a:t>
              </a:r>
              <a:r>
                <a:rPr lang="zh-CN" altLang="en-US" sz="2400" dirty="0">
                  <a:solidFill>
                    <a:srgbClr val="0033CC"/>
                  </a:solidFill>
                  <a:latin typeface="Times New Roman" panose="02020603050405020304" pitchFamily="18" charset="0"/>
                </a:rPr>
                <a:t>例</a:t>
              </a:r>
              <a:r>
                <a:rPr lang="en-US" altLang="zh-CN" sz="2400">
                  <a:solidFill>
                    <a:srgbClr val="0033CC"/>
                  </a:solidFill>
                  <a:latin typeface="Times New Roman" panose="02020603050405020304" pitchFamily="18" charset="0"/>
                </a:rPr>
                <a:t>2]</a:t>
              </a:r>
              <a:r>
                <a:rPr lang="en-US" altLang="zh-CN" sz="2400">
                  <a:solidFill>
                    <a:srgbClr val="000000"/>
                  </a:solidFill>
                  <a:latin typeface="Times New Roman" panose="02020603050405020304" pitchFamily="18" charset="0"/>
                </a:rPr>
                <a:t> </a:t>
              </a:r>
              <a:r>
                <a:rPr lang="zh-CN" altLang="en-US" sz="2400" dirty="0">
                  <a:solidFill>
                    <a:srgbClr val="000000"/>
                  </a:solidFill>
                  <a:latin typeface="Times New Roman" panose="02020603050405020304" pitchFamily="18" charset="0"/>
                </a:rPr>
                <a:t>已知点</a:t>
              </a:r>
              <a:r>
                <a:rPr lang="en-US" altLang="zh-CN" sz="2400">
                  <a:solidFill>
                    <a:srgbClr val="000000"/>
                  </a:solidFill>
                  <a:latin typeface="Times New Roman" panose="02020603050405020304" pitchFamily="18" charset="0"/>
                </a:rPr>
                <a:t>A</a:t>
              </a:r>
              <a:r>
                <a:rPr lang="zh-CN" altLang="en-US" sz="2400" dirty="0">
                  <a:solidFill>
                    <a:srgbClr val="000000"/>
                  </a:solidFill>
                  <a:latin typeface="Times New Roman" panose="02020603050405020304" pitchFamily="18" charset="0"/>
                </a:rPr>
                <a:t>距离 </a:t>
              </a:r>
              <a:r>
                <a:rPr lang="en-US" altLang="zh-CN" sz="2400">
                  <a:solidFill>
                    <a:srgbClr val="000000"/>
                  </a:solidFill>
                  <a:latin typeface="Times New Roman" panose="02020603050405020304" pitchFamily="18" charset="0"/>
                </a:rPr>
                <a:t>H</a:t>
              </a:r>
              <a:r>
                <a:rPr lang="zh-CN" altLang="en-US" sz="2400">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rPr>
                <a:t>V</a:t>
              </a:r>
              <a:r>
                <a:rPr lang="zh-CN" altLang="en-US" sz="2400">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rPr>
                <a:t>W</a:t>
              </a:r>
              <a:r>
                <a:rPr lang="zh-CN" altLang="en-US" sz="2400" dirty="0">
                  <a:solidFill>
                    <a:srgbClr val="000000"/>
                  </a:solidFill>
                  <a:latin typeface="Times New Roman" panose="02020603050405020304" pitchFamily="18" charset="0"/>
                </a:rPr>
                <a:t>分别为 </a:t>
              </a:r>
              <a:r>
                <a:rPr lang="en-US" altLang="zh-CN" sz="2400">
                  <a:solidFill>
                    <a:srgbClr val="000000"/>
                  </a:solidFill>
                  <a:latin typeface="Times New Roman" panose="02020603050405020304" pitchFamily="18" charset="0"/>
                </a:rPr>
                <a:t>13</a:t>
              </a:r>
              <a:r>
                <a:rPr lang="zh-CN" altLang="en-US" sz="2400" dirty="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12</a:t>
              </a:r>
              <a:r>
                <a:rPr lang="zh-CN" altLang="en-US" sz="2400" dirty="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10</a:t>
              </a:r>
              <a:r>
                <a:rPr lang="zh-CN" altLang="en-US" sz="2400" dirty="0">
                  <a:solidFill>
                    <a:srgbClr val="000000"/>
                  </a:solidFill>
                  <a:latin typeface="Times New Roman" panose="02020603050405020304" pitchFamily="18" charset="0"/>
                </a:rPr>
                <a:t>，作出其三面投影</a:t>
              </a:r>
              <a:r>
                <a:rPr lang="en-US" altLang="zh-CN" sz="2400">
                  <a:solidFill>
                    <a:srgbClr val="000000"/>
                  </a:solidFill>
                  <a:latin typeface="Times New Roman" panose="02020603050405020304" pitchFamily="18" charset="0"/>
                </a:rPr>
                <a:t>a</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a</a:t>
              </a:r>
              <a:r>
                <a:rPr lang="en-US" altLang="zh-CN" sz="2400" i="1">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a</a:t>
              </a:r>
              <a:r>
                <a:rPr lang="en-US" altLang="zh-CN" sz="2400" i="1">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a:t>
              </a:r>
              <a:endParaRPr lang="zh-CN" altLang="en-US" sz="2400">
                <a:latin typeface="Times New Roman" panose="02020603050405020304" pitchFamily="18" charset="0"/>
              </a:endParaRPr>
            </a:p>
          </p:txBody>
        </p:sp>
        <p:grpSp>
          <p:nvGrpSpPr>
            <p:cNvPr id="604209" name="组合 604208"/>
            <p:cNvGrpSpPr/>
            <p:nvPr/>
          </p:nvGrpSpPr>
          <p:grpSpPr>
            <a:xfrm>
              <a:off x="2832" y="1232"/>
              <a:ext cx="2784" cy="2400"/>
              <a:chOff x="2832" y="1232"/>
              <a:chExt cx="2784" cy="2400"/>
            </a:xfrm>
          </p:grpSpPr>
          <p:grpSp>
            <p:nvGrpSpPr>
              <p:cNvPr id="604210" name="组合 604209"/>
              <p:cNvGrpSpPr/>
              <p:nvPr/>
            </p:nvGrpSpPr>
            <p:grpSpPr>
              <a:xfrm>
                <a:off x="2832" y="1232"/>
                <a:ext cx="2784" cy="2400"/>
                <a:chOff x="2832" y="1232"/>
                <a:chExt cx="2784" cy="2400"/>
              </a:xfrm>
            </p:grpSpPr>
            <p:sp>
              <p:nvSpPr>
                <p:cNvPr id="604211" name="直接连接符 604210"/>
                <p:cNvSpPr/>
                <p:nvPr/>
              </p:nvSpPr>
              <p:spPr>
                <a:xfrm>
                  <a:off x="4114" y="2504"/>
                  <a:ext cx="1034" cy="103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04212" name="组合 604211"/>
                <p:cNvGrpSpPr/>
                <p:nvPr/>
              </p:nvGrpSpPr>
              <p:grpSpPr>
                <a:xfrm>
                  <a:off x="2832" y="1232"/>
                  <a:ext cx="2784" cy="2400"/>
                  <a:chOff x="2832" y="1232"/>
                  <a:chExt cx="2784" cy="2400"/>
                </a:xfrm>
              </p:grpSpPr>
              <p:sp>
                <p:nvSpPr>
                  <p:cNvPr id="604213" name="直接连接符 604212"/>
                  <p:cNvSpPr/>
                  <p:nvPr/>
                </p:nvSpPr>
                <p:spPr>
                  <a:xfrm>
                    <a:off x="4114" y="1454"/>
                    <a:ext cx="1" cy="21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4214" name="直接连接符 604213"/>
                  <p:cNvSpPr/>
                  <p:nvPr/>
                </p:nvSpPr>
                <p:spPr>
                  <a:xfrm>
                    <a:off x="3065" y="2504"/>
                    <a:ext cx="209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4215" name="矩形 604214"/>
                  <p:cNvSpPr/>
                  <p:nvPr/>
                </p:nvSpPr>
                <p:spPr>
                  <a:xfrm>
                    <a:off x="5082" y="2371"/>
                    <a:ext cx="534" cy="269"/>
                  </a:xfrm>
                  <a:prstGeom prst="rect">
                    <a:avLst/>
                  </a:prstGeom>
                  <a:noFill/>
                  <a:ln w="9525">
                    <a:noFill/>
                  </a:ln>
                </p:spPr>
                <p:txBody>
                  <a:bodyPr>
                    <a:spAutoFit/>
                  </a:bodyPr>
                  <a:lstStyle/>
                  <a:p>
                    <a:r>
                      <a:rPr lang="en-US" altLang="zh-CN" sz="2200">
                        <a:solidFill>
                          <a:srgbClr val="000000"/>
                        </a:solidFill>
                        <a:latin typeface="Times New Roman" panose="02020603050405020304" pitchFamily="18" charset="0"/>
                      </a:rPr>
                      <a:t>Y</a:t>
                    </a:r>
                    <a:r>
                      <a:rPr lang="en-US" altLang="zh-CN" sz="1600" baseline="-25000">
                        <a:solidFill>
                          <a:srgbClr val="000000"/>
                        </a:solidFill>
                        <a:latin typeface="Times New Roman" panose="02020603050405020304" pitchFamily="18" charset="0"/>
                      </a:rPr>
                      <a:t>W</a:t>
                    </a:r>
                  </a:p>
                </p:txBody>
              </p:sp>
              <p:sp>
                <p:nvSpPr>
                  <p:cNvPr id="604216" name="矩形 604215"/>
                  <p:cNvSpPr/>
                  <p:nvPr/>
                </p:nvSpPr>
                <p:spPr>
                  <a:xfrm>
                    <a:off x="2832" y="2403"/>
                    <a:ext cx="243"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X</a:t>
                    </a:r>
                  </a:p>
                </p:txBody>
              </p:sp>
              <p:sp>
                <p:nvSpPr>
                  <p:cNvPr id="604217" name="矩形 604216"/>
                  <p:cNvSpPr/>
                  <p:nvPr/>
                </p:nvSpPr>
                <p:spPr>
                  <a:xfrm>
                    <a:off x="4081" y="1232"/>
                    <a:ext cx="233"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Z</a:t>
                    </a:r>
                  </a:p>
                </p:txBody>
              </p:sp>
              <p:sp>
                <p:nvSpPr>
                  <p:cNvPr id="604218" name="矩形 604217"/>
                  <p:cNvSpPr/>
                  <p:nvPr/>
                </p:nvSpPr>
                <p:spPr>
                  <a:xfrm>
                    <a:off x="4080" y="3363"/>
                    <a:ext cx="311" cy="269"/>
                  </a:xfrm>
                  <a:prstGeom prst="rect">
                    <a:avLst/>
                  </a:prstGeom>
                  <a:noFill/>
                  <a:ln w="9525">
                    <a:noFill/>
                  </a:ln>
                </p:spPr>
                <p:txBody>
                  <a:bodyPr wrap="none" anchor="t" anchorCtr="0">
                    <a:spAutoFit/>
                  </a:bodyPr>
                  <a:lstStyle/>
                  <a:p>
                    <a:r>
                      <a:rPr lang="en-US" altLang="zh-CN" sz="2200">
                        <a:solidFill>
                          <a:srgbClr val="000000"/>
                        </a:solidFill>
                        <a:latin typeface="Times New Roman" panose="02020603050405020304" pitchFamily="18" charset="0"/>
                      </a:rPr>
                      <a:t>Y</a:t>
                    </a:r>
                    <a:r>
                      <a:rPr lang="en-US" altLang="zh-CN" sz="1600" baseline="-25000">
                        <a:solidFill>
                          <a:srgbClr val="000000"/>
                        </a:solidFill>
                        <a:latin typeface="Times New Roman" panose="02020603050405020304" pitchFamily="18" charset="0"/>
                      </a:rPr>
                      <a:t>H</a:t>
                    </a:r>
                  </a:p>
                </p:txBody>
              </p:sp>
            </p:grpSp>
          </p:grpSp>
          <p:sp>
            <p:nvSpPr>
              <p:cNvPr id="604219" name="文本框 604218"/>
              <p:cNvSpPr txBox="1"/>
              <p:nvPr/>
            </p:nvSpPr>
            <p:spPr>
              <a:xfrm>
                <a:off x="3926" y="2457"/>
                <a:ext cx="240"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O</a:t>
                </a:r>
              </a:p>
            </p:txBody>
          </p:sp>
        </p:grpSp>
      </p:grpSp>
      <p:sp>
        <p:nvSpPr>
          <p:cNvPr id="604220" name="任意多边形 604219"/>
          <p:cNvSpPr/>
          <p:nvPr/>
        </p:nvSpPr>
        <p:spPr>
          <a:xfrm>
            <a:off x="7607300" y="2670175"/>
            <a:ext cx="133350" cy="133350"/>
          </a:xfrm>
          <a:custGeom>
            <a:avLst/>
            <a:gdLst/>
            <a:ahLst/>
            <a:cxnLst/>
            <a:rect l="0" t="0" r="0" b="0"/>
            <a:pathLst>
              <a:path w="503" h="505">
                <a:moveTo>
                  <a:pt x="503" y="252"/>
                </a:moveTo>
                <a:lnTo>
                  <a:pt x="430" y="75"/>
                </a:lnTo>
                <a:lnTo>
                  <a:pt x="252" y="0"/>
                </a:lnTo>
                <a:lnTo>
                  <a:pt x="74" y="75"/>
                </a:lnTo>
                <a:lnTo>
                  <a:pt x="0" y="252"/>
                </a:lnTo>
                <a:lnTo>
                  <a:pt x="74" y="430"/>
                </a:lnTo>
                <a:lnTo>
                  <a:pt x="252" y="505"/>
                </a:lnTo>
                <a:lnTo>
                  <a:pt x="430" y="430"/>
                </a:lnTo>
                <a:lnTo>
                  <a:pt x="503" y="252"/>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grpSp>
        <p:nvGrpSpPr>
          <p:cNvPr id="604221" name="组合 604220"/>
          <p:cNvGrpSpPr>
            <a:grpSpLocks noChangeAspect="1"/>
          </p:cNvGrpSpPr>
          <p:nvPr/>
        </p:nvGrpSpPr>
        <p:grpSpPr>
          <a:xfrm rot="26958984">
            <a:off x="219075" y="3868738"/>
            <a:ext cx="1266825" cy="433387"/>
            <a:chOff x="267" y="2711"/>
            <a:chExt cx="801" cy="361"/>
          </a:xfrm>
        </p:grpSpPr>
        <p:sp>
          <p:nvSpPr>
            <p:cNvPr id="604222" name="直接连接符 604221"/>
            <p:cNvSpPr>
              <a:spLocks noChangeAspect="1"/>
            </p:cNvSpPr>
            <p:nvPr/>
          </p:nvSpPr>
          <p:spPr>
            <a:xfrm>
              <a:off x="288"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4223" name="直接连接符 604222"/>
            <p:cNvSpPr>
              <a:spLocks noChangeAspect="1"/>
            </p:cNvSpPr>
            <p:nvPr/>
          </p:nvSpPr>
          <p:spPr>
            <a:xfrm flipH="1">
              <a:off x="664"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4224" name="矩形 604223"/>
            <p:cNvSpPr>
              <a:spLocks noChangeAspect="1"/>
            </p:cNvSpPr>
            <p:nvPr/>
          </p:nvSpPr>
          <p:spPr>
            <a:xfrm>
              <a:off x="656" y="2971"/>
              <a:ext cx="25" cy="101"/>
            </a:xfrm>
            <a:prstGeom prst="rect">
              <a:avLst/>
            </a:prstGeom>
            <a:solidFill>
              <a:srgbClr val="FF00FF"/>
            </a:solidFill>
            <a:ln w="9525" cap="flat" cmpd="sng">
              <a:solidFill>
                <a:schemeClr val="tx1"/>
              </a:solidFill>
              <a:prstDash val="solid"/>
              <a:miter/>
              <a:headEnd type="none" w="med" len="med"/>
              <a:tailEnd type="none" w="med" len="med"/>
            </a:ln>
          </p:spPr>
          <p:txBody>
            <a:bodyPr/>
            <a:lstStyle/>
            <a:p>
              <a:endParaRPr lang="zh-CN" altLang="en-US"/>
            </a:p>
          </p:txBody>
        </p:sp>
        <p:sp>
          <p:nvSpPr>
            <p:cNvPr id="604225" name="等腰三角形 604224"/>
            <p:cNvSpPr>
              <a:spLocks noChangeAspect="1"/>
            </p:cNvSpPr>
            <p:nvPr/>
          </p:nvSpPr>
          <p:spPr>
            <a:xfrm rot="-1164297">
              <a:off x="267" y="2711"/>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sp>
          <p:nvSpPr>
            <p:cNvPr id="604226" name="等腰三角形 604225"/>
            <p:cNvSpPr>
              <a:spLocks noChangeAspect="1"/>
            </p:cNvSpPr>
            <p:nvPr/>
          </p:nvSpPr>
          <p:spPr>
            <a:xfrm rot="1164297" flipH="1">
              <a:off x="1050" y="2712"/>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grpSp>
      <p:grpSp>
        <p:nvGrpSpPr>
          <p:cNvPr id="604227" name="组合 604226"/>
          <p:cNvGrpSpPr>
            <a:grpSpLocks noChangeAspect="1"/>
          </p:cNvGrpSpPr>
          <p:nvPr/>
        </p:nvGrpSpPr>
        <p:grpSpPr>
          <a:xfrm rot="21558984">
            <a:off x="2046288" y="2451100"/>
            <a:ext cx="1266825" cy="433388"/>
            <a:chOff x="267" y="2711"/>
            <a:chExt cx="801" cy="361"/>
          </a:xfrm>
        </p:grpSpPr>
        <p:sp>
          <p:nvSpPr>
            <p:cNvPr id="604228" name="直接连接符 604227"/>
            <p:cNvSpPr>
              <a:spLocks noChangeAspect="1"/>
            </p:cNvSpPr>
            <p:nvPr/>
          </p:nvSpPr>
          <p:spPr>
            <a:xfrm>
              <a:off x="288"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4229" name="直接连接符 604228"/>
            <p:cNvSpPr>
              <a:spLocks noChangeAspect="1"/>
            </p:cNvSpPr>
            <p:nvPr/>
          </p:nvSpPr>
          <p:spPr>
            <a:xfrm flipH="1">
              <a:off x="664"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4230" name="矩形 604229"/>
            <p:cNvSpPr>
              <a:spLocks noChangeAspect="1"/>
            </p:cNvSpPr>
            <p:nvPr/>
          </p:nvSpPr>
          <p:spPr>
            <a:xfrm>
              <a:off x="656" y="2971"/>
              <a:ext cx="25" cy="101"/>
            </a:xfrm>
            <a:prstGeom prst="rect">
              <a:avLst/>
            </a:prstGeom>
            <a:solidFill>
              <a:srgbClr val="FF00FF"/>
            </a:solidFill>
            <a:ln w="9525" cap="flat" cmpd="sng">
              <a:solidFill>
                <a:schemeClr val="tx1"/>
              </a:solidFill>
              <a:prstDash val="solid"/>
              <a:miter/>
              <a:headEnd type="none" w="med" len="med"/>
              <a:tailEnd type="none" w="med" len="med"/>
            </a:ln>
          </p:spPr>
          <p:txBody>
            <a:bodyPr/>
            <a:lstStyle/>
            <a:p>
              <a:endParaRPr lang="zh-CN" altLang="en-US"/>
            </a:p>
          </p:txBody>
        </p:sp>
        <p:sp>
          <p:nvSpPr>
            <p:cNvPr id="604231" name="等腰三角形 604230"/>
            <p:cNvSpPr>
              <a:spLocks noChangeAspect="1"/>
            </p:cNvSpPr>
            <p:nvPr/>
          </p:nvSpPr>
          <p:spPr>
            <a:xfrm rot="-1164297">
              <a:off x="267" y="2711"/>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sp>
          <p:nvSpPr>
            <p:cNvPr id="604232" name="等腰三角形 604231"/>
            <p:cNvSpPr>
              <a:spLocks noChangeAspect="1"/>
            </p:cNvSpPr>
            <p:nvPr/>
          </p:nvSpPr>
          <p:spPr>
            <a:xfrm rot="1164297" flipH="1">
              <a:off x="1050" y="2712"/>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4185"/>
                                        </p:tgtEl>
                                        <p:attrNameLst>
                                          <p:attrName>style.visibility</p:attrName>
                                        </p:attrNameLst>
                                      </p:cBhvr>
                                      <p:to>
                                        <p:strVal val="visible"/>
                                      </p:to>
                                    </p:set>
                                    <p:animEffect transition="in" filter="wipe(left)">
                                      <p:cBhvr>
                                        <p:cTn id="7" dur="500"/>
                                        <p:tgtEl>
                                          <p:spTgt spid="6041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04163"/>
                                        </p:tgtEl>
                                        <p:attrNameLst>
                                          <p:attrName>style.visibility</p:attrName>
                                        </p:attrNameLst>
                                      </p:cBhvr>
                                      <p:to>
                                        <p:strVal val="visible"/>
                                      </p:to>
                                    </p:set>
                                    <p:animEffect transition="in" filter="wipe(up)">
                                      <p:cBhvr>
                                        <p:cTn id="12" dur="500"/>
                                        <p:tgtEl>
                                          <p:spTgt spid="6041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04165"/>
                                        </p:tgtEl>
                                        <p:attrNameLst>
                                          <p:attrName>style.visibility</p:attrName>
                                        </p:attrNameLst>
                                      </p:cBhvr>
                                      <p:to>
                                        <p:strVal val="visible"/>
                                      </p:to>
                                    </p:set>
                                    <p:animEffect transition="in" filter="wipe(up)">
                                      <p:cBhvr>
                                        <p:cTn id="17" dur="500"/>
                                        <p:tgtEl>
                                          <p:spTgt spid="6041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04162"/>
                                        </p:tgtEl>
                                        <p:attrNameLst>
                                          <p:attrName>style.visibility</p:attrName>
                                        </p:attrNameLst>
                                      </p:cBhvr>
                                      <p:to>
                                        <p:strVal val="visible"/>
                                      </p:to>
                                    </p:set>
                                    <p:animEffect transition="in" filter="wipe(right)">
                                      <p:cBhvr>
                                        <p:cTn id="22" dur="500"/>
                                        <p:tgtEl>
                                          <p:spTgt spid="60416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6041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04203"/>
                                        </p:tgtEl>
                                        <p:attrNameLst>
                                          <p:attrName>style.visibility</p:attrName>
                                        </p:attrNameLst>
                                      </p:cBhvr>
                                      <p:to>
                                        <p:strVal val="visible"/>
                                      </p:to>
                                    </p:set>
                                    <p:animEffect transition="in" filter="wipe(left)">
                                      <p:cBhvr>
                                        <p:cTn id="31" dur="500"/>
                                        <p:tgtEl>
                                          <p:spTgt spid="60420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04227"/>
                                        </p:tgtEl>
                                        <p:attrNameLst>
                                          <p:attrName>style.visibility</p:attrName>
                                        </p:attrNameLst>
                                      </p:cBhvr>
                                      <p:to>
                                        <p:strVal val="visible"/>
                                      </p:to>
                                    </p:set>
                                    <p:animEffect transition="in" filter="wipe(left)">
                                      <p:cBhvr>
                                        <p:cTn id="36" dur="500"/>
                                        <p:tgtEl>
                                          <p:spTgt spid="60422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604221"/>
                                        </p:tgtEl>
                                        <p:attrNameLst>
                                          <p:attrName>style.visibility</p:attrName>
                                        </p:attrNameLst>
                                      </p:cBhvr>
                                      <p:to>
                                        <p:strVal val="visible"/>
                                      </p:to>
                                    </p:set>
                                    <p:animEffect transition="in" filter="wipe(left)">
                                      <p:cBhvr>
                                        <p:cTn id="41" dur="500"/>
                                        <p:tgtEl>
                                          <p:spTgt spid="60422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604207"/>
                                        </p:tgtEl>
                                        <p:attrNameLst>
                                          <p:attrName>style.visibility</p:attrName>
                                        </p:attrNameLst>
                                      </p:cBhvr>
                                      <p:to>
                                        <p:strVal val="visible"/>
                                      </p:to>
                                    </p:set>
                                    <p:animEffect transition="in" filter="wipe(left)">
                                      <p:cBhvr>
                                        <p:cTn id="46" dur="500"/>
                                        <p:tgtEl>
                                          <p:spTgt spid="60420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04183"/>
                                        </p:tgtEl>
                                        <p:attrNameLst>
                                          <p:attrName>style.visibility</p:attrName>
                                        </p:attrNameLst>
                                      </p:cBhvr>
                                      <p:to>
                                        <p:strVal val="visible"/>
                                      </p:to>
                                    </p:set>
                                    <p:animEffect transition="in" filter="wipe(left)">
                                      <p:cBhvr>
                                        <p:cTn id="51" dur="500"/>
                                        <p:tgtEl>
                                          <p:spTgt spid="60418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604174"/>
                                        </p:tgtEl>
                                        <p:attrNameLst>
                                          <p:attrName>style.visibility</p:attrName>
                                        </p:attrNameLst>
                                      </p:cBhvr>
                                      <p:to>
                                        <p:strVal val="visible"/>
                                      </p:to>
                                    </p:set>
                                    <p:animEffect transition="in" filter="wipe(left)">
                                      <p:cBhvr>
                                        <p:cTn id="56" dur="500"/>
                                        <p:tgtEl>
                                          <p:spTgt spid="60417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04181"/>
                                        </p:tgtEl>
                                        <p:attrNameLst>
                                          <p:attrName>style.visibility</p:attrName>
                                        </p:attrNameLst>
                                      </p:cBhvr>
                                      <p:to>
                                        <p:strVal val="visible"/>
                                      </p:to>
                                    </p:set>
                                    <p:animEffect transition="in" filter="wipe(down)">
                                      <p:cBhvr>
                                        <p:cTn id="61" dur="500"/>
                                        <p:tgtEl>
                                          <p:spTgt spid="60418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04177"/>
                                        </p:tgtEl>
                                        <p:attrNameLst>
                                          <p:attrName>style.visibility</p:attrName>
                                        </p:attrNameLst>
                                      </p:cBhvr>
                                      <p:to>
                                        <p:strVal val="visible"/>
                                      </p:to>
                                    </p:set>
                                    <p:animEffect transition="in" filter="wipe(left)">
                                      <p:cBhvr>
                                        <p:cTn id="66" dur="500"/>
                                        <p:tgtEl>
                                          <p:spTgt spid="60417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604182"/>
                                        </p:tgtEl>
                                        <p:attrNameLst>
                                          <p:attrName>style.visibility</p:attrName>
                                        </p:attrNameLst>
                                      </p:cBhvr>
                                      <p:to>
                                        <p:strVal val="visible"/>
                                      </p:to>
                                    </p:set>
                                    <p:animEffect transition="in" filter="wipe(right)">
                                      <p:cBhvr>
                                        <p:cTn id="71" dur="500"/>
                                        <p:tgtEl>
                                          <p:spTgt spid="604182"/>
                                        </p:tgtEl>
                                      </p:cBhvr>
                                    </p:animEffec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499"/>
                                          </p:stCondLst>
                                        </p:cTn>
                                        <p:tgtEl>
                                          <p:spTgt spid="60417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604204"/>
                                        </p:tgtEl>
                                        <p:attrNameLst>
                                          <p:attrName>style.visibility</p:attrName>
                                        </p:attrNameLst>
                                      </p:cBhvr>
                                      <p:to>
                                        <p:strVal val="visible"/>
                                      </p:to>
                                    </p:set>
                                    <p:animEffect transition="in" filter="wipe(left)">
                                      <p:cBhvr>
                                        <p:cTn id="79" dur="500"/>
                                        <p:tgtEl>
                                          <p:spTgt spid="60420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604180"/>
                                        </p:tgtEl>
                                        <p:attrNameLst>
                                          <p:attrName>style.visibility</p:attrName>
                                        </p:attrNameLst>
                                      </p:cBhvr>
                                      <p:to>
                                        <p:strVal val="visible"/>
                                      </p:to>
                                    </p:set>
                                    <p:animEffect transition="in" filter="wipe(up)">
                                      <p:cBhvr>
                                        <p:cTn id="84" dur="500"/>
                                        <p:tgtEl>
                                          <p:spTgt spid="60418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604166"/>
                                        </p:tgtEl>
                                        <p:attrNameLst>
                                          <p:attrName>style.visibility</p:attrName>
                                        </p:attrNameLst>
                                      </p:cBhvr>
                                      <p:to>
                                        <p:strVal val="visible"/>
                                      </p:to>
                                    </p:set>
                                    <p:animEffect transition="in" filter="wipe(left)">
                                      <p:cBhvr>
                                        <p:cTn id="89" dur="500"/>
                                        <p:tgtEl>
                                          <p:spTgt spid="60416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nodeType="clickEffect">
                                  <p:stCondLst>
                                    <p:cond delay="0"/>
                                  </p:stCondLst>
                                  <p:childTnLst>
                                    <p:set>
                                      <p:cBhvr>
                                        <p:cTn id="93" dur="1" fill="hold">
                                          <p:stCondLst>
                                            <p:cond delay="0"/>
                                          </p:stCondLst>
                                        </p:cTn>
                                        <p:tgtEl>
                                          <p:spTgt spid="604184"/>
                                        </p:tgtEl>
                                        <p:attrNameLst>
                                          <p:attrName>style.visibility</p:attrName>
                                        </p:attrNameLst>
                                      </p:cBhvr>
                                      <p:to>
                                        <p:strVal val="visible"/>
                                      </p:to>
                                    </p:set>
                                    <p:animEffect transition="in" filter="wipe(right)">
                                      <p:cBhvr>
                                        <p:cTn id="94" dur="500"/>
                                        <p:tgtEl>
                                          <p:spTgt spid="604184"/>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604171"/>
                                        </p:tgtEl>
                                        <p:attrNameLst>
                                          <p:attrName>style.visibility</p:attrName>
                                        </p:attrNameLst>
                                      </p:cBhvr>
                                      <p:to>
                                        <p:strVal val="visible"/>
                                      </p:to>
                                    </p:set>
                                    <p:animEffect transition="in" filter="wipe(left)">
                                      <p:cBhvr>
                                        <p:cTn id="99" dur="500"/>
                                        <p:tgtEl>
                                          <p:spTgt spid="60417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604206"/>
                                        </p:tgtEl>
                                        <p:attrNameLst>
                                          <p:attrName>style.visibility</p:attrName>
                                        </p:attrNameLst>
                                      </p:cBhvr>
                                      <p:to>
                                        <p:strVal val="visible"/>
                                      </p:to>
                                    </p:set>
                                    <p:animEffect transition="in" filter="wipe(left)">
                                      <p:cBhvr>
                                        <p:cTn id="104" dur="500"/>
                                        <p:tgtEl>
                                          <p:spTgt spid="604206"/>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604173"/>
                                        </p:tgtEl>
                                        <p:attrNameLst>
                                          <p:attrName>style.visibility</p:attrName>
                                        </p:attrNameLst>
                                      </p:cBhvr>
                                      <p:to>
                                        <p:strVal val="visible"/>
                                      </p:to>
                                    </p:set>
                                    <p:animEffect transition="in" filter="wipe(left)">
                                      <p:cBhvr>
                                        <p:cTn id="109" dur="500"/>
                                        <p:tgtEl>
                                          <p:spTgt spid="604173"/>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604170"/>
                                        </p:tgtEl>
                                        <p:attrNameLst>
                                          <p:attrName>style.visibility</p:attrName>
                                        </p:attrNameLst>
                                      </p:cBhvr>
                                      <p:to>
                                        <p:strVal val="visible"/>
                                      </p:to>
                                    </p:set>
                                    <p:animEffect transition="in" filter="wipe(left)">
                                      <p:cBhvr>
                                        <p:cTn id="114" dur="500"/>
                                        <p:tgtEl>
                                          <p:spTgt spid="604170"/>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nodeType="clickEffect">
                                  <p:stCondLst>
                                    <p:cond delay="0"/>
                                  </p:stCondLst>
                                  <p:childTnLst>
                                    <p:set>
                                      <p:cBhvr>
                                        <p:cTn id="118" dur="1" fill="hold">
                                          <p:stCondLst>
                                            <p:cond delay="0"/>
                                          </p:stCondLst>
                                        </p:cTn>
                                        <p:tgtEl>
                                          <p:spTgt spid="604169"/>
                                        </p:tgtEl>
                                        <p:attrNameLst>
                                          <p:attrName>style.visibility</p:attrName>
                                        </p:attrNameLst>
                                      </p:cBhvr>
                                      <p:to>
                                        <p:strVal val="visible"/>
                                      </p:to>
                                    </p:set>
                                    <p:animEffect transition="in" filter="wipe(down)">
                                      <p:cBhvr>
                                        <p:cTn id="119" dur="500"/>
                                        <p:tgtEl>
                                          <p:spTgt spid="60416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604220"/>
                                        </p:tgtEl>
                                        <p:attrNameLst>
                                          <p:attrName>style.visibility</p:attrName>
                                        </p:attrNameLst>
                                      </p:cBhvr>
                                      <p:to>
                                        <p:strVal val="visible"/>
                                      </p:to>
                                    </p:set>
                                    <p:animEffect transition="in" filter="wipe(left)">
                                      <p:cBhvr>
                                        <p:cTn id="124" dur="500"/>
                                        <p:tgtEl>
                                          <p:spTgt spid="604220"/>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604205"/>
                                        </p:tgtEl>
                                        <p:attrNameLst>
                                          <p:attrName>style.visibility</p:attrName>
                                        </p:attrNameLst>
                                      </p:cBhvr>
                                      <p:to>
                                        <p:strVal val="visible"/>
                                      </p:to>
                                    </p:set>
                                    <p:animEffect transition="in" filter="wipe(left)">
                                      <p:cBhvr>
                                        <p:cTn id="129" dur="500"/>
                                        <p:tgtEl>
                                          <p:spTgt spid="604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3" grpId="0"/>
      <p:bldP spid="604203" grpId="0"/>
      <p:bldP spid="604204" grpId="0"/>
      <p:bldP spid="604205" grpId="0"/>
      <p:bldP spid="60420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6210" name="组合 606209"/>
          <p:cNvGrpSpPr/>
          <p:nvPr/>
        </p:nvGrpSpPr>
        <p:grpSpPr>
          <a:xfrm>
            <a:off x="5380038" y="3289300"/>
            <a:ext cx="965200" cy="179388"/>
            <a:chOff x="3201" y="2015"/>
            <a:chExt cx="608" cy="113"/>
          </a:xfrm>
        </p:grpSpPr>
        <p:sp>
          <p:nvSpPr>
            <p:cNvPr id="606211" name="直接连接符 606210"/>
            <p:cNvSpPr/>
            <p:nvPr/>
          </p:nvSpPr>
          <p:spPr>
            <a:xfrm>
              <a:off x="3276" y="2115"/>
              <a:ext cx="457"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12" name="任意多边形 606211"/>
            <p:cNvSpPr/>
            <p:nvPr/>
          </p:nvSpPr>
          <p:spPr>
            <a:xfrm>
              <a:off x="3201" y="2103"/>
              <a:ext cx="75" cy="25"/>
            </a:xfrm>
            <a:custGeom>
              <a:avLst/>
              <a:gdLst/>
              <a:ahLst/>
              <a:cxnLst/>
              <a:rect l="0" t="0" r="0" b="0"/>
              <a:pathLst>
                <a:path w="451" h="150">
                  <a:moveTo>
                    <a:pt x="451" y="0"/>
                  </a:moveTo>
                  <a:lnTo>
                    <a:pt x="451" y="150"/>
                  </a:lnTo>
                  <a:lnTo>
                    <a:pt x="0" y="75"/>
                  </a:lnTo>
                  <a:lnTo>
                    <a:pt x="451" y="0"/>
                  </a:lnTo>
                  <a:close/>
                </a:path>
              </a:pathLst>
            </a:custGeom>
            <a:solidFill>
              <a:srgbClr val="FF0000"/>
            </a:solidFill>
            <a:ln w="9525">
              <a:noFill/>
            </a:ln>
          </p:spPr>
          <p:txBody>
            <a:bodyPr/>
            <a:lstStyle/>
            <a:p>
              <a:endParaRPr lang="zh-CN" altLang="en-US"/>
            </a:p>
          </p:txBody>
        </p:sp>
        <p:sp>
          <p:nvSpPr>
            <p:cNvPr id="606213" name="任意多边形 606212"/>
            <p:cNvSpPr/>
            <p:nvPr/>
          </p:nvSpPr>
          <p:spPr>
            <a:xfrm>
              <a:off x="3201" y="2103"/>
              <a:ext cx="75" cy="25"/>
            </a:xfrm>
            <a:custGeom>
              <a:avLst/>
              <a:gdLst/>
              <a:ahLst/>
              <a:cxnLst/>
              <a:rect l="0" t="0" r="0" b="0"/>
              <a:pathLst>
                <a:path w="451" h="150">
                  <a:moveTo>
                    <a:pt x="451" y="0"/>
                  </a:moveTo>
                  <a:lnTo>
                    <a:pt x="451" y="150"/>
                  </a:lnTo>
                  <a:lnTo>
                    <a:pt x="0" y="75"/>
                  </a:lnTo>
                  <a:lnTo>
                    <a:pt x="451"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14" name="任意多边形 606213"/>
            <p:cNvSpPr/>
            <p:nvPr/>
          </p:nvSpPr>
          <p:spPr>
            <a:xfrm>
              <a:off x="3733" y="2103"/>
              <a:ext cx="75" cy="25"/>
            </a:xfrm>
            <a:custGeom>
              <a:avLst/>
              <a:gdLst/>
              <a:ahLst/>
              <a:cxnLst/>
              <a:rect l="0" t="0" r="0" b="0"/>
              <a:pathLst>
                <a:path w="450" h="150">
                  <a:moveTo>
                    <a:pt x="0" y="0"/>
                  </a:moveTo>
                  <a:lnTo>
                    <a:pt x="0" y="150"/>
                  </a:lnTo>
                  <a:lnTo>
                    <a:pt x="450" y="75"/>
                  </a:lnTo>
                  <a:lnTo>
                    <a:pt x="0" y="0"/>
                  </a:lnTo>
                  <a:close/>
                </a:path>
              </a:pathLst>
            </a:custGeom>
            <a:solidFill>
              <a:srgbClr val="FF0000"/>
            </a:solidFill>
            <a:ln w="9525">
              <a:noFill/>
            </a:ln>
          </p:spPr>
          <p:txBody>
            <a:bodyPr/>
            <a:lstStyle/>
            <a:p>
              <a:endParaRPr lang="zh-CN" altLang="en-US"/>
            </a:p>
          </p:txBody>
        </p:sp>
        <p:sp>
          <p:nvSpPr>
            <p:cNvPr id="606215" name="任意多边形 606214"/>
            <p:cNvSpPr/>
            <p:nvPr/>
          </p:nvSpPr>
          <p:spPr>
            <a:xfrm>
              <a:off x="3733" y="2103"/>
              <a:ext cx="75" cy="25"/>
            </a:xfrm>
            <a:custGeom>
              <a:avLst/>
              <a:gdLst/>
              <a:ahLst/>
              <a:cxnLst/>
              <a:rect l="0" t="0" r="0" b="0"/>
              <a:pathLst>
                <a:path w="450" h="150">
                  <a:moveTo>
                    <a:pt x="0" y="0"/>
                  </a:moveTo>
                  <a:lnTo>
                    <a:pt x="0" y="150"/>
                  </a:lnTo>
                  <a:lnTo>
                    <a:pt x="450" y="75"/>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16" name="直接连接符 606215"/>
            <p:cNvSpPr/>
            <p:nvPr/>
          </p:nvSpPr>
          <p:spPr>
            <a:xfrm>
              <a:off x="3386" y="2015"/>
              <a:ext cx="25" cy="84"/>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17" name="直接连接符 606216"/>
            <p:cNvSpPr/>
            <p:nvPr/>
          </p:nvSpPr>
          <p:spPr>
            <a:xfrm flipH="1">
              <a:off x="3363" y="2015"/>
              <a:ext cx="70" cy="84"/>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18" name="任意多边形 606217"/>
            <p:cNvSpPr/>
            <p:nvPr/>
          </p:nvSpPr>
          <p:spPr>
            <a:xfrm>
              <a:off x="3441" y="2032"/>
              <a:ext cx="29" cy="50"/>
            </a:xfrm>
            <a:custGeom>
              <a:avLst/>
              <a:gdLst/>
              <a:ahLst/>
              <a:cxnLst/>
              <a:rect l="0" t="0" r="0" b="0"/>
              <a:pathLst>
                <a:path w="172" h="304">
                  <a:moveTo>
                    <a:pt x="0" y="304"/>
                  </a:moveTo>
                  <a:lnTo>
                    <a:pt x="167" y="0"/>
                  </a:lnTo>
                  <a:lnTo>
                    <a:pt x="172" y="304"/>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19" name="直接连接符 606218"/>
            <p:cNvSpPr/>
            <p:nvPr/>
          </p:nvSpPr>
          <p:spPr>
            <a:xfrm flipH="1">
              <a:off x="3449" y="2068"/>
              <a:ext cx="21"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20" name="直接连接符 606219"/>
            <p:cNvSpPr/>
            <p:nvPr/>
          </p:nvSpPr>
          <p:spPr>
            <a:xfrm>
              <a:off x="3497" y="2071"/>
              <a:ext cx="32"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21" name="直接连接符 606220"/>
            <p:cNvSpPr/>
            <p:nvPr/>
          </p:nvSpPr>
          <p:spPr>
            <a:xfrm>
              <a:off x="3568" y="2015"/>
              <a:ext cx="25" cy="84"/>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22" name="直接连接符 606221"/>
            <p:cNvSpPr/>
            <p:nvPr/>
          </p:nvSpPr>
          <p:spPr>
            <a:xfrm flipH="1">
              <a:off x="3546" y="2015"/>
              <a:ext cx="70" cy="84"/>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23" name="任意多边形 606222"/>
            <p:cNvSpPr/>
            <p:nvPr/>
          </p:nvSpPr>
          <p:spPr>
            <a:xfrm>
              <a:off x="3624" y="2054"/>
              <a:ext cx="27" cy="28"/>
            </a:xfrm>
            <a:custGeom>
              <a:avLst/>
              <a:gdLst/>
              <a:ahLst/>
              <a:cxnLst/>
              <a:rect l="0" t="0" r="0" b="0"/>
              <a:pathLst>
                <a:path w="166" h="168">
                  <a:moveTo>
                    <a:pt x="0" y="168"/>
                  </a:moveTo>
                  <a:lnTo>
                    <a:pt x="72" y="168"/>
                  </a:lnTo>
                  <a:lnTo>
                    <a:pt x="129" y="144"/>
                  </a:lnTo>
                  <a:lnTo>
                    <a:pt x="166" y="84"/>
                  </a:lnTo>
                  <a:lnTo>
                    <a:pt x="162" y="24"/>
                  </a:lnTo>
                  <a:lnTo>
                    <a:pt x="117" y="0"/>
                  </a:lnTo>
                  <a:lnTo>
                    <a:pt x="45"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24" name="任意多边形 606223"/>
            <p:cNvSpPr/>
            <p:nvPr/>
          </p:nvSpPr>
          <p:spPr>
            <a:xfrm>
              <a:off x="3624" y="2032"/>
              <a:ext cx="32" cy="50"/>
            </a:xfrm>
            <a:custGeom>
              <a:avLst/>
              <a:gdLst/>
              <a:ahLst/>
              <a:cxnLst/>
              <a:rect l="0" t="0" r="0" b="0"/>
              <a:pathLst>
                <a:path w="193" h="304">
                  <a:moveTo>
                    <a:pt x="117" y="136"/>
                  </a:moveTo>
                  <a:lnTo>
                    <a:pt x="163" y="115"/>
                  </a:lnTo>
                  <a:lnTo>
                    <a:pt x="193" y="68"/>
                  </a:lnTo>
                  <a:lnTo>
                    <a:pt x="188" y="20"/>
                  </a:lnTo>
                  <a:lnTo>
                    <a:pt x="153" y="0"/>
                  </a:lnTo>
                  <a:lnTo>
                    <a:pt x="81" y="0"/>
                  </a:lnTo>
                  <a:lnTo>
                    <a:pt x="0" y="304"/>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25" name="直接连接符 606224"/>
            <p:cNvSpPr/>
            <p:nvPr/>
          </p:nvSpPr>
          <p:spPr>
            <a:xfrm>
              <a:off x="3808" y="2115"/>
              <a:ext cx="1" cy="1"/>
            </a:xfrm>
            <a:prstGeom prst="line">
              <a:avLst/>
            </a:prstGeom>
            <a:ln w="0" cap="flat" cmpd="sng">
              <a:solidFill>
                <a:srgbClr val="FF0000"/>
              </a:solidFill>
              <a:prstDash val="solid"/>
              <a:headEnd type="none" w="med" len="med"/>
              <a:tailEnd type="none" w="med" len="med"/>
            </a:ln>
          </p:spPr>
          <p:txBody>
            <a:bodyPr/>
            <a:lstStyle/>
            <a:p>
              <a:endParaRPr lang="zh-CN" altLang="en-US"/>
            </a:p>
          </p:txBody>
        </p:sp>
      </p:grpSp>
      <p:grpSp>
        <p:nvGrpSpPr>
          <p:cNvPr id="606226" name="组合 606225"/>
          <p:cNvGrpSpPr/>
          <p:nvPr/>
        </p:nvGrpSpPr>
        <p:grpSpPr>
          <a:xfrm>
            <a:off x="7192963" y="3363913"/>
            <a:ext cx="752475" cy="180975"/>
            <a:chOff x="4343" y="1927"/>
            <a:chExt cx="474" cy="114"/>
          </a:xfrm>
        </p:grpSpPr>
        <p:sp>
          <p:nvSpPr>
            <p:cNvPr id="606227" name="直接连接符 606226"/>
            <p:cNvSpPr/>
            <p:nvPr/>
          </p:nvSpPr>
          <p:spPr>
            <a:xfrm>
              <a:off x="4418" y="2028"/>
              <a:ext cx="323"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28" name="任意多边形 606227"/>
            <p:cNvSpPr/>
            <p:nvPr/>
          </p:nvSpPr>
          <p:spPr>
            <a:xfrm>
              <a:off x="4343" y="2015"/>
              <a:ext cx="75" cy="26"/>
            </a:xfrm>
            <a:custGeom>
              <a:avLst/>
              <a:gdLst/>
              <a:ahLst/>
              <a:cxnLst/>
              <a:rect l="0" t="0" r="0" b="0"/>
              <a:pathLst>
                <a:path w="449" h="150">
                  <a:moveTo>
                    <a:pt x="449" y="0"/>
                  </a:moveTo>
                  <a:lnTo>
                    <a:pt x="449" y="150"/>
                  </a:lnTo>
                  <a:lnTo>
                    <a:pt x="0" y="75"/>
                  </a:lnTo>
                  <a:lnTo>
                    <a:pt x="449" y="0"/>
                  </a:lnTo>
                  <a:close/>
                </a:path>
              </a:pathLst>
            </a:custGeom>
            <a:solidFill>
              <a:srgbClr val="FF0000"/>
            </a:solidFill>
            <a:ln w="9525">
              <a:noFill/>
            </a:ln>
          </p:spPr>
          <p:txBody>
            <a:bodyPr/>
            <a:lstStyle/>
            <a:p>
              <a:endParaRPr lang="zh-CN" altLang="en-US"/>
            </a:p>
          </p:txBody>
        </p:sp>
        <p:sp>
          <p:nvSpPr>
            <p:cNvPr id="606229" name="任意多边形 606228"/>
            <p:cNvSpPr/>
            <p:nvPr/>
          </p:nvSpPr>
          <p:spPr>
            <a:xfrm>
              <a:off x="4343" y="2015"/>
              <a:ext cx="75" cy="26"/>
            </a:xfrm>
            <a:custGeom>
              <a:avLst/>
              <a:gdLst/>
              <a:ahLst/>
              <a:cxnLst/>
              <a:rect l="0" t="0" r="0" b="0"/>
              <a:pathLst>
                <a:path w="449" h="150">
                  <a:moveTo>
                    <a:pt x="449" y="0"/>
                  </a:moveTo>
                  <a:lnTo>
                    <a:pt x="449" y="150"/>
                  </a:lnTo>
                  <a:lnTo>
                    <a:pt x="0" y="75"/>
                  </a:lnTo>
                  <a:lnTo>
                    <a:pt x="449"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30" name="任意多边形 606229"/>
            <p:cNvSpPr/>
            <p:nvPr/>
          </p:nvSpPr>
          <p:spPr>
            <a:xfrm>
              <a:off x="4741" y="2015"/>
              <a:ext cx="75" cy="26"/>
            </a:xfrm>
            <a:custGeom>
              <a:avLst/>
              <a:gdLst/>
              <a:ahLst/>
              <a:cxnLst/>
              <a:rect l="0" t="0" r="0" b="0"/>
              <a:pathLst>
                <a:path w="450" h="150">
                  <a:moveTo>
                    <a:pt x="0" y="0"/>
                  </a:moveTo>
                  <a:lnTo>
                    <a:pt x="0" y="150"/>
                  </a:lnTo>
                  <a:lnTo>
                    <a:pt x="450" y="75"/>
                  </a:lnTo>
                  <a:lnTo>
                    <a:pt x="0" y="0"/>
                  </a:lnTo>
                  <a:close/>
                </a:path>
              </a:pathLst>
            </a:custGeom>
            <a:solidFill>
              <a:srgbClr val="FF0000"/>
            </a:solidFill>
            <a:ln w="9525">
              <a:noFill/>
            </a:ln>
          </p:spPr>
          <p:txBody>
            <a:bodyPr/>
            <a:lstStyle/>
            <a:p>
              <a:endParaRPr lang="zh-CN" altLang="en-US"/>
            </a:p>
          </p:txBody>
        </p:sp>
        <p:sp>
          <p:nvSpPr>
            <p:cNvPr id="606231" name="任意多边形 606230"/>
            <p:cNvSpPr/>
            <p:nvPr/>
          </p:nvSpPr>
          <p:spPr>
            <a:xfrm>
              <a:off x="4741" y="2015"/>
              <a:ext cx="75" cy="26"/>
            </a:xfrm>
            <a:custGeom>
              <a:avLst/>
              <a:gdLst/>
              <a:ahLst/>
              <a:cxnLst/>
              <a:rect l="0" t="0" r="0" b="0"/>
              <a:pathLst>
                <a:path w="450" h="150">
                  <a:moveTo>
                    <a:pt x="0" y="0"/>
                  </a:moveTo>
                  <a:lnTo>
                    <a:pt x="0" y="150"/>
                  </a:lnTo>
                  <a:lnTo>
                    <a:pt x="450" y="75"/>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32" name="任意多边形 606231"/>
            <p:cNvSpPr/>
            <p:nvPr/>
          </p:nvSpPr>
          <p:spPr>
            <a:xfrm>
              <a:off x="4443" y="1927"/>
              <a:ext cx="47" cy="43"/>
            </a:xfrm>
            <a:custGeom>
              <a:avLst/>
              <a:gdLst/>
              <a:ahLst/>
              <a:cxnLst/>
              <a:rect l="0" t="0" r="0" b="0"/>
              <a:pathLst>
                <a:path w="288" h="254">
                  <a:moveTo>
                    <a:pt x="0" y="0"/>
                  </a:moveTo>
                  <a:lnTo>
                    <a:pt x="77" y="254"/>
                  </a:lnTo>
                  <a:lnTo>
                    <a:pt x="288"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33" name="直接连接符 606232"/>
            <p:cNvSpPr/>
            <p:nvPr/>
          </p:nvSpPr>
          <p:spPr>
            <a:xfrm flipH="1">
              <a:off x="4444" y="1970"/>
              <a:ext cx="11" cy="4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34" name="任意多边形 606233"/>
            <p:cNvSpPr/>
            <p:nvPr/>
          </p:nvSpPr>
          <p:spPr>
            <a:xfrm>
              <a:off x="4498" y="1944"/>
              <a:ext cx="29" cy="51"/>
            </a:xfrm>
            <a:custGeom>
              <a:avLst/>
              <a:gdLst/>
              <a:ahLst/>
              <a:cxnLst/>
              <a:rect l="0" t="0" r="0" b="0"/>
              <a:pathLst>
                <a:path w="173" h="304">
                  <a:moveTo>
                    <a:pt x="0" y="304"/>
                  </a:moveTo>
                  <a:lnTo>
                    <a:pt x="168" y="0"/>
                  </a:lnTo>
                  <a:lnTo>
                    <a:pt x="173" y="304"/>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35" name="直接连接符 606234"/>
            <p:cNvSpPr/>
            <p:nvPr/>
          </p:nvSpPr>
          <p:spPr>
            <a:xfrm flipH="1">
              <a:off x="4506" y="1981"/>
              <a:ext cx="21"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36" name="直接连接符 606235"/>
            <p:cNvSpPr/>
            <p:nvPr/>
          </p:nvSpPr>
          <p:spPr>
            <a:xfrm>
              <a:off x="4554" y="1984"/>
              <a:ext cx="32"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37" name="任意多边形 606236"/>
            <p:cNvSpPr/>
            <p:nvPr/>
          </p:nvSpPr>
          <p:spPr>
            <a:xfrm>
              <a:off x="4625" y="1927"/>
              <a:ext cx="48" cy="43"/>
            </a:xfrm>
            <a:custGeom>
              <a:avLst/>
              <a:gdLst/>
              <a:ahLst/>
              <a:cxnLst/>
              <a:rect l="0" t="0" r="0" b="0"/>
              <a:pathLst>
                <a:path w="287" h="254">
                  <a:moveTo>
                    <a:pt x="0" y="0"/>
                  </a:moveTo>
                  <a:lnTo>
                    <a:pt x="75" y="254"/>
                  </a:lnTo>
                  <a:lnTo>
                    <a:pt x="287"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38" name="直接连接符 606237"/>
            <p:cNvSpPr/>
            <p:nvPr/>
          </p:nvSpPr>
          <p:spPr>
            <a:xfrm flipH="1">
              <a:off x="4626" y="1970"/>
              <a:ext cx="12" cy="4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39" name="任意多边形 606238"/>
            <p:cNvSpPr/>
            <p:nvPr/>
          </p:nvSpPr>
          <p:spPr>
            <a:xfrm>
              <a:off x="4681" y="1967"/>
              <a:ext cx="28" cy="28"/>
            </a:xfrm>
            <a:custGeom>
              <a:avLst/>
              <a:gdLst/>
              <a:ahLst/>
              <a:cxnLst/>
              <a:rect l="0" t="0" r="0" b="0"/>
              <a:pathLst>
                <a:path w="167" h="169">
                  <a:moveTo>
                    <a:pt x="0" y="169"/>
                  </a:moveTo>
                  <a:lnTo>
                    <a:pt x="72" y="169"/>
                  </a:lnTo>
                  <a:lnTo>
                    <a:pt x="130" y="145"/>
                  </a:lnTo>
                  <a:lnTo>
                    <a:pt x="167" y="85"/>
                  </a:lnTo>
                  <a:lnTo>
                    <a:pt x="162" y="24"/>
                  </a:lnTo>
                  <a:lnTo>
                    <a:pt x="118" y="0"/>
                  </a:lnTo>
                  <a:lnTo>
                    <a:pt x="46"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40" name="任意多边形 606239"/>
            <p:cNvSpPr/>
            <p:nvPr/>
          </p:nvSpPr>
          <p:spPr>
            <a:xfrm>
              <a:off x="4681" y="1944"/>
              <a:ext cx="32" cy="51"/>
            </a:xfrm>
            <a:custGeom>
              <a:avLst/>
              <a:gdLst/>
              <a:ahLst/>
              <a:cxnLst/>
              <a:rect l="0" t="0" r="0" b="0"/>
              <a:pathLst>
                <a:path w="193" h="304">
                  <a:moveTo>
                    <a:pt x="118" y="135"/>
                  </a:moveTo>
                  <a:lnTo>
                    <a:pt x="163" y="115"/>
                  </a:lnTo>
                  <a:lnTo>
                    <a:pt x="193" y="68"/>
                  </a:lnTo>
                  <a:lnTo>
                    <a:pt x="189" y="19"/>
                  </a:lnTo>
                  <a:lnTo>
                    <a:pt x="154" y="0"/>
                  </a:lnTo>
                  <a:lnTo>
                    <a:pt x="82" y="0"/>
                  </a:lnTo>
                  <a:lnTo>
                    <a:pt x="0" y="304"/>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41" name="直接连接符 606240"/>
            <p:cNvSpPr/>
            <p:nvPr/>
          </p:nvSpPr>
          <p:spPr>
            <a:xfrm>
              <a:off x="4816" y="2028"/>
              <a:ext cx="1" cy="1"/>
            </a:xfrm>
            <a:prstGeom prst="line">
              <a:avLst/>
            </a:prstGeom>
            <a:ln w="0" cap="flat" cmpd="sng">
              <a:solidFill>
                <a:srgbClr val="FF0000"/>
              </a:solidFill>
              <a:prstDash val="solid"/>
              <a:headEnd type="none" w="med" len="med"/>
              <a:tailEnd type="none" w="med" len="med"/>
            </a:ln>
          </p:spPr>
          <p:txBody>
            <a:bodyPr/>
            <a:lstStyle/>
            <a:p>
              <a:endParaRPr lang="zh-CN" altLang="en-US"/>
            </a:p>
          </p:txBody>
        </p:sp>
      </p:grpSp>
      <p:grpSp>
        <p:nvGrpSpPr>
          <p:cNvPr id="606242" name="组合 606241"/>
          <p:cNvGrpSpPr/>
          <p:nvPr/>
        </p:nvGrpSpPr>
        <p:grpSpPr>
          <a:xfrm>
            <a:off x="6423025" y="3968750"/>
            <a:ext cx="179388" cy="750888"/>
            <a:chOff x="3858" y="2308"/>
            <a:chExt cx="113" cy="473"/>
          </a:xfrm>
        </p:grpSpPr>
        <p:sp>
          <p:nvSpPr>
            <p:cNvPr id="606243" name="直接连接符 606242"/>
            <p:cNvSpPr/>
            <p:nvPr/>
          </p:nvSpPr>
          <p:spPr>
            <a:xfrm>
              <a:off x="3960" y="2383"/>
              <a:ext cx="1" cy="32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44" name="任意多边形 606243"/>
            <p:cNvSpPr/>
            <p:nvPr/>
          </p:nvSpPr>
          <p:spPr>
            <a:xfrm>
              <a:off x="3946" y="2308"/>
              <a:ext cx="25" cy="75"/>
            </a:xfrm>
            <a:custGeom>
              <a:avLst/>
              <a:gdLst/>
              <a:ahLst/>
              <a:cxnLst/>
              <a:rect l="0" t="0" r="0" b="0"/>
              <a:pathLst>
                <a:path w="150" h="451">
                  <a:moveTo>
                    <a:pt x="0" y="451"/>
                  </a:moveTo>
                  <a:lnTo>
                    <a:pt x="150" y="451"/>
                  </a:lnTo>
                  <a:lnTo>
                    <a:pt x="75" y="0"/>
                  </a:lnTo>
                  <a:lnTo>
                    <a:pt x="0" y="451"/>
                  </a:lnTo>
                  <a:close/>
                </a:path>
              </a:pathLst>
            </a:custGeom>
            <a:solidFill>
              <a:srgbClr val="FF0000"/>
            </a:solidFill>
            <a:ln w="9525">
              <a:noFill/>
            </a:ln>
          </p:spPr>
          <p:txBody>
            <a:bodyPr/>
            <a:lstStyle/>
            <a:p>
              <a:endParaRPr lang="zh-CN" altLang="en-US"/>
            </a:p>
          </p:txBody>
        </p:sp>
        <p:sp>
          <p:nvSpPr>
            <p:cNvPr id="606245" name="任意多边形 606244"/>
            <p:cNvSpPr/>
            <p:nvPr/>
          </p:nvSpPr>
          <p:spPr>
            <a:xfrm>
              <a:off x="3946" y="2308"/>
              <a:ext cx="25" cy="75"/>
            </a:xfrm>
            <a:custGeom>
              <a:avLst/>
              <a:gdLst/>
              <a:ahLst/>
              <a:cxnLst/>
              <a:rect l="0" t="0" r="0" b="0"/>
              <a:pathLst>
                <a:path w="150" h="451">
                  <a:moveTo>
                    <a:pt x="0" y="451"/>
                  </a:moveTo>
                  <a:lnTo>
                    <a:pt x="150" y="451"/>
                  </a:lnTo>
                  <a:lnTo>
                    <a:pt x="75" y="0"/>
                  </a:lnTo>
                  <a:lnTo>
                    <a:pt x="0" y="451"/>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46" name="任意多边形 606245"/>
            <p:cNvSpPr/>
            <p:nvPr/>
          </p:nvSpPr>
          <p:spPr>
            <a:xfrm>
              <a:off x="3946" y="2705"/>
              <a:ext cx="25" cy="75"/>
            </a:xfrm>
            <a:custGeom>
              <a:avLst/>
              <a:gdLst/>
              <a:ahLst/>
              <a:cxnLst/>
              <a:rect l="0" t="0" r="0" b="0"/>
              <a:pathLst>
                <a:path w="150" h="451">
                  <a:moveTo>
                    <a:pt x="0" y="0"/>
                  </a:moveTo>
                  <a:lnTo>
                    <a:pt x="150" y="0"/>
                  </a:lnTo>
                  <a:lnTo>
                    <a:pt x="75" y="451"/>
                  </a:lnTo>
                  <a:lnTo>
                    <a:pt x="0" y="0"/>
                  </a:lnTo>
                  <a:close/>
                </a:path>
              </a:pathLst>
            </a:custGeom>
            <a:solidFill>
              <a:srgbClr val="FF0000"/>
            </a:solidFill>
            <a:ln w="9525">
              <a:noFill/>
            </a:ln>
          </p:spPr>
          <p:txBody>
            <a:bodyPr/>
            <a:lstStyle/>
            <a:p>
              <a:endParaRPr lang="zh-CN" altLang="en-US"/>
            </a:p>
          </p:txBody>
        </p:sp>
        <p:sp>
          <p:nvSpPr>
            <p:cNvPr id="606247" name="任意多边形 606246"/>
            <p:cNvSpPr/>
            <p:nvPr/>
          </p:nvSpPr>
          <p:spPr>
            <a:xfrm>
              <a:off x="3946" y="2705"/>
              <a:ext cx="25" cy="75"/>
            </a:xfrm>
            <a:custGeom>
              <a:avLst/>
              <a:gdLst/>
              <a:ahLst/>
              <a:cxnLst/>
              <a:rect l="0" t="0" r="0" b="0"/>
              <a:pathLst>
                <a:path w="150" h="451">
                  <a:moveTo>
                    <a:pt x="0" y="0"/>
                  </a:moveTo>
                  <a:lnTo>
                    <a:pt x="150" y="0"/>
                  </a:lnTo>
                  <a:lnTo>
                    <a:pt x="75" y="451"/>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48" name="任意多边形 606247"/>
            <p:cNvSpPr/>
            <p:nvPr/>
          </p:nvSpPr>
          <p:spPr>
            <a:xfrm>
              <a:off x="3858" y="2644"/>
              <a:ext cx="42" cy="48"/>
            </a:xfrm>
            <a:custGeom>
              <a:avLst/>
              <a:gdLst/>
              <a:ahLst/>
              <a:cxnLst/>
              <a:rect l="0" t="0" r="0" b="0"/>
              <a:pathLst>
                <a:path w="254" h="287">
                  <a:moveTo>
                    <a:pt x="0" y="287"/>
                  </a:moveTo>
                  <a:lnTo>
                    <a:pt x="254" y="212"/>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49" name="直接连接符 606248"/>
            <p:cNvSpPr/>
            <p:nvPr/>
          </p:nvSpPr>
          <p:spPr>
            <a:xfrm>
              <a:off x="3900" y="2680"/>
              <a:ext cx="42" cy="1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50" name="任意多边形 606249"/>
            <p:cNvSpPr/>
            <p:nvPr/>
          </p:nvSpPr>
          <p:spPr>
            <a:xfrm>
              <a:off x="3875" y="2608"/>
              <a:ext cx="51" cy="28"/>
            </a:xfrm>
            <a:custGeom>
              <a:avLst/>
              <a:gdLst/>
              <a:ahLst/>
              <a:cxnLst/>
              <a:rect l="0" t="0" r="0" b="0"/>
              <a:pathLst>
                <a:path w="305" h="172">
                  <a:moveTo>
                    <a:pt x="305" y="172"/>
                  </a:moveTo>
                  <a:lnTo>
                    <a:pt x="0" y="5"/>
                  </a:lnTo>
                  <a:lnTo>
                    <a:pt x="305"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51" name="直接连接符 606250"/>
            <p:cNvSpPr/>
            <p:nvPr/>
          </p:nvSpPr>
          <p:spPr>
            <a:xfrm>
              <a:off x="3912" y="2608"/>
              <a:ext cx="1" cy="2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52" name="直接连接符 606251"/>
            <p:cNvSpPr/>
            <p:nvPr/>
          </p:nvSpPr>
          <p:spPr>
            <a:xfrm flipV="1">
              <a:off x="3914" y="2549"/>
              <a:ext cx="1" cy="3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53" name="任意多边形 606252"/>
            <p:cNvSpPr/>
            <p:nvPr/>
          </p:nvSpPr>
          <p:spPr>
            <a:xfrm>
              <a:off x="3858" y="2462"/>
              <a:ext cx="42" cy="48"/>
            </a:xfrm>
            <a:custGeom>
              <a:avLst/>
              <a:gdLst/>
              <a:ahLst/>
              <a:cxnLst/>
              <a:rect l="0" t="0" r="0" b="0"/>
              <a:pathLst>
                <a:path w="254" h="287">
                  <a:moveTo>
                    <a:pt x="0" y="287"/>
                  </a:moveTo>
                  <a:lnTo>
                    <a:pt x="254" y="211"/>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54" name="直接连接符 606253"/>
            <p:cNvSpPr/>
            <p:nvPr/>
          </p:nvSpPr>
          <p:spPr>
            <a:xfrm>
              <a:off x="3900" y="2497"/>
              <a:ext cx="42" cy="1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55" name="任意多边形 606254"/>
            <p:cNvSpPr/>
            <p:nvPr/>
          </p:nvSpPr>
          <p:spPr>
            <a:xfrm>
              <a:off x="3898" y="2426"/>
              <a:ext cx="28" cy="28"/>
            </a:xfrm>
            <a:custGeom>
              <a:avLst/>
              <a:gdLst/>
              <a:ahLst/>
              <a:cxnLst/>
              <a:rect l="0" t="0" r="0" b="0"/>
              <a:pathLst>
                <a:path w="169" h="167">
                  <a:moveTo>
                    <a:pt x="169" y="167"/>
                  </a:moveTo>
                  <a:lnTo>
                    <a:pt x="169" y="95"/>
                  </a:lnTo>
                  <a:lnTo>
                    <a:pt x="144" y="37"/>
                  </a:lnTo>
                  <a:lnTo>
                    <a:pt x="84" y="0"/>
                  </a:lnTo>
                  <a:lnTo>
                    <a:pt x="25" y="5"/>
                  </a:lnTo>
                  <a:lnTo>
                    <a:pt x="0" y="49"/>
                  </a:lnTo>
                  <a:lnTo>
                    <a:pt x="0" y="121"/>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56" name="任意多边形 606255"/>
            <p:cNvSpPr/>
            <p:nvPr/>
          </p:nvSpPr>
          <p:spPr>
            <a:xfrm>
              <a:off x="3875" y="2422"/>
              <a:ext cx="51" cy="32"/>
            </a:xfrm>
            <a:custGeom>
              <a:avLst/>
              <a:gdLst/>
              <a:ahLst/>
              <a:cxnLst/>
              <a:rect l="0" t="0" r="0" b="0"/>
              <a:pathLst>
                <a:path w="305" h="194">
                  <a:moveTo>
                    <a:pt x="136" y="76"/>
                  </a:moveTo>
                  <a:lnTo>
                    <a:pt x="116" y="30"/>
                  </a:lnTo>
                  <a:lnTo>
                    <a:pt x="68" y="0"/>
                  </a:lnTo>
                  <a:lnTo>
                    <a:pt x="20" y="4"/>
                  </a:lnTo>
                  <a:lnTo>
                    <a:pt x="0" y="40"/>
                  </a:lnTo>
                  <a:lnTo>
                    <a:pt x="0" y="111"/>
                  </a:lnTo>
                  <a:lnTo>
                    <a:pt x="305" y="194"/>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57" name="直接连接符 606256"/>
            <p:cNvSpPr/>
            <p:nvPr/>
          </p:nvSpPr>
          <p:spPr>
            <a:xfrm>
              <a:off x="3958" y="2780"/>
              <a:ext cx="1" cy="1"/>
            </a:xfrm>
            <a:prstGeom prst="line">
              <a:avLst/>
            </a:prstGeom>
            <a:ln w="0" cap="flat" cmpd="sng">
              <a:solidFill>
                <a:srgbClr val="FF0000"/>
              </a:solidFill>
              <a:prstDash val="solid"/>
              <a:headEnd type="none" w="med" len="med"/>
              <a:tailEnd type="none" w="med" len="med"/>
            </a:ln>
          </p:spPr>
          <p:txBody>
            <a:bodyPr/>
            <a:lstStyle/>
            <a:p>
              <a:endParaRPr lang="zh-CN" altLang="en-US"/>
            </a:p>
          </p:txBody>
        </p:sp>
      </p:grpSp>
      <p:grpSp>
        <p:nvGrpSpPr>
          <p:cNvPr id="606258" name="组合 606257"/>
          <p:cNvGrpSpPr/>
          <p:nvPr/>
        </p:nvGrpSpPr>
        <p:grpSpPr>
          <a:xfrm>
            <a:off x="6443663" y="2300288"/>
            <a:ext cx="222250" cy="849312"/>
            <a:chOff x="3871" y="1257"/>
            <a:chExt cx="140" cy="535"/>
          </a:xfrm>
        </p:grpSpPr>
        <p:sp>
          <p:nvSpPr>
            <p:cNvPr id="606259" name="直接连接符 606258"/>
            <p:cNvSpPr/>
            <p:nvPr/>
          </p:nvSpPr>
          <p:spPr>
            <a:xfrm>
              <a:off x="3871" y="1257"/>
              <a:ext cx="140"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60" name="直接连接符 606259"/>
            <p:cNvSpPr/>
            <p:nvPr/>
          </p:nvSpPr>
          <p:spPr>
            <a:xfrm>
              <a:off x="3973" y="1332"/>
              <a:ext cx="1" cy="385"/>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61" name="任意多边形 606260"/>
            <p:cNvSpPr/>
            <p:nvPr/>
          </p:nvSpPr>
          <p:spPr>
            <a:xfrm>
              <a:off x="3961" y="1257"/>
              <a:ext cx="25" cy="75"/>
            </a:xfrm>
            <a:custGeom>
              <a:avLst/>
              <a:gdLst/>
              <a:ahLst/>
              <a:cxnLst/>
              <a:rect l="0" t="0" r="0" b="0"/>
              <a:pathLst>
                <a:path w="150" h="451">
                  <a:moveTo>
                    <a:pt x="0" y="451"/>
                  </a:moveTo>
                  <a:lnTo>
                    <a:pt x="150" y="451"/>
                  </a:lnTo>
                  <a:lnTo>
                    <a:pt x="75" y="0"/>
                  </a:lnTo>
                  <a:lnTo>
                    <a:pt x="0" y="451"/>
                  </a:lnTo>
                  <a:close/>
                </a:path>
              </a:pathLst>
            </a:custGeom>
            <a:solidFill>
              <a:srgbClr val="FF0000"/>
            </a:solidFill>
            <a:ln w="9525">
              <a:noFill/>
            </a:ln>
          </p:spPr>
          <p:txBody>
            <a:bodyPr/>
            <a:lstStyle/>
            <a:p>
              <a:endParaRPr lang="zh-CN" altLang="en-US"/>
            </a:p>
          </p:txBody>
        </p:sp>
        <p:sp>
          <p:nvSpPr>
            <p:cNvPr id="606262" name="任意多边形 606261"/>
            <p:cNvSpPr/>
            <p:nvPr/>
          </p:nvSpPr>
          <p:spPr>
            <a:xfrm>
              <a:off x="3961" y="1257"/>
              <a:ext cx="25" cy="75"/>
            </a:xfrm>
            <a:custGeom>
              <a:avLst/>
              <a:gdLst/>
              <a:ahLst/>
              <a:cxnLst/>
              <a:rect l="0" t="0" r="0" b="0"/>
              <a:pathLst>
                <a:path w="150" h="451">
                  <a:moveTo>
                    <a:pt x="0" y="451"/>
                  </a:moveTo>
                  <a:lnTo>
                    <a:pt x="150" y="451"/>
                  </a:lnTo>
                  <a:lnTo>
                    <a:pt x="75" y="0"/>
                  </a:lnTo>
                  <a:lnTo>
                    <a:pt x="0" y="451"/>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63" name="任意多边形 606262"/>
            <p:cNvSpPr/>
            <p:nvPr/>
          </p:nvSpPr>
          <p:spPr>
            <a:xfrm>
              <a:off x="3961" y="1717"/>
              <a:ext cx="25" cy="75"/>
            </a:xfrm>
            <a:custGeom>
              <a:avLst/>
              <a:gdLst/>
              <a:ahLst/>
              <a:cxnLst/>
              <a:rect l="0" t="0" r="0" b="0"/>
              <a:pathLst>
                <a:path w="150" h="451">
                  <a:moveTo>
                    <a:pt x="0" y="0"/>
                  </a:moveTo>
                  <a:lnTo>
                    <a:pt x="150" y="0"/>
                  </a:lnTo>
                  <a:lnTo>
                    <a:pt x="75" y="451"/>
                  </a:lnTo>
                  <a:lnTo>
                    <a:pt x="0" y="0"/>
                  </a:lnTo>
                  <a:close/>
                </a:path>
              </a:pathLst>
            </a:custGeom>
            <a:solidFill>
              <a:srgbClr val="FF0000"/>
            </a:solidFill>
            <a:ln w="9525">
              <a:noFill/>
            </a:ln>
          </p:spPr>
          <p:txBody>
            <a:bodyPr/>
            <a:lstStyle/>
            <a:p>
              <a:endParaRPr lang="zh-CN" altLang="en-US"/>
            </a:p>
          </p:txBody>
        </p:sp>
        <p:sp>
          <p:nvSpPr>
            <p:cNvPr id="606264" name="任意多边形 606263"/>
            <p:cNvSpPr/>
            <p:nvPr/>
          </p:nvSpPr>
          <p:spPr>
            <a:xfrm>
              <a:off x="3961" y="1717"/>
              <a:ext cx="25" cy="75"/>
            </a:xfrm>
            <a:custGeom>
              <a:avLst/>
              <a:gdLst/>
              <a:ahLst/>
              <a:cxnLst/>
              <a:rect l="0" t="0" r="0" b="0"/>
              <a:pathLst>
                <a:path w="150" h="451">
                  <a:moveTo>
                    <a:pt x="0" y="0"/>
                  </a:moveTo>
                  <a:lnTo>
                    <a:pt x="150" y="0"/>
                  </a:lnTo>
                  <a:lnTo>
                    <a:pt x="75" y="451"/>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65" name="任意多边形 606264"/>
            <p:cNvSpPr/>
            <p:nvPr/>
          </p:nvSpPr>
          <p:spPr>
            <a:xfrm>
              <a:off x="3873" y="1583"/>
              <a:ext cx="84" cy="63"/>
            </a:xfrm>
            <a:custGeom>
              <a:avLst/>
              <a:gdLst/>
              <a:ahLst/>
              <a:cxnLst/>
              <a:rect l="0" t="0" r="0" b="0"/>
              <a:pathLst>
                <a:path w="506" h="376">
                  <a:moveTo>
                    <a:pt x="0" y="240"/>
                  </a:moveTo>
                  <a:lnTo>
                    <a:pt x="0" y="0"/>
                  </a:lnTo>
                  <a:lnTo>
                    <a:pt x="506" y="376"/>
                  </a:lnTo>
                  <a:lnTo>
                    <a:pt x="506" y="136"/>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66" name="任意多边形 606265"/>
            <p:cNvSpPr/>
            <p:nvPr/>
          </p:nvSpPr>
          <p:spPr>
            <a:xfrm>
              <a:off x="3890" y="1547"/>
              <a:ext cx="50" cy="28"/>
            </a:xfrm>
            <a:custGeom>
              <a:avLst/>
              <a:gdLst/>
              <a:ahLst/>
              <a:cxnLst/>
              <a:rect l="0" t="0" r="0" b="0"/>
              <a:pathLst>
                <a:path w="304" h="172">
                  <a:moveTo>
                    <a:pt x="304" y="172"/>
                  </a:moveTo>
                  <a:lnTo>
                    <a:pt x="0" y="4"/>
                  </a:lnTo>
                  <a:lnTo>
                    <a:pt x="304"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67" name="直接连接符 606266"/>
            <p:cNvSpPr/>
            <p:nvPr/>
          </p:nvSpPr>
          <p:spPr>
            <a:xfrm>
              <a:off x="3926" y="1547"/>
              <a:ext cx="1" cy="2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68" name="直接连接符 606267"/>
            <p:cNvSpPr/>
            <p:nvPr/>
          </p:nvSpPr>
          <p:spPr>
            <a:xfrm flipV="1">
              <a:off x="3929" y="1488"/>
              <a:ext cx="1" cy="3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6269" name="任意多边形 606268"/>
            <p:cNvSpPr/>
            <p:nvPr/>
          </p:nvSpPr>
          <p:spPr>
            <a:xfrm>
              <a:off x="3873" y="1409"/>
              <a:ext cx="84" cy="62"/>
            </a:xfrm>
            <a:custGeom>
              <a:avLst/>
              <a:gdLst/>
              <a:ahLst/>
              <a:cxnLst/>
              <a:rect l="0" t="0" r="0" b="0"/>
              <a:pathLst>
                <a:path w="506" h="375">
                  <a:moveTo>
                    <a:pt x="0" y="239"/>
                  </a:moveTo>
                  <a:lnTo>
                    <a:pt x="0" y="0"/>
                  </a:lnTo>
                  <a:lnTo>
                    <a:pt x="506" y="375"/>
                  </a:lnTo>
                  <a:lnTo>
                    <a:pt x="506" y="136"/>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70" name="任意多边形 606269"/>
            <p:cNvSpPr/>
            <p:nvPr/>
          </p:nvSpPr>
          <p:spPr>
            <a:xfrm>
              <a:off x="3912" y="1373"/>
              <a:ext cx="28" cy="28"/>
            </a:xfrm>
            <a:custGeom>
              <a:avLst/>
              <a:gdLst/>
              <a:ahLst/>
              <a:cxnLst/>
              <a:rect l="0" t="0" r="0" b="0"/>
              <a:pathLst>
                <a:path w="169" h="165">
                  <a:moveTo>
                    <a:pt x="169" y="165"/>
                  </a:moveTo>
                  <a:lnTo>
                    <a:pt x="169" y="93"/>
                  </a:lnTo>
                  <a:lnTo>
                    <a:pt x="145" y="37"/>
                  </a:lnTo>
                  <a:lnTo>
                    <a:pt x="85" y="0"/>
                  </a:lnTo>
                  <a:lnTo>
                    <a:pt x="25" y="4"/>
                  </a:lnTo>
                  <a:lnTo>
                    <a:pt x="0" y="48"/>
                  </a:lnTo>
                  <a:lnTo>
                    <a:pt x="0" y="12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6271" name="任意多边形 606270"/>
            <p:cNvSpPr/>
            <p:nvPr/>
          </p:nvSpPr>
          <p:spPr>
            <a:xfrm>
              <a:off x="3890" y="1369"/>
              <a:ext cx="50" cy="32"/>
            </a:xfrm>
            <a:custGeom>
              <a:avLst/>
              <a:gdLst/>
              <a:ahLst/>
              <a:cxnLst/>
              <a:rect l="0" t="0" r="0" b="0"/>
              <a:pathLst>
                <a:path w="304" h="192">
                  <a:moveTo>
                    <a:pt x="135" y="75"/>
                  </a:moveTo>
                  <a:lnTo>
                    <a:pt x="115" y="30"/>
                  </a:lnTo>
                  <a:lnTo>
                    <a:pt x="68" y="0"/>
                  </a:lnTo>
                  <a:lnTo>
                    <a:pt x="19" y="4"/>
                  </a:lnTo>
                  <a:lnTo>
                    <a:pt x="0" y="39"/>
                  </a:lnTo>
                  <a:lnTo>
                    <a:pt x="0" y="111"/>
                  </a:lnTo>
                  <a:lnTo>
                    <a:pt x="304" y="192"/>
                  </a:lnTo>
                </a:path>
              </a:pathLst>
            </a:custGeom>
            <a:noFill/>
            <a:ln w="0" cap="flat" cmpd="sng">
              <a:solidFill>
                <a:srgbClr val="FF0000"/>
              </a:solidFill>
              <a:prstDash val="solid"/>
              <a:headEnd type="none" w="med" len="med"/>
              <a:tailEnd type="none" w="med" len="med"/>
            </a:ln>
          </p:spPr>
          <p:txBody>
            <a:bodyPr/>
            <a:lstStyle/>
            <a:p>
              <a:endParaRPr lang="zh-CN" altLang="en-US"/>
            </a:p>
          </p:txBody>
        </p:sp>
      </p:grpSp>
      <p:sp>
        <p:nvSpPr>
          <p:cNvPr id="606272" name="文本框 606271"/>
          <p:cNvSpPr txBox="1"/>
          <p:nvPr/>
        </p:nvSpPr>
        <p:spPr>
          <a:xfrm>
            <a:off x="323850" y="188913"/>
            <a:ext cx="4208203"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3. </a:t>
            </a:r>
            <a:r>
              <a:rPr lang="zh-CN" altLang="en-US" sz="2400" dirty="0">
                <a:solidFill>
                  <a:srgbClr val="C00000"/>
                </a:solidFill>
                <a:latin typeface="黑体" panose="02010609060101010101" pitchFamily="2" charset="-122"/>
                <a:ea typeface="黑体" panose="02010609060101010101" pitchFamily="2" charset="-122"/>
              </a:rPr>
              <a:t>两点的相对位置和重影点</a:t>
            </a:r>
          </a:p>
        </p:txBody>
      </p:sp>
      <p:grpSp>
        <p:nvGrpSpPr>
          <p:cNvPr id="606273" name="组合 606272"/>
          <p:cNvGrpSpPr/>
          <p:nvPr/>
        </p:nvGrpSpPr>
        <p:grpSpPr>
          <a:xfrm>
            <a:off x="4800600" y="1730375"/>
            <a:ext cx="4032250" cy="3597275"/>
            <a:chOff x="3220" y="1090"/>
            <a:chExt cx="2540" cy="2266"/>
          </a:xfrm>
        </p:grpSpPr>
        <p:sp>
          <p:nvSpPr>
            <p:cNvPr id="606274" name="直接连接符 606273"/>
            <p:cNvSpPr/>
            <p:nvPr/>
          </p:nvSpPr>
          <p:spPr>
            <a:xfrm flipH="1" flipV="1">
              <a:off x="4498" y="2270"/>
              <a:ext cx="842" cy="8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275" name="直接连接符 606274"/>
            <p:cNvSpPr/>
            <p:nvPr/>
          </p:nvSpPr>
          <p:spPr>
            <a:xfrm>
              <a:off x="3414" y="2270"/>
              <a:ext cx="198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276" name="直接连接符 606275"/>
            <p:cNvSpPr/>
            <p:nvPr/>
          </p:nvSpPr>
          <p:spPr>
            <a:xfrm>
              <a:off x="4498" y="1341"/>
              <a:ext cx="1" cy="18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277" name="矩形 606276"/>
            <p:cNvSpPr/>
            <p:nvPr/>
          </p:nvSpPr>
          <p:spPr>
            <a:xfrm>
              <a:off x="4464" y="3106"/>
              <a:ext cx="288"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baseline="-25000">
                  <a:latin typeface="Times New Roman" panose="02020603050405020304" pitchFamily="18" charset="0"/>
                </a:rPr>
                <a:t>H</a:t>
              </a:r>
            </a:p>
          </p:txBody>
        </p:sp>
        <p:sp>
          <p:nvSpPr>
            <p:cNvPr id="606278" name="矩形 606277"/>
            <p:cNvSpPr/>
            <p:nvPr/>
          </p:nvSpPr>
          <p:spPr>
            <a:xfrm>
              <a:off x="5346" y="2208"/>
              <a:ext cx="414"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baseline="-25000">
                  <a:latin typeface="Times New Roman" panose="02020603050405020304" pitchFamily="18" charset="0"/>
                </a:rPr>
                <a:t>W</a:t>
              </a:r>
            </a:p>
          </p:txBody>
        </p:sp>
        <p:sp>
          <p:nvSpPr>
            <p:cNvPr id="606279" name="矩形 606278"/>
            <p:cNvSpPr/>
            <p:nvPr/>
          </p:nvSpPr>
          <p:spPr>
            <a:xfrm>
              <a:off x="3220" y="216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06280" name="矩形 606279"/>
            <p:cNvSpPr/>
            <p:nvPr/>
          </p:nvSpPr>
          <p:spPr>
            <a:xfrm>
              <a:off x="4428" y="1090"/>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06281" name="矩形 606280"/>
            <p:cNvSpPr/>
            <p:nvPr/>
          </p:nvSpPr>
          <p:spPr>
            <a:xfrm>
              <a:off x="4320" y="2255"/>
              <a:ext cx="228" cy="231"/>
            </a:xfrm>
            <a:prstGeom prst="rect">
              <a:avLst/>
            </a:prstGeom>
            <a:noFill/>
            <a:ln w="9525">
              <a:noFill/>
            </a:ln>
          </p:spPr>
          <p:txBody>
            <a:bodyPr wrap="none" anchor="t" anchorCtr="0">
              <a:spAutoFit/>
            </a:bodyPr>
            <a:lstStyle/>
            <a:p>
              <a:r>
                <a:rPr lang="en-US" altLang="zh-CN" sz="1800">
                  <a:latin typeface="Times New Roman" panose="02020603050405020304" pitchFamily="18" charset="0"/>
                </a:rPr>
                <a:t>O</a:t>
              </a:r>
            </a:p>
          </p:txBody>
        </p:sp>
        <p:grpSp>
          <p:nvGrpSpPr>
            <p:cNvPr id="606282" name="组合 606281"/>
            <p:cNvGrpSpPr/>
            <p:nvPr/>
          </p:nvGrpSpPr>
          <p:grpSpPr>
            <a:xfrm>
              <a:off x="3376" y="1234"/>
              <a:ext cx="2100" cy="1969"/>
              <a:chOff x="3376" y="1234"/>
              <a:chExt cx="2100" cy="1969"/>
            </a:xfrm>
          </p:grpSpPr>
          <p:sp>
            <p:nvSpPr>
              <p:cNvPr id="606283" name="直接连接符 606282"/>
              <p:cNvSpPr/>
              <p:nvPr/>
            </p:nvSpPr>
            <p:spPr>
              <a:xfrm>
                <a:off x="3628" y="1449"/>
                <a:ext cx="152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6284" name="直接连接符 606283"/>
              <p:cNvSpPr/>
              <p:nvPr/>
            </p:nvSpPr>
            <p:spPr>
              <a:xfrm>
                <a:off x="3628" y="2972"/>
                <a:ext cx="1572"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6285" name="直接连接符 606284"/>
              <p:cNvSpPr/>
              <p:nvPr/>
            </p:nvSpPr>
            <p:spPr>
              <a:xfrm>
                <a:off x="3585" y="1493"/>
                <a:ext cx="1" cy="143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6286" name="直接连接符 606285"/>
              <p:cNvSpPr/>
              <p:nvPr/>
            </p:nvSpPr>
            <p:spPr>
              <a:xfrm flipV="1">
                <a:off x="5200" y="1493"/>
                <a:ext cx="1" cy="1479"/>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06287" name="组合 606286"/>
              <p:cNvGrpSpPr/>
              <p:nvPr/>
            </p:nvGrpSpPr>
            <p:grpSpPr>
              <a:xfrm>
                <a:off x="3376" y="1234"/>
                <a:ext cx="2100" cy="1969"/>
                <a:chOff x="3376" y="1234"/>
                <a:chExt cx="2100" cy="1969"/>
              </a:xfrm>
            </p:grpSpPr>
            <p:sp>
              <p:nvSpPr>
                <p:cNvPr id="606288" name="任意多边形 606287"/>
                <p:cNvSpPr/>
                <p:nvPr/>
              </p:nvSpPr>
              <p:spPr>
                <a:xfrm>
                  <a:off x="3541" y="2929"/>
                  <a:ext cx="87" cy="87"/>
                </a:xfrm>
                <a:custGeom>
                  <a:avLst/>
                  <a:gdLst/>
                  <a:ahLst/>
                  <a:cxnLst/>
                  <a:rect l="0" t="0" r="0" b="0"/>
                  <a:pathLst>
                    <a:path w="522" h="522">
                      <a:moveTo>
                        <a:pt x="522" y="262"/>
                      </a:moveTo>
                      <a:lnTo>
                        <a:pt x="444" y="76"/>
                      </a:lnTo>
                      <a:lnTo>
                        <a:pt x="260" y="0"/>
                      </a:lnTo>
                      <a:lnTo>
                        <a:pt x="76" y="76"/>
                      </a:lnTo>
                      <a:lnTo>
                        <a:pt x="0" y="262"/>
                      </a:lnTo>
                      <a:lnTo>
                        <a:pt x="76" y="446"/>
                      </a:lnTo>
                      <a:lnTo>
                        <a:pt x="260" y="522"/>
                      </a:lnTo>
                      <a:lnTo>
                        <a:pt x="444" y="446"/>
                      </a:lnTo>
                      <a:lnTo>
                        <a:pt x="522" y="26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289" name="任意多边形 606288"/>
                <p:cNvSpPr/>
                <p:nvPr/>
              </p:nvSpPr>
              <p:spPr>
                <a:xfrm>
                  <a:off x="3541" y="1406"/>
                  <a:ext cx="87" cy="87"/>
                </a:xfrm>
                <a:custGeom>
                  <a:avLst/>
                  <a:gdLst/>
                  <a:ahLst/>
                  <a:cxnLst/>
                  <a:rect l="0" t="0" r="0" b="0"/>
                  <a:pathLst>
                    <a:path w="522" h="520">
                      <a:moveTo>
                        <a:pt x="522" y="260"/>
                      </a:moveTo>
                      <a:lnTo>
                        <a:pt x="444" y="76"/>
                      </a:lnTo>
                      <a:lnTo>
                        <a:pt x="260" y="0"/>
                      </a:lnTo>
                      <a:lnTo>
                        <a:pt x="76" y="76"/>
                      </a:lnTo>
                      <a:lnTo>
                        <a:pt x="0" y="260"/>
                      </a:lnTo>
                      <a:lnTo>
                        <a:pt x="76" y="444"/>
                      </a:lnTo>
                      <a:lnTo>
                        <a:pt x="260" y="520"/>
                      </a:lnTo>
                      <a:lnTo>
                        <a:pt x="444" y="444"/>
                      </a:lnTo>
                      <a:lnTo>
                        <a:pt x="522" y="260"/>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290" name="任意多边形 606289"/>
                <p:cNvSpPr/>
                <p:nvPr/>
              </p:nvSpPr>
              <p:spPr>
                <a:xfrm>
                  <a:off x="5156" y="1406"/>
                  <a:ext cx="87" cy="87"/>
                </a:xfrm>
                <a:custGeom>
                  <a:avLst/>
                  <a:gdLst/>
                  <a:ahLst/>
                  <a:cxnLst/>
                  <a:rect l="0" t="0" r="0" b="0"/>
                  <a:pathLst>
                    <a:path w="521" h="520">
                      <a:moveTo>
                        <a:pt x="521" y="260"/>
                      </a:moveTo>
                      <a:lnTo>
                        <a:pt x="444" y="76"/>
                      </a:lnTo>
                      <a:lnTo>
                        <a:pt x="260" y="0"/>
                      </a:lnTo>
                      <a:lnTo>
                        <a:pt x="76" y="76"/>
                      </a:lnTo>
                      <a:lnTo>
                        <a:pt x="0" y="260"/>
                      </a:lnTo>
                      <a:lnTo>
                        <a:pt x="76" y="444"/>
                      </a:lnTo>
                      <a:lnTo>
                        <a:pt x="260" y="520"/>
                      </a:lnTo>
                      <a:lnTo>
                        <a:pt x="444" y="444"/>
                      </a:lnTo>
                      <a:lnTo>
                        <a:pt x="521" y="260"/>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291" name="矩形 606290"/>
                <p:cNvSpPr/>
                <p:nvPr/>
              </p:nvSpPr>
              <p:spPr>
                <a:xfrm>
                  <a:off x="3376" y="1234"/>
                  <a:ext cx="240" cy="250"/>
                </a:xfrm>
                <a:prstGeom prst="rect">
                  <a:avLst/>
                </a:prstGeom>
                <a:noFill/>
                <a:ln w="9525">
                  <a:noFill/>
                </a:ln>
              </p:spPr>
              <p:txBody>
                <a:bodyPr wrap="none" anchor="t" anchorCtr="0">
                  <a:spAutoFit/>
                </a:bodyPr>
                <a:lstStyle/>
                <a:p>
                  <a:r>
                    <a:rPr lang="en-US" altLang="zh-CN" dirty="0">
                      <a:solidFill>
                        <a:srgbClr val="000000"/>
                      </a:solidFill>
                      <a:latin typeface="Times New Roman" panose="02020603050405020304" pitchFamily="18" charset="0"/>
                    </a:rPr>
                    <a:t>a</a:t>
                  </a:r>
                  <a:r>
                    <a:rPr lang="en-US" altLang="zh-CN" i="1" dirty="0">
                      <a:solidFill>
                        <a:srgbClr val="000000"/>
                      </a:solidFill>
                      <a:latin typeface="Times New Roman" panose="02020603050405020304" pitchFamily="18" charset="0"/>
                    </a:rPr>
                    <a:t>'</a:t>
                  </a:r>
                </a:p>
              </p:txBody>
            </p:sp>
            <p:sp>
              <p:nvSpPr>
                <p:cNvPr id="606292" name="矩形 606291"/>
                <p:cNvSpPr/>
                <p:nvPr/>
              </p:nvSpPr>
              <p:spPr>
                <a:xfrm>
                  <a:off x="5200" y="1282"/>
                  <a:ext cx="276"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a</a:t>
                  </a:r>
                  <a:r>
                    <a:rPr lang="en-US" altLang="zh-CN" i="1">
                      <a:solidFill>
                        <a:srgbClr val="000000"/>
                      </a:solidFill>
                      <a:latin typeface="Times New Roman" panose="02020603050405020304" pitchFamily="18" charset="0"/>
                    </a:rPr>
                    <a:t>”</a:t>
                  </a:r>
                </a:p>
              </p:txBody>
            </p:sp>
            <p:sp>
              <p:nvSpPr>
                <p:cNvPr id="606293" name="文本框 606292"/>
                <p:cNvSpPr txBox="1"/>
                <p:nvPr/>
              </p:nvSpPr>
              <p:spPr>
                <a:xfrm>
                  <a:off x="3378" y="2953"/>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grpSp>
        <p:nvGrpSpPr>
          <p:cNvPr id="606294" name="组合 606293"/>
          <p:cNvGrpSpPr/>
          <p:nvPr/>
        </p:nvGrpSpPr>
        <p:grpSpPr>
          <a:xfrm>
            <a:off x="5962650" y="2781300"/>
            <a:ext cx="1646238" cy="1539875"/>
            <a:chOff x="3952" y="1752"/>
            <a:chExt cx="1037" cy="970"/>
          </a:xfrm>
        </p:grpSpPr>
        <p:sp>
          <p:nvSpPr>
            <p:cNvPr id="606295" name="直接连接符 606294"/>
            <p:cNvSpPr/>
            <p:nvPr/>
          </p:nvSpPr>
          <p:spPr>
            <a:xfrm>
              <a:off x="4235" y="2500"/>
              <a:ext cx="492" cy="1"/>
            </a:xfrm>
            <a:prstGeom prst="line">
              <a:avLst/>
            </a:prstGeom>
            <a:ln w="0" cap="flat" cmpd="sng">
              <a:solidFill>
                <a:srgbClr val="FF33CC"/>
              </a:solidFill>
              <a:prstDash val="solid"/>
              <a:headEnd type="none" w="med" len="med"/>
              <a:tailEnd type="none" w="med" len="med"/>
            </a:ln>
          </p:spPr>
          <p:txBody>
            <a:bodyPr/>
            <a:lstStyle/>
            <a:p>
              <a:endParaRPr lang="zh-CN" altLang="en-US"/>
            </a:p>
          </p:txBody>
        </p:sp>
        <p:sp>
          <p:nvSpPr>
            <p:cNvPr id="606296" name="直接连接符 606295"/>
            <p:cNvSpPr/>
            <p:nvPr/>
          </p:nvSpPr>
          <p:spPr>
            <a:xfrm>
              <a:off x="4191" y="2027"/>
              <a:ext cx="1" cy="429"/>
            </a:xfrm>
            <a:prstGeom prst="line">
              <a:avLst/>
            </a:prstGeom>
            <a:ln w="0" cap="flat" cmpd="sng">
              <a:solidFill>
                <a:srgbClr val="FF33CC"/>
              </a:solidFill>
              <a:prstDash val="solid"/>
              <a:headEnd type="none" w="med" len="med"/>
              <a:tailEnd type="none" w="med" len="med"/>
            </a:ln>
          </p:spPr>
          <p:txBody>
            <a:bodyPr/>
            <a:lstStyle/>
            <a:p>
              <a:endParaRPr lang="zh-CN" altLang="en-US"/>
            </a:p>
          </p:txBody>
        </p:sp>
        <p:sp>
          <p:nvSpPr>
            <p:cNvPr id="606297" name="直接连接符 606296"/>
            <p:cNvSpPr/>
            <p:nvPr/>
          </p:nvSpPr>
          <p:spPr>
            <a:xfrm flipV="1">
              <a:off x="4727" y="2027"/>
              <a:ext cx="1" cy="473"/>
            </a:xfrm>
            <a:prstGeom prst="line">
              <a:avLst/>
            </a:prstGeom>
            <a:ln w="0" cap="flat" cmpd="sng">
              <a:solidFill>
                <a:srgbClr val="FF33CC"/>
              </a:solidFill>
              <a:prstDash val="solid"/>
              <a:headEnd type="none" w="med" len="med"/>
              <a:tailEnd type="none" w="med" len="med"/>
            </a:ln>
          </p:spPr>
          <p:txBody>
            <a:bodyPr/>
            <a:lstStyle/>
            <a:p>
              <a:endParaRPr lang="zh-CN" altLang="en-US"/>
            </a:p>
          </p:txBody>
        </p:sp>
        <p:grpSp>
          <p:nvGrpSpPr>
            <p:cNvPr id="606298" name="组合 606297"/>
            <p:cNvGrpSpPr/>
            <p:nvPr/>
          </p:nvGrpSpPr>
          <p:grpSpPr>
            <a:xfrm>
              <a:off x="3952" y="1752"/>
              <a:ext cx="1037" cy="970"/>
              <a:chOff x="3952" y="1752"/>
              <a:chExt cx="1037" cy="970"/>
            </a:xfrm>
          </p:grpSpPr>
          <p:sp>
            <p:nvSpPr>
              <p:cNvPr id="606299" name="直接连接符 606298"/>
              <p:cNvSpPr/>
              <p:nvPr/>
            </p:nvSpPr>
            <p:spPr>
              <a:xfrm>
                <a:off x="4235" y="1984"/>
                <a:ext cx="449" cy="1"/>
              </a:xfrm>
              <a:prstGeom prst="line">
                <a:avLst/>
              </a:prstGeom>
              <a:ln w="0" cap="flat" cmpd="sng">
                <a:solidFill>
                  <a:srgbClr val="FF33CC"/>
                </a:solidFill>
                <a:prstDash val="solid"/>
                <a:headEnd type="none" w="med" len="med"/>
                <a:tailEnd type="none" w="med" len="med"/>
              </a:ln>
            </p:spPr>
            <p:txBody>
              <a:bodyPr/>
              <a:lstStyle/>
              <a:p>
                <a:endParaRPr lang="zh-CN" altLang="en-US"/>
              </a:p>
            </p:txBody>
          </p:sp>
          <p:sp>
            <p:nvSpPr>
              <p:cNvPr id="606300" name="任意多边形 606299"/>
              <p:cNvSpPr/>
              <p:nvPr/>
            </p:nvSpPr>
            <p:spPr>
              <a:xfrm>
                <a:off x="4148" y="2456"/>
                <a:ext cx="87" cy="87"/>
              </a:xfrm>
              <a:custGeom>
                <a:avLst/>
                <a:gdLst/>
                <a:ahLst/>
                <a:cxnLst/>
                <a:rect l="0" t="0" r="0" b="0"/>
                <a:pathLst>
                  <a:path w="521" h="521">
                    <a:moveTo>
                      <a:pt x="521" y="261"/>
                    </a:moveTo>
                    <a:lnTo>
                      <a:pt x="444" y="77"/>
                    </a:lnTo>
                    <a:lnTo>
                      <a:pt x="260" y="0"/>
                    </a:lnTo>
                    <a:lnTo>
                      <a:pt x="76" y="77"/>
                    </a:lnTo>
                    <a:lnTo>
                      <a:pt x="0" y="261"/>
                    </a:lnTo>
                    <a:lnTo>
                      <a:pt x="76" y="445"/>
                    </a:lnTo>
                    <a:lnTo>
                      <a:pt x="260" y="521"/>
                    </a:lnTo>
                    <a:lnTo>
                      <a:pt x="444" y="445"/>
                    </a:lnTo>
                    <a:lnTo>
                      <a:pt x="521" y="261"/>
                    </a:lnTo>
                  </a:path>
                </a:pathLst>
              </a:custGeom>
              <a:solidFill>
                <a:srgbClr val="66FFFF"/>
              </a:solidFill>
              <a:ln w="0" cap="flat" cmpd="sng">
                <a:solidFill>
                  <a:schemeClr val="tx1"/>
                </a:solidFill>
                <a:prstDash val="solid"/>
                <a:headEnd type="none" w="med" len="med"/>
                <a:tailEnd type="none" w="med" len="med"/>
              </a:ln>
            </p:spPr>
            <p:txBody>
              <a:bodyPr/>
              <a:lstStyle/>
              <a:p>
                <a:endParaRPr lang="zh-CN" altLang="en-US"/>
              </a:p>
            </p:txBody>
          </p:sp>
          <p:sp>
            <p:nvSpPr>
              <p:cNvPr id="606301" name="任意多边形 606300"/>
              <p:cNvSpPr/>
              <p:nvPr/>
            </p:nvSpPr>
            <p:spPr>
              <a:xfrm>
                <a:off x="4148" y="1940"/>
                <a:ext cx="87" cy="87"/>
              </a:xfrm>
              <a:custGeom>
                <a:avLst/>
                <a:gdLst/>
                <a:ahLst/>
                <a:cxnLst/>
                <a:rect l="0" t="0" r="0" b="0"/>
                <a:pathLst>
                  <a:path w="521" h="521">
                    <a:moveTo>
                      <a:pt x="521" y="260"/>
                    </a:moveTo>
                    <a:lnTo>
                      <a:pt x="444" y="76"/>
                    </a:lnTo>
                    <a:lnTo>
                      <a:pt x="260" y="0"/>
                    </a:lnTo>
                    <a:lnTo>
                      <a:pt x="76" y="76"/>
                    </a:lnTo>
                    <a:lnTo>
                      <a:pt x="0" y="260"/>
                    </a:lnTo>
                    <a:lnTo>
                      <a:pt x="76" y="445"/>
                    </a:lnTo>
                    <a:lnTo>
                      <a:pt x="260" y="521"/>
                    </a:lnTo>
                    <a:lnTo>
                      <a:pt x="444" y="445"/>
                    </a:lnTo>
                    <a:lnTo>
                      <a:pt x="521" y="260"/>
                    </a:lnTo>
                  </a:path>
                </a:pathLst>
              </a:custGeom>
              <a:solidFill>
                <a:srgbClr val="66FFFF"/>
              </a:solidFill>
              <a:ln w="0" cap="flat" cmpd="sng">
                <a:solidFill>
                  <a:schemeClr val="tx1"/>
                </a:solidFill>
                <a:prstDash val="solid"/>
                <a:headEnd type="none" w="med" len="med"/>
                <a:tailEnd type="none" w="med" len="med"/>
              </a:ln>
            </p:spPr>
            <p:txBody>
              <a:bodyPr/>
              <a:lstStyle/>
              <a:p>
                <a:endParaRPr lang="zh-CN" altLang="en-US"/>
              </a:p>
            </p:txBody>
          </p:sp>
          <p:sp>
            <p:nvSpPr>
              <p:cNvPr id="606302" name="任意多边形 606301"/>
              <p:cNvSpPr/>
              <p:nvPr/>
            </p:nvSpPr>
            <p:spPr>
              <a:xfrm>
                <a:off x="4684" y="1940"/>
                <a:ext cx="87" cy="87"/>
              </a:xfrm>
              <a:custGeom>
                <a:avLst/>
                <a:gdLst/>
                <a:ahLst/>
                <a:cxnLst/>
                <a:rect l="0" t="0" r="0" b="0"/>
                <a:pathLst>
                  <a:path w="521" h="521">
                    <a:moveTo>
                      <a:pt x="521" y="260"/>
                    </a:moveTo>
                    <a:lnTo>
                      <a:pt x="445" y="76"/>
                    </a:lnTo>
                    <a:lnTo>
                      <a:pt x="261" y="0"/>
                    </a:lnTo>
                    <a:lnTo>
                      <a:pt x="77" y="76"/>
                    </a:lnTo>
                    <a:lnTo>
                      <a:pt x="0" y="260"/>
                    </a:lnTo>
                    <a:lnTo>
                      <a:pt x="77" y="445"/>
                    </a:lnTo>
                    <a:lnTo>
                      <a:pt x="261" y="521"/>
                    </a:lnTo>
                    <a:lnTo>
                      <a:pt x="445" y="445"/>
                    </a:lnTo>
                    <a:lnTo>
                      <a:pt x="521" y="260"/>
                    </a:lnTo>
                  </a:path>
                </a:pathLst>
              </a:custGeom>
              <a:solidFill>
                <a:srgbClr val="66FFFF"/>
              </a:solidFill>
              <a:ln w="0" cap="flat" cmpd="sng">
                <a:solidFill>
                  <a:schemeClr val="tx1"/>
                </a:solidFill>
                <a:prstDash val="solid"/>
                <a:headEnd type="none" w="med" len="med"/>
                <a:tailEnd type="none" w="med" len="med"/>
              </a:ln>
            </p:spPr>
            <p:txBody>
              <a:bodyPr/>
              <a:lstStyle/>
              <a:p>
                <a:endParaRPr lang="zh-CN" altLang="en-US"/>
              </a:p>
            </p:txBody>
          </p:sp>
          <p:sp>
            <p:nvSpPr>
              <p:cNvPr id="606303" name="矩形 606302"/>
              <p:cNvSpPr/>
              <p:nvPr/>
            </p:nvSpPr>
            <p:spPr>
              <a:xfrm>
                <a:off x="3952" y="1800"/>
                <a:ext cx="258"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b</a:t>
                </a:r>
                <a:r>
                  <a:rPr lang="en-US" altLang="zh-CN" i="1">
                    <a:solidFill>
                      <a:srgbClr val="000000"/>
                    </a:solidFill>
                    <a:latin typeface="Times New Roman" panose="02020603050405020304" pitchFamily="18" charset="0"/>
                  </a:rPr>
                  <a:t>’</a:t>
                </a:r>
              </a:p>
            </p:txBody>
          </p:sp>
          <p:sp>
            <p:nvSpPr>
              <p:cNvPr id="606304" name="矩形 606303"/>
              <p:cNvSpPr/>
              <p:nvPr/>
            </p:nvSpPr>
            <p:spPr>
              <a:xfrm>
                <a:off x="4704" y="1752"/>
                <a:ext cx="285"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b”</a:t>
                </a:r>
              </a:p>
            </p:txBody>
          </p:sp>
          <p:sp>
            <p:nvSpPr>
              <p:cNvPr id="606305" name="矩形 606304"/>
              <p:cNvSpPr/>
              <p:nvPr/>
            </p:nvSpPr>
            <p:spPr>
              <a:xfrm>
                <a:off x="3954" y="2472"/>
                <a:ext cx="205"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b</a:t>
                </a:r>
              </a:p>
            </p:txBody>
          </p:sp>
        </p:grpSp>
      </p:grpSp>
      <p:grpSp>
        <p:nvGrpSpPr>
          <p:cNvPr id="606306" name="组合 606305"/>
          <p:cNvGrpSpPr/>
          <p:nvPr/>
        </p:nvGrpSpPr>
        <p:grpSpPr>
          <a:xfrm>
            <a:off x="684213" y="1357313"/>
            <a:ext cx="3275012" cy="3151187"/>
            <a:chOff x="431" y="706"/>
            <a:chExt cx="2048" cy="2012"/>
          </a:xfrm>
        </p:grpSpPr>
        <p:grpSp>
          <p:nvGrpSpPr>
            <p:cNvPr id="606307" name="组合 606306"/>
            <p:cNvGrpSpPr/>
            <p:nvPr/>
          </p:nvGrpSpPr>
          <p:grpSpPr>
            <a:xfrm>
              <a:off x="431" y="706"/>
              <a:ext cx="2048" cy="2012"/>
              <a:chOff x="431" y="706"/>
              <a:chExt cx="2048" cy="2012"/>
            </a:xfrm>
          </p:grpSpPr>
          <p:sp>
            <p:nvSpPr>
              <p:cNvPr id="606308" name="直接连接符 606307"/>
              <p:cNvSpPr>
                <a:spLocks noChangeAspect="1"/>
              </p:cNvSpPr>
              <p:nvPr/>
            </p:nvSpPr>
            <p:spPr>
              <a:xfrm>
                <a:off x="639" y="1867"/>
                <a:ext cx="1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06309" name="组合 606308"/>
              <p:cNvGrpSpPr/>
              <p:nvPr/>
            </p:nvGrpSpPr>
            <p:grpSpPr>
              <a:xfrm>
                <a:off x="431" y="706"/>
                <a:ext cx="2048" cy="2012"/>
                <a:chOff x="431" y="706"/>
                <a:chExt cx="2048" cy="2012"/>
              </a:xfrm>
            </p:grpSpPr>
            <p:sp>
              <p:nvSpPr>
                <p:cNvPr id="606310" name="直接连接符 606309"/>
                <p:cNvSpPr>
                  <a:spLocks noChangeAspect="1"/>
                </p:cNvSpPr>
                <p:nvPr/>
              </p:nvSpPr>
              <p:spPr>
                <a:xfrm flipH="1" flipV="1">
                  <a:off x="1635" y="1867"/>
                  <a:ext cx="469" cy="46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311" name="直接连接符 606310"/>
                <p:cNvSpPr>
                  <a:spLocks noChangeAspect="1"/>
                </p:cNvSpPr>
                <p:nvPr/>
              </p:nvSpPr>
              <p:spPr>
                <a:xfrm flipH="1">
                  <a:off x="1299" y="2527"/>
                  <a:ext cx="996"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2" name="直接连接符 606311"/>
                <p:cNvSpPr>
                  <a:spLocks noChangeAspect="1"/>
                </p:cNvSpPr>
                <p:nvPr/>
              </p:nvSpPr>
              <p:spPr>
                <a:xfrm flipH="1" flipV="1">
                  <a:off x="1640" y="929"/>
                  <a:ext cx="660" cy="66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3" name="直接连接符 606312"/>
                <p:cNvSpPr>
                  <a:spLocks noChangeAspect="1"/>
                </p:cNvSpPr>
                <p:nvPr/>
              </p:nvSpPr>
              <p:spPr>
                <a:xfrm>
                  <a:off x="646" y="929"/>
                  <a:ext cx="997"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4" name="直接连接符 606313"/>
                <p:cNvSpPr>
                  <a:spLocks noChangeAspect="1"/>
                </p:cNvSpPr>
                <p:nvPr/>
              </p:nvSpPr>
              <p:spPr>
                <a:xfrm flipH="1" flipV="1">
                  <a:off x="643" y="1867"/>
                  <a:ext cx="660" cy="66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5" name="直接连接符 606314"/>
                <p:cNvSpPr>
                  <a:spLocks noChangeAspect="1"/>
                </p:cNvSpPr>
                <p:nvPr/>
              </p:nvSpPr>
              <p:spPr>
                <a:xfrm>
                  <a:off x="773" y="1867"/>
                  <a:ext cx="86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316" name="直接连接符 606315"/>
                <p:cNvSpPr>
                  <a:spLocks noChangeAspect="1"/>
                </p:cNvSpPr>
                <p:nvPr/>
              </p:nvSpPr>
              <p:spPr>
                <a:xfrm>
                  <a:off x="639" y="929"/>
                  <a:ext cx="1" cy="93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7" name="直接连接符 606316"/>
                <p:cNvSpPr>
                  <a:spLocks noChangeAspect="1"/>
                </p:cNvSpPr>
                <p:nvPr/>
              </p:nvSpPr>
              <p:spPr>
                <a:xfrm>
                  <a:off x="1635" y="1091"/>
                  <a:ext cx="1" cy="77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318" name="直接连接符 606317"/>
                <p:cNvSpPr>
                  <a:spLocks noChangeAspect="1"/>
                </p:cNvSpPr>
                <p:nvPr/>
              </p:nvSpPr>
              <p:spPr>
                <a:xfrm>
                  <a:off x="2295" y="1589"/>
                  <a:ext cx="1" cy="93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6319" name="直接连接符 606318"/>
                <p:cNvSpPr>
                  <a:spLocks noChangeAspect="1"/>
                </p:cNvSpPr>
                <p:nvPr/>
              </p:nvSpPr>
              <p:spPr>
                <a:xfrm>
                  <a:off x="2104" y="2336"/>
                  <a:ext cx="191" cy="19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320" name="直接连接符 606319"/>
                <p:cNvSpPr>
                  <a:spLocks noChangeAspect="1"/>
                </p:cNvSpPr>
                <p:nvPr/>
              </p:nvSpPr>
              <p:spPr>
                <a:xfrm>
                  <a:off x="1635" y="929"/>
                  <a:ext cx="1" cy="1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6321" name="矩形 606320"/>
                <p:cNvSpPr>
                  <a:spLocks noChangeAspect="1"/>
                </p:cNvSpPr>
                <p:nvPr/>
              </p:nvSpPr>
              <p:spPr>
                <a:xfrm>
                  <a:off x="1587" y="706"/>
                  <a:ext cx="212" cy="253"/>
                </a:xfrm>
                <a:prstGeom prst="rect">
                  <a:avLst/>
                </a:prstGeom>
                <a:noFill/>
                <a:ln w="9525">
                  <a:noFill/>
                </a:ln>
              </p:spPr>
              <p:txBody>
                <a:bodyPr wrap="none" anchor="t" anchorCtr="0">
                  <a:spAutoFit/>
                </a:bodyPr>
                <a:lstStyle/>
                <a:p>
                  <a:r>
                    <a:rPr lang="en-US" altLang="zh-CN" i="1">
                      <a:latin typeface="Times New Roman" panose="02020603050405020304" pitchFamily="18" charset="0"/>
                    </a:rPr>
                    <a:t>Z</a:t>
                  </a:r>
                </a:p>
              </p:txBody>
            </p:sp>
            <p:sp>
              <p:nvSpPr>
                <p:cNvPr id="606322" name="矩形 606321"/>
                <p:cNvSpPr>
                  <a:spLocks noChangeAspect="1"/>
                </p:cNvSpPr>
                <p:nvPr/>
              </p:nvSpPr>
              <p:spPr>
                <a:xfrm>
                  <a:off x="431" y="1764"/>
                  <a:ext cx="221" cy="254"/>
                </a:xfrm>
                <a:prstGeom prst="rect">
                  <a:avLst/>
                </a:prstGeom>
                <a:noFill/>
                <a:ln w="9525">
                  <a:noFill/>
                </a:ln>
              </p:spPr>
              <p:txBody>
                <a:bodyPr wrap="none" anchor="t" anchorCtr="0">
                  <a:spAutoFit/>
                </a:bodyPr>
                <a:lstStyle/>
                <a:p>
                  <a:r>
                    <a:rPr lang="en-US" altLang="zh-CN" i="1">
                      <a:latin typeface="Times New Roman" panose="02020603050405020304" pitchFamily="18" charset="0"/>
                    </a:rPr>
                    <a:t>X</a:t>
                  </a:r>
                </a:p>
              </p:txBody>
            </p:sp>
            <p:sp>
              <p:nvSpPr>
                <p:cNvPr id="606323" name="矩形 606322"/>
                <p:cNvSpPr>
                  <a:spLocks noChangeAspect="1"/>
                </p:cNvSpPr>
                <p:nvPr/>
              </p:nvSpPr>
              <p:spPr>
                <a:xfrm rot="-2583806">
                  <a:off x="1226" y="2327"/>
                  <a:ext cx="238" cy="253"/>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H</a:t>
                  </a:r>
                </a:p>
              </p:txBody>
            </p:sp>
            <p:sp>
              <p:nvSpPr>
                <p:cNvPr id="606324" name="文本框 606323"/>
                <p:cNvSpPr txBox="1">
                  <a:spLocks noChangeAspect="1"/>
                </p:cNvSpPr>
                <p:nvPr/>
              </p:nvSpPr>
              <p:spPr>
                <a:xfrm>
                  <a:off x="2078" y="1545"/>
                  <a:ext cx="274" cy="254"/>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W</a:t>
                  </a:r>
                </a:p>
              </p:txBody>
            </p:sp>
            <p:sp>
              <p:nvSpPr>
                <p:cNvPr id="606325" name="矩形 606324"/>
                <p:cNvSpPr>
                  <a:spLocks noChangeAspect="1"/>
                </p:cNvSpPr>
                <p:nvPr/>
              </p:nvSpPr>
              <p:spPr>
                <a:xfrm>
                  <a:off x="578" y="923"/>
                  <a:ext cx="230" cy="253"/>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V</a:t>
                  </a:r>
                </a:p>
              </p:txBody>
            </p:sp>
            <p:sp>
              <p:nvSpPr>
                <p:cNvPr id="606326" name="矩形 606325"/>
                <p:cNvSpPr>
                  <a:spLocks noChangeAspect="1"/>
                </p:cNvSpPr>
                <p:nvPr/>
              </p:nvSpPr>
              <p:spPr>
                <a:xfrm>
                  <a:off x="2267" y="2465"/>
                  <a:ext cx="212" cy="253"/>
                </a:xfrm>
                <a:prstGeom prst="rect">
                  <a:avLst/>
                </a:prstGeom>
                <a:noFill/>
                <a:ln w="9525">
                  <a:noFill/>
                </a:ln>
              </p:spPr>
              <p:txBody>
                <a:bodyPr wrap="none" anchor="t" anchorCtr="0">
                  <a:spAutoFit/>
                </a:bodyPr>
                <a:lstStyle/>
                <a:p>
                  <a:r>
                    <a:rPr lang="en-US" altLang="zh-CN" i="1">
                      <a:latin typeface="Times New Roman" panose="02020603050405020304" pitchFamily="18" charset="0"/>
                    </a:rPr>
                    <a:t>Y</a:t>
                  </a:r>
                </a:p>
              </p:txBody>
            </p:sp>
          </p:grpSp>
        </p:grpSp>
        <p:sp>
          <p:nvSpPr>
            <p:cNvPr id="606327" name="矩形 606326"/>
            <p:cNvSpPr>
              <a:spLocks noChangeAspect="1"/>
            </p:cNvSpPr>
            <p:nvPr/>
          </p:nvSpPr>
          <p:spPr>
            <a:xfrm>
              <a:off x="1506" y="1807"/>
              <a:ext cx="230" cy="253"/>
            </a:xfrm>
            <a:prstGeom prst="rect">
              <a:avLst/>
            </a:prstGeom>
            <a:noFill/>
            <a:ln w="9525">
              <a:noFill/>
            </a:ln>
          </p:spPr>
          <p:txBody>
            <a:bodyPr wrap="none" anchor="t" anchorCtr="0">
              <a:spAutoFit/>
            </a:bodyPr>
            <a:lstStyle/>
            <a:p>
              <a:r>
                <a:rPr lang="en-US" altLang="zh-CN" i="1">
                  <a:solidFill>
                    <a:srgbClr val="000000"/>
                  </a:solidFill>
                  <a:latin typeface="Times New Roman" panose="02020603050405020304" pitchFamily="18" charset="0"/>
                </a:rPr>
                <a:t>O</a:t>
              </a:r>
            </a:p>
          </p:txBody>
        </p:sp>
      </p:grpSp>
      <p:grpSp>
        <p:nvGrpSpPr>
          <p:cNvPr id="606328" name="组合 606327"/>
          <p:cNvGrpSpPr/>
          <p:nvPr/>
        </p:nvGrpSpPr>
        <p:grpSpPr>
          <a:xfrm>
            <a:off x="2052638" y="2349500"/>
            <a:ext cx="1220787" cy="1352550"/>
            <a:chOff x="1293" y="1360"/>
            <a:chExt cx="769" cy="852"/>
          </a:xfrm>
        </p:grpSpPr>
        <p:sp>
          <p:nvSpPr>
            <p:cNvPr id="606329" name="任意多边形 606328"/>
            <p:cNvSpPr>
              <a:spLocks noChangeAspect="1"/>
            </p:cNvSpPr>
            <p:nvPr/>
          </p:nvSpPr>
          <p:spPr>
            <a:xfrm>
              <a:off x="1462" y="1744"/>
              <a:ext cx="82" cy="82"/>
            </a:xfrm>
            <a:custGeom>
              <a:avLst/>
              <a:gdLst/>
              <a:ahLst/>
              <a:cxnLst/>
              <a:rect l="0" t="0" r="0" b="0"/>
              <a:pathLst>
                <a:path w="520" h="522">
                  <a:moveTo>
                    <a:pt x="520" y="261"/>
                  </a:moveTo>
                  <a:lnTo>
                    <a:pt x="444" y="77"/>
                  </a:lnTo>
                  <a:lnTo>
                    <a:pt x="260" y="0"/>
                  </a:lnTo>
                  <a:lnTo>
                    <a:pt x="76" y="77"/>
                  </a:lnTo>
                  <a:lnTo>
                    <a:pt x="0" y="261"/>
                  </a:lnTo>
                  <a:lnTo>
                    <a:pt x="76" y="446"/>
                  </a:lnTo>
                  <a:lnTo>
                    <a:pt x="260" y="522"/>
                  </a:lnTo>
                  <a:lnTo>
                    <a:pt x="444" y="446"/>
                  </a:lnTo>
                  <a:lnTo>
                    <a:pt x="520" y="26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6330" name="直接连接符 606329"/>
            <p:cNvSpPr>
              <a:spLocks noChangeAspect="1"/>
            </p:cNvSpPr>
            <p:nvPr/>
          </p:nvSpPr>
          <p:spPr>
            <a:xfrm>
              <a:off x="1502" y="1834"/>
              <a:ext cx="1" cy="153"/>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31" name="文本框 606330"/>
            <p:cNvSpPr txBox="1">
              <a:spLocks noChangeAspect="1"/>
            </p:cNvSpPr>
            <p:nvPr/>
          </p:nvSpPr>
          <p:spPr>
            <a:xfrm>
              <a:off x="1293" y="1360"/>
              <a:ext cx="258" cy="250"/>
            </a:xfrm>
            <a:prstGeom prst="rect">
              <a:avLst/>
            </a:prstGeom>
            <a:noFill/>
            <a:ln w="9525">
              <a:noFill/>
            </a:ln>
          </p:spPr>
          <p:txBody>
            <a:bodyPr wrap="none" anchor="t" anchorCtr="0">
              <a:spAutoFit/>
            </a:bodyPr>
            <a:lstStyle/>
            <a:p>
              <a:r>
                <a:rPr lang="en-US" altLang="zh-CN">
                  <a:solidFill>
                    <a:srgbClr val="003399"/>
                  </a:solidFill>
                  <a:latin typeface="Times New Roman" panose="02020603050405020304" pitchFamily="18" charset="0"/>
                </a:rPr>
                <a:t>b’</a:t>
              </a:r>
            </a:p>
          </p:txBody>
        </p:sp>
        <p:sp>
          <p:nvSpPr>
            <p:cNvPr id="606332" name="矩形 606331"/>
            <p:cNvSpPr>
              <a:spLocks noChangeAspect="1"/>
            </p:cNvSpPr>
            <p:nvPr/>
          </p:nvSpPr>
          <p:spPr>
            <a:xfrm>
              <a:off x="1294" y="1962"/>
              <a:ext cx="205" cy="250"/>
            </a:xfrm>
            <a:prstGeom prst="rect">
              <a:avLst/>
            </a:prstGeom>
            <a:noFill/>
            <a:ln w="9525">
              <a:noFill/>
            </a:ln>
          </p:spPr>
          <p:txBody>
            <a:bodyPr wrap="none" anchor="t" anchorCtr="0">
              <a:spAutoFit/>
            </a:bodyPr>
            <a:lstStyle/>
            <a:p>
              <a:r>
                <a:rPr lang="en-US" altLang="zh-CN">
                  <a:solidFill>
                    <a:srgbClr val="003399"/>
                  </a:solidFill>
                  <a:latin typeface="Times New Roman" panose="02020603050405020304" pitchFamily="18" charset="0"/>
                </a:rPr>
                <a:t>b</a:t>
              </a:r>
            </a:p>
          </p:txBody>
        </p:sp>
        <p:sp>
          <p:nvSpPr>
            <p:cNvPr id="606333" name="任意多边形 606332"/>
            <p:cNvSpPr>
              <a:spLocks noChangeAspect="1"/>
            </p:cNvSpPr>
            <p:nvPr/>
          </p:nvSpPr>
          <p:spPr>
            <a:xfrm>
              <a:off x="1305" y="1587"/>
              <a:ext cx="82" cy="82"/>
            </a:xfrm>
            <a:custGeom>
              <a:avLst/>
              <a:gdLst/>
              <a:ahLst/>
              <a:cxnLst/>
              <a:rect l="0" t="0" r="0" b="0"/>
              <a:pathLst>
                <a:path w="522" h="521">
                  <a:moveTo>
                    <a:pt x="522" y="261"/>
                  </a:moveTo>
                  <a:lnTo>
                    <a:pt x="445" y="77"/>
                  </a:lnTo>
                  <a:lnTo>
                    <a:pt x="260" y="0"/>
                  </a:lnTo>
                  <a:lnTo>
                    <a:pt x="76" y="77"/>
                  </a:lnTo>
                  <a:lnTo>
                    <a:pt x="0" y="261"/>
                  </a:lnTo>
                  <a:lnTo>
                    <a:pt x="76" y="445"/>
                  </a:lnTo>
                  <a:lnTo>
                    <a:pt x="260" y="521"/>
                  </a:lnTo>
                  <a:lnTo>
                    <a:pt x="445" y="445"/>
                  </a:lnTo>
                  <a:lnTo>
                    <a:pt x="522" y="26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6334" name="任意多边形 606333"/>
            <p:cNvSpPr>
              <a:spLocks noChangeAspect="1"/>
            </p:cNvSpPr>
            <p:nvPr/>
          </p:nvSpPr>
          <p:spPr>
            <a:xfrm>
              <a:off x="1751" y="1744"/>
              <a:ext cx="82" cy="82"/>
            </a:xfrm>
            <a:custGeom>
              <a:avLst/>
              <a:gdLst/>
              <a:ahLst/>
              <a:cxnLst/>
              <a:rect l="0" t="0" r="0" b="0"/>
              <a:pathLst>
                <a:path w="522" h="522">
                  <a:moveTo>
                    <a:pt x="522" y="261"/>
                  </a:moveTo>
                  <a:lnTo>
                    <a:pt x="445" y="77"/>
                  </a:lnTo>
                  <a:lnTo>
                    <a:pt x="261" y="0"/>
                  </a:lnTo>
                  <a:lnTo>
                    <a:pt x="76" y="77"/>
                  </a:lnTo>
                  <a:lnTo>
                    <a:pt x="0" y="261"/>
                  </a:lnTo>
                  <a:lnTo>
                    <a:pt x="76" y="446"/>
                  </a:lnTo>
                  <a:lnTo>
                    <a:pt x="261" y="522"/>
                  </a:lnTo>
                  <a:lnTo>
                    <a:pt x="445" y="446"/>
                  </a:lnTo>
                  <a:lnTo>
                    <a:pt x="522" y="26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6335" name="直接连接符 606334"/>
            <p:cNvSpPr>
              <a:spLocks noChangeAspect="1"/>
            </p:cNvSpPr>
            <p:nvPr/>
          </p:nvSpPr>
          <p:spPr>
            <a:xfrm flipV="1">
              <a:off x="1345" y="1669"/>
              <a:ext cx="1" cy="198"/>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36" name="直接连接符 606335"/>
            <p:cNvSpPr>
              <a:spLocks noChangeAspect="1"/>
            </p:cNvSpPr>
            <p:nvPr/>
          </p:nvSpPr>
          <p:spPr>
            <a:xfrm>
              <a:off x="1540" y="2020"/>
              <a:ext cx="248" cy="1"/>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37" name="直接连接符 606336"/>
            <p:cNvSpPr>
              <a:spLocks noChangeAspect="1"/>
            </p:cNvSpPr>
            <p:nvPr/>
          </p:nvSpPr>
          <p:spPr>
            <a:xfrm flipH="1" flipV="1">
              <a:off x="1345" y="1867"/>
              <a:ext cx="125" cy="124"/>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38" name="任意多边形 606337"/>
            <p:cNvSpPr>
              <a:spLocks noChangeAspect="1"/>
            </p:cNvSpPr>
            <p:nvPr/>
          </p:nvSpPr>
          <p:spPr>
            <a:xfrm>
              <a:off x="1458" y="1979"/>
              <a:ext cx="82" cy="82"/>
            </a:xfrm>
            <a:custGeom>
              <a:avLst/>
              <a:gdLst/>
              <a:ahLst/>
              <a:cxnLst/>
              <a:rect l="0" t="0" r="0" b="0"/>
              <a:pathLst>
                <a:path w="521" h="521">
                  <a:moveTo>
                    <a:pt x="521" y="261"/>
                  </a:moveTo>
                  <a:lnTo>
                    <a:pt x="445" y="77"/>
                  </a:lnTo>
                  <a:lnTo>
                    <a:pt x="261" y="0"/>
                  </a:lnTo>
                  <a:lnTo>
                    <a:pt x="76" y="77"/>
                  </a:lnTo>
                  <a:lnTo>
                    <a:pt x="0" y="261"/>
                  </a:lnTo>
                  <a:lnTo>
                    <a:pt x="76" y="445"/>
                  </a:lnTo>
                  <a:lnTo>
                    <a:pt x="261" y="521"/>
                  </a:lnTo>
                  <a:lnTo>
                    <a:pt x="445" y="445"/>
                  </a:lnTo>
                  <a:lnTo>
                    <a:pt x="521" y="26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6339" name="直接连接符 606338"/>
            <p:cNvSpPr>
              <a:spLocks noChangeAspect="1"/>
            </p:cNvSpPr>
            <p:nvPr/>
          </p:nvSpPr>
          <p:spPr>
            <a:xfrm flipV="1">
              <a:off x="1788" y="1826"/>
              <a:ext cx="1" cy="194"/>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40" name="直接连接符 606339"/>
            <p:cNvSpPr>
              <a:spLocks noChangeAspect="1"/>
            </p:cNvSpPr>
            <p:nvPr/>
          </p:nvSpPr>
          <p:spPr>
            <a:xfrm>
              <a:off x="1387" y="1628"/>
              <a:ext cx="248" cy="1"/>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41" name="直接连接符 606340"/>
            <p:cNvSpPr>
              <a:spLocks noChangeAspect="1"/>
            </p:cNvSpPr>
            <p:nvPr/>
          </p:nvSpPr>
          <p:spPr>
            <a:xfrm>
              <a:off x="1544" y="1784"/>
              <a:ext cx="207" cy="1"/>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42" name="直接连接符 606341"/>
            <p:cNvSpPr>
              <a:spLocks noChangeAspect="1"/>
            </p:cNvSpPr>
            <p:nvPr/>
          </p:nvSpPr>
          <p:spPr>
            <a:xfrm flipH="1" flipV="1">
              <a:off x="1375" y="1657"/>
              <a:ext cx="99" cy="99"/>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43" name="直接连接符 606342"/>
            <p:cNvSpPr>
              <a:spLocks noChangeAspect="1"/>
            </p:cNvSpPr>
            <p:nvPr/>
          </p:nvSpPr>
          <p:spPr>
            <a:xfrm flipH="1" flipV="1">
              <a:off x="1635" y="1628"/>
              <a:ext cx="128" cy="128"/>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06344" name="矩形 606343"/>
            <p:cNvSpPr>
              <a:spLocks noChangeAspect="1"/>
            </p:cNvSpPr>
            <p:nvPr/>
          </p:nvSpPr>
          <p:spPr>
            <a:xfrm>
              <a:off x="1447" y="1582"/>
              <a:ext cx="223" cy="250"/>
            </a:xfrm>
            <a:prstGeom prst="rect">
              <a:avLst/>
            </a:prstGeom>
            <a:noFill/>
            <a:ln w="9525">
              <a:noFill/>
            </a:ln>
          </p:spPr>
          <p:txBody>
            <a:bodyPr wrap="none" anchor="t" anchorCtr="0">
              <a:spAutoFit/>
            </a:bodyPr>
            <a:lstStyle/>
            <a:p>
              <a:r>
                <a:rPr lang="en-US" altLang="zh-CN">
                  <a:solidFill>
                    <a:srgbClr val="003399"/>
                  </a:solidFill>
                  <a:latin typeface="Times New Roman" panose="02020603050405020304" pitchFamily="18" charset="0"/>
                </a:rPr>
                <a:t>B</a:t>
              </a:r>
            </a:p>
          </p:txBody>
        </p:sp>
        <p:sp>
          <p:nvSpPr>
            <p:cNvPr id="606345" name="矩形 606344"/>
            <p:cNvSpPr>
              <a:spLocks noChangeAspect="1"/>
            </p:cNvSpPr>
            <p:nvPr/>
          </p:nvSpPr>
          <p:spPr>
            <a:xfrm>
              <a:off x="1777" y="1714"/>
              <a:ext cx="285" cy="250"/>
            </a:xfrm>
            <a:prstGeom prst="rect">
              <a:avLst/>
            </a:prstGeom>
            <a:noFill/>
            <a:ln w="9525">
              <a:noFill/>
            </a:ln>
          </p:spPr>
          <p:txBody>
            <a:bodyPr wrap="none" anchor="t" anchorCtr="0">
              <a:spAutoFit/>
            </a:bodyPr>
            <a:lstStyle/>
            <a:p>
              <a:r>
                <a:rPr lang="en-US" altLang="zh-CN">
                  <a:solidFill>
                    <a:srgbClr val="003399"/>
                  </a:solidFill>
                  <a:latin typeface="Times New Roman" panose="02020603050405020304" pitchFamily="18" charset="0"/>
                </a:rPr>
                <a:t>b”</a:t>
              </a:r>
            </a:p>
          </p:txBody>
        </p:sp>
      </p:grpSp>
      <p:grpSp>
        <p:nvGrpSpPr>
          <p:cNvPr id="606346" name="组合 606345"/>
          <p:cNvGrpSpPr/>
          <p:nvPr/>
        </p:nvGrpSpPr>
        <p:grpSpPr>
          <a:xfrm>
            <a:off x="1160463" y="1609725"/>
            <a:ext cx="2370137" cy="2366963"/>
            <a:chOff x="731" y="886"/>
            <a:chExt cx="1493" cy="1491"/>
          </a:xfrm>
        </p:grpSpPr>
        <p:sp>
          <p:nvSpPr>
            <p:cNvPr id="606347" name="直接连接符 606346"/>
            <p:cNvSpPr>
              <a:spLocks noChangeAspect="1"/>
            </p:cNvSpPr>
            <p:nvPr/>
          </p:nvSpPr>
          <p:spPr>
            <a:xfrm>
              <a:off x="801" y="1120"/>
              <a:ext cx="411" cy="41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48" name="任意多边形 606347"/>
            <p:cNvSpPr>
              <a:spLocks noChangeAspect="1"/>
            </p:cNvSpPr>
            <p:nvPr/>
          </p:nvSpPr>
          <p:spPr>
            <a:xfrm>
              <a:off x="2062" y="1519"/>
              <a:ext cx="83" cy="82"/>
            </a:xfrm>
            <a:custGeom>
              <a:avLst/>
              <a:gdLst/>
              <a:ahLst/>
              <a:cxnLst/>
              <a:rect l="0" t="0" r="0" b="0"/>
              <a:pathLst>
                <a:path w="521" h="521">
                  <a:moveTo>
                    <a:pt x="521" y="261"/>
                  </a:moveTo>
                  <a:lnTo>
                    <a:pt x="445" y="77"/>
                  </a:lnTo>
                  <a:lnTo>
                    <a:pt x="261" y="0"/>
                  </a:lnTo>
                  <a:lnTo>
                    <a:pt x="76" y="77"/>
                  </a:lnTo>
                  <a:lnTo>
                    <a:pt x="0" y="261"/>
                  </a:lnTo>
                  <a:lnTo>
                    <a:pt x="76" y="445"/>
                  </a:lnTo>
                  <a:lnTo>
                    <a:pt x="261" y="521"/>
                  </a:lnTo>
                  <a:lnTo>
                    <a:pt x="445" y="445"/>
                  </a:lnTo>
                  <a:lnTo>
                    <a:pt x="521" y="261"/>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349" name="直接连接符 606348"/>
            <p:cNvSpPr>
              <a:spLocks noChangeAspect="1"/>
            </p:cNvSpPr>
            <p:nvPr/>
          </p:nvSpPr>
          <p:spPr>
            <a:xfrm>
              <a:off x="1282" y="2336"/>
              <a:ext cx="822"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0" name="直接连接符 606349"/>
            <p:cNvSpPr>
              <a:spLocks noChangeAspect="1"/>
            </p:cNvSpPr>
            <p:nvPr/>
          </p:nvSpPr>
          <p:spPr>
            <a:xfrm flipH="1">
              <a:off x="1282" y="1561"/>
              <a:ext cx="780"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1" name="直接连接符 606350"/>
            <p:cNvSpPr>
              <a:spLocks noChangeAspect="1"/>
            </p:cNvSpPr>
            <p:nvPr/>
          </p:nvSpPr>
          <p:spPr>
            <a:xfrm flipH="1" flipV="1">
              <a:off x="1635" y="1091"/>
              <a:ext cx="440" cy="440"/>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2" name="直接连接符 606351"/>
            <p:cNvSpPr>
              <a:spLocks noChangeAspect="1"/>
            </p:cNvSpPr>
            <p:nvPr/>
          </p:nvSpPr>
          <p:spPr>
            <a:xfrm>
              <a:off x="814" y="1091"/>
              <a:ext cx="821"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3" name="任意多边形 606352"/>
            <p:cNvSpPr>
              <a:spLocks noChangeAspect="1"/>
            </p:cNvSpPr>
            <p:nvPr/>
          </p:nvSpPr>
          <p:spPr>
            <a:xfrm>
              <a:off x="1200" y="1519"/>
              <a:ext cx="82" cy="82"/>
            </a:xfrm>
            <a:custGeom>
              <a:avLst/>
              <a:gdLst/>
              <a:ahLst/>
              <a:cxnLst/>
              <a:rect l="0" t="0" r="0" b="0"/>
              <a:pathLst>
                <a:path w="521" h="521">
                  <a:moveTo>
                    <a:pt x="521" y="261"/>
                  </a:moveTo>
                  <a:lnTo>
                    <a:pt x="444" y="77"/>
                  </a:lnTo>
                  <a:lnTo>
                    <a:pt x="260" y="0"/>
                  </a:lnTo>
                  <a:lnTo>
                    <a:pt x="76" y="77"/>
                  </a:lnTo>
                  <a:lnTo>
                    <a:pt x="0" y="261"/>
                  </a:lnTo>
                  <a:lnTo>
                    <a:pt x="76" y="445"/>
                  </a:lnTo>
                  <a:lnTo>
                    <a:pt x="260" y="521"/>
                  </a:lnTo>
                  <a:lnTo>
                    <a:pt x="444" y="445"/>
                  </a:lnTo>
                  <a:lnTo>
                    <a:pt x="521" y="261"/>
                  </a:lnTo>
                </a:path>
              </a:pathLst>
            </a:custGeom>
            <a:solidFill>
              <a:srgbClr val="FF3300"/>
            </a:solidFill>
            <a:ln w="0" cap="flat" cmpd="sng">
              <a:solidFill>
                <a:srgbClr val="000000"/>
              </a:solidFill>
              <a:prstDash val="solid"/>
              <a:headEnd type="none" w="med" len="med"/>
              <a:tailEnd type="none" w="med" len="med"/>
            </a:ln>
          </p:spPr>
          <p:txBody>
            <a:bodyPr/>
            <a:lstStyle/>
            <a:p>
              <a:endParaRPr lang="zh-CN" altLang="en-US"/>
            </a:p>
          </p:txBody>
        </p:sp>
        <p:sp>
          <p:nvSpPr>
            <p:cNvPr id="606354" name="任意多边形 606353"/>
            <p:cNvSpPr>
              <a:spLocks noChangeAspect="1"/>
            </p:cNvSpPr>
            <p:nvPr/>
          </p:nvSpPr>
          <p:spPr>
            <a:xfrm>
              <a:off x="1200" y="2295"/>
              <a:ext cx="82" cy="82"/>
            </a:xfrm>
            <a:custGeom>
              <a:avLst/>
              <a:gdLst/>
              <a:ahLst/>
              <a:cxnLst/>
              <a:rect l="0" t="0" r="0" b="0"/>
              <a:pathLst>
                <a:path w="521" h="520">
                  <a:moveTo>
                    <a:pt x="521" y="260"/>
                  </a:moveTo>
                  <a:lnTo>
                    <a:pt x="444" y="76"/>
                  </a:lnTo>
                  <a:lnTo>
                    <a:pt x="260" y="0"/>
                  </a:lnTo>
                  <a:lnTo>
                    <a:pt x="76" y="76"/>
                  </a:lnTo>
                  <a:lnTo>
                    <a:pt x="0" y="260"/>
                  </a:lnTo>
                  <a:lnTo>
                    <a:pt x="76" y="444"/>
                  </a:lnTo>
                  <a:lnTo>
                    <a:pt x="260" y="520"/>
                  </a:lnTo>
                  <a:lnTo>
                    <a:pt x="444" y="444"/>
                  </a:lnTo>
                  <a:lnTo>
                    <a:pt x="521" y="260"/>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355" name="直接连接符 606354"/>
            <p:cNvSpPr>
              <a:spLocks noChangeAspect="1"/>
            </p:cNvSpPr>
            <p:nvPr/>
          </p:nvSpPr>
          <p:spPr>
            <a:xfrm>
              <a:off x="1242" y="1601"/>
              <a:ext cx="0" cy="694"/>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6356" name="直接连接符 606355"/>
            <p:cNvSpPr>
              <a:spLocks noChangeAspect="1"/>
            </p:cNvSpPr>
            <p:nvPr/>
          </p:nvSpPr>
          <p:spPr>
            <a:xfrm flipV="1">
              <a:off x="773" y="1133"/>
              <a:ext cx="1" cy="734"/>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7" name="直接连接符 606356"/>
            <p:cNvSpPr>
              <a:spLocks noChangeAspect="1"/>
            </p:cNvSpPr>
            <p:nvPr/>
          </p:nvSpPr>
          <p:spPr>
            <a:xfrm flipH="1" flipV="1">
              <a:off x="773" y="1867"/>
              <a:ext cx="439" cy="440"/>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58" name="任意多边形 606357"/>
            <p:cNvSpPr>
              <a:spLocks noChangeAspect="1"/>
            </p:cNvSpPr>
            <p:nvPr/>
          </p:nvSpPr>
          <p:spPr>
            <a:xfrm>
              <a:off x="731" y="1051"/>
              <a:ext cx="83" cy="82"/>
            </a:xfrm>
            <a:custGeom>
              <a:avLst/>
              <a:gdLst/>
              <a:ahLst/>
              <a:cxnLst/>
              <a:rect l="0" t="0" r="0" b="0"/>
              <a:pathLst>
                <a:path w="522" h="520">
                  <a:moveTo>
                    <a:pt x="522" y="260"/>
                  </a:moveTo>
                  <a:lnTo>
                    <a:pt x="445" y="76"/>
                  </a:lnTo>
                  <a:lnTo>
                    <a:pt x="261" y="0"/>
                  </a:lnTo>
                  <a:lnTo>
                    <a:pt x="76" y="76"/>
                  </a:lnTo>
                  <a:lnTo>
                    <a:pt x="0" y="260"/>
                  </a:lnTo>
                  <a:lnTo>
                    <a:pt x="76" y="444"/>
                  </a:lnTo>
                  <a:lnTo>
                    <a:pt x="261" y="520"/>
                  </a:lnTo>
                  <a:lnTo>
                    <a:pt x="445" y="444"/>
                  </a:lnTo>
                  <a:lnTo>
                    <a:pt x="522" y="260"/>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6359" name="直接连接符 606358"/>
            <p:cNvSpPr>
              <a:spLocks noChangeAspect="1"/>
            </p:cNvSpPr>
            <p:nvPr/>
          </p:nvSpPr>
          <p:spPr>
            <a:xfrm flipV="1">
              <a:off x="2104" y="1601"/>
              <a:ext cx="1" cy="735"/>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06360" name="矩形 606359"/>
            <p:cNvSpPr>
              <a:spLocks noChangeAspect="1"/>
            </p:cNvSpPr>
            <p:nvPr/>
          </p:nvSpPr>
          <p:spPr>
            <a:xfrm>
              <a:off x="764" y="886"/>
              <a:ext cx="240" cy="250"/>
            </a:xfrm>
            <a:prstGeom prst="rect">
              <a:avLst/>
            </a:prstGeom>
            <a:noFill/>
            <a:ln w="9525">
              <a:noFill/>
            </a:ln>
          </p:spPr>
          <p:txBody>
            <a:bodyPr wrap="none" anchor="t" anchorCtr="0">
              <a:spAutoFit/>
            </a:bodyPr>
            <a:lstStyle/>
            <a:p>
              <a:r>
                <a:rPr lang="en-US" altLang="zh-CN">
                  <a:solidFill>
                    <a:srgbClr val="990099"/>
                  </a:solidFill>
                  <a:latin typeface="Times New Roman" panose="02020603050405020304" pitchFamily="18" charset="0"/>
                </a:rPr>
                <a:t>a</a:t>
              </a:r>
              <a:r>
                <a:rPr lang="en-US" altLang="zh-CN" i="1">
                  <a:solidFill>
                    <a:srgbClr val="990099"/>
                  </a:solidFill>
                  <a:latin typeface="Times New Roman" panose="02020603050405020304" pitchFamily="18" charset="0"/>
                  <a:ea typeface="PMingLiU" pitchFamily="18" charset="-120"/>
                </a:rPr>
                <a:t>'</a:t>
              </a:r>
            </a:p>
          </p:txBody>
        </p:sp>
        <p:sp>
          <p:nvSpPr>
            <p:cNvPr id="606361" name="文本框 606360"/>
            <p:cNvSpPr txBox="1">
              <a:spLocks noChangeAspect="1"/>
            </p:cNvSpPr>
            <p:nvPr/>
          </p:nvSpPr>
          <p:spPr>
            <a:xfrm>
              <a:off x="1218" y="2117"/>
              <a:ext cx="196" cy="250"/>
            </a:xfrm>
            <a:prstGeom prst="rect">
              <a:avLst/>
            </a:prstGeom>
            <a:noFill/>
            <a:ln w="9525">
              <a:noFill/>
            </a:ln>
          </p:spPr>
          <p:txBody>
            <a:bodyPr wrap="none" anchor="t" anchorCtr="0">
              <a:spAutoFit/>
            </a:bodyPr>
            <a:lstStyle/>
            <a:p>
              <a:r>
                <a:rPr lang="en-US" altLang="zh-CN">
                  <a:solidFill>
                    <a:srgbClr val="990099"/>
                  </a:solidFill>
                  <a:latin typeface="Times New Roman" panose="02020603050405020304" pitchFamily="18" charset="0"/>
                </a:rPr>
                <a:t>a</a:t>
              </a:r>
            </a:p>
          </p:txBody>
        </p:sp>
        <p:sp>
          <p:nvSpPr>
            <p:cNvPr id="606362" name="矩形 606361"/>
            <p:cNvSpPr>
              <a:spLocks noChangeAspect="1"/>
            </p:cNvSpPr>
            <p:nvPr/>
          </p:nvSpPr>
          <p:spPr>
            <a:xfrm>
              <a:off x="1145" y="1333"/>
              <a:ext cx="232" cy="250"/>
            </a:xfrm>
            <a:prstGeom prst="rect">
              <a:avLst/>
            </a:prstGeom>
            <a:noFill/>
            <a:ln w="9525">
              <a:noFill/>
            </a:ln>
          </p:spPr>
          <p:txBody>
            <a:bodyPr wrap="none" anchor="t" anchorCtr="0">
              <a:spAutoFit/>
            </a:bodyPr>
            <a:lstStyle/>
            <a:p>
              <a:r>
                <a:rPr lang="en-US" altLang="zh-CN">
                  <a:solidFill>
                    <a:srgbClr val="990099"/>
                  </a:solidFill>
                  <a:latin typeface="Times New Roman" panose="02020603050405020304" pitchFamily="18" charset="0"/>
                </a:rPr>
                <a:t>A</a:t>
              </a:r>
            </a:p>
          </p:txBody>
        </p:sp>
        <p:sp>
          <p:nvSpPr>
            <p:cNvPr id="606363" name="矩形 606362"/>
            <p:cNvSpPr>
              <a:spLocks noChangeAspect="1"/>
            </p:cNvSpPr>
            <p:nvPr/>
          </p:nvSpPr>
          <p:spPr>
            <a:xfrm>
              <a:off x="1821" y="1550"/>
              <a:ext cx="403" cy="250"/>
            </a:xfrm>
            <a:prstGeom prst="rect">
              <a:avLst/>
            </a:prstGeom>
            <a:noFill/>
            <a:ln w="9525">
              <a:noFill/>
            </a:ln>
          </p:spPr>
          <p:txBody>
            <a:bodyPr>
              <a:spAutoFit/>
            </a:bodyPr>
            <a:lstStyle/>
            <a:p>
              <a:r>
                <a:rPr lang="en-US" altLang="zh-CN">
                  <a:solidFill>
                    <a:srgbClr val="990099"/>
                  </a:solidFill>
                  <a:latin typeface="Times New Roman" panose="02020603050405020304" pitchFamily="18" charset="0"/>
                </a:rPr>
                <a:t>a</a:t>
              </a:r>
              <a:r>
                <a:rPr lang="en-US" altLang="zh-CN">
                  <a:solidFill>
                    <a:srgbClr val="990099"/>
                  </a:solidFill>
                  <a:latin typeface="Times New Roman" panose="02020603050405020304" pitchFamily="18" charset="0"/>
                  <a:ea typeface="PMingLiU" pitchFamily="18" charset="-120"/>
                </a:rPr>
                <a:t>”</a:t>
              </a:r>
            </a:p>
          </p:txBody>
        </p:sp>
      </p:grpSp>
      <p:sp>
        <p:nvSpPr>
          <p:cNvPr id="606364" name="文本框 606363"/>
          <p:cNvSpPr txBox="1"/>
          <p:nvPr/>
        </p:nvSpPr>
        <p:spPr>
          <a:xfrm>
            <a:off x="250825" y="1016000"/>
            <a:ext cx="5295900" cy="396875"/>
          </a:xfrm>
          <a:prstGeom prst="rect">
            <a:avLst/>
          </a:prstGeom>
          <a:noFill/>
          <a:ln w="9525">
            <a:noFill/>
          </a:ln>
        </p:spPr>
        <p:txBody>
          <a:bodyPr wrap="none" anchor="t" anchorCtr="0">
            <a:spAutoFit/>
          </a:bodyPr>
          <a:lstStyle/>
          <a:p>
            <a:r>
              <a:rPr lang="zh-CN" altLang="en-US" dirty="0">
                <a:solidFill>
                  <a:schemeClr val="hlink"/>
                </a:solidFill>
                <a:latin typeface="Times New Roman" panose="02020603050405020304" pitchFamily="18" charset="0"/>
              </a:rPr>
              <a:t>为了比较两点的相对位置，我们作如下约定：</a:t>
            </a:r>
            <a:endParaRPr lang="zh-CN" altLang="en-US">
              <a:solidFill>
                <a:schemeClr val="hlink"/>
              </a:solidFill>
              <a:latin typeface="Times New Roman" panose="02020603050405020304" pitchFamily="18" charset="0"/>
            </a:endParaRPr>
          </a:p>
        </p:txBody>
      </p:sp>
      <p:grpSp>
        <p:nvGrpSpPr>
          <p:cNvPr id="606365" name="组合 606364"/>
          <p:cNvGrpSpPr/>
          <p:nvPr/>
        </p:nvGrpSpPr>
        <p:grpSpPr>
          <a:xfrm>
            <a:off x="5803900" y="454025"/>
            <a:ext cx="2460625" cy="396875"/>
            <a:chOff x="3800" y="240"/>
            <a:chExt cx="1413" cy="250"/>
          </a:xfrm>
        </p:grpSpPr>
        <p:sp>
          <p:nvSpPr>
            <p:cNvPr id="606366" name="矩形 606365"/>
            <p:cNvSpPr/>
            <p:nvPr/>
          </p:nvSpPr>
          <p:spPr>
            <a:xfrm>
              <a:off x="3800" y="240"/>
              <a:ext cx="384" cy="250"/>
            </a:xfrm>
            <a:prstGeom prst="rect">
              <a:avLst/>
            </a:prstGeom>
            <a:noFill/>
            <a:ln w="9525">
              <a:noFill/>
            </a:ln>
          </p:spPr>
          <p:txBody>
            <a:bodyPr>
              <a:spAutoFit/>
            </a:bodyPr>
            <a:lstStyle/>
            <a:p>
              <a:r>
                <a:rPr lang="en-US" altLang="zh-CN" i="1">
                  <a:latin typeface="Times New Roman" panose="02020603050405020304" pitchFamily="18" charset="0"/>
                </a:rPr>
                <a:t>OX</a:t>
              </a:r>
              <a:endParaRPr lang="en-US" altLang="zh-CN">
                <a:latin typeface="Times New Roman" panose="02020603050405020304" pitchFamily="18" charset="0"/>
              </a:endParaRPr>
            </a:p>
          </p:txBody>
        </p:sp>
        <p:sp>
          <p:nvSpPr>
            <p:cNvPr id="606367" name="直接连接符 606366"/>
            <p:cNvSpPr/>
            <p:nvPr/>
          </p:nvSpPr>
          <p:spPr>
            <a:xfrm>
              <a:off x="4104" y="370"/>
              <a:ext cx="43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6368" name="矩形 606367"/>
            <p:cNvSpPr/>
            <p:nvPr/>
          </p:nvSpPr>
          <p:spPr>
            <a:xfrm>
              <a:off x="4520" y="240"/>
              <a:ext cx="693"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左右方向</a:t>
              </a:r>
            </a:p>
          </p:txBody>
        </p:sp>
      </p:grpSp>
      <p:grpSp>
        <p:nvGrpSpPr>
          <p:cNvPr id="606369" name="组合 606368"/>
          <p:cNvGrpSpPr/>
          <p:nvPr/>
        </p:nvGrpSpPr>
        <p:grpSpPr>
          <a:xfrm>
            <a:off x="5791200" y="885825"/>
            <a:ext cx="2490788" cy="396875"/>
            <a:chOff x="3792" y="432"/>
            <a:chExt cx="1396" cy="250"/>
          </a:xfrm>
        </p:grpSpPr>
        <p:sp>
          <p:nvSpPr>
            <p:cNvPr id="606370" name="矩形 606369"/>
            <p:cNvSpPr/>
            <p:nvPr/>
          </p:nvSpPr>
          <p:spPr>
            <a:xfrm>
              <a:off x="3792" y="432"/>
              <a:ext cx="384" cy="250"/>
            </a:xfrm>
            <a:prstGeom prst="rect">
              <a:avLst/>
            </a:prstGeom>
            <a:noFill/>
            <a:ln w="9525">
              <a:noFill/>
            </a:ln>
          </p:spPr>
          <p:txBody>
            <a:bodyPr>
              <a:spAutoFit/>
            </a:bodyPr>
            <a:lstStyle/>
            <a:p>
              <a:r>
                <a:rPr lang="en-US" altLang="zh-CN" i="1">
                  <a:latin typeface="Times New Roman" panose="02020603050405020304" pitchFamily="18" charset="0"/>
                </a:rPr>
                <a:t>OY</a:t>
              </a:r>
              <a:endParaRPr lang="en-US" altLang="zh-CN">
                <a:latin typeface="Times New Roman" panose="02020603050405020304" pitchFamily="18" charset="0"/>
              </a:endParaRPr>
            </a:p>
          </p:txBody>
        </p:sp>
        <p:sp>
          <p:nvSpPr>
            <p:cNvPr id="606371" name="直接连接符 606370"/>
            <p:cNvSpPr/>
            <p:nvPr/>
          </p:nvSpPr>
          <p:spPr>
            <a:xfrm>
              <a:off x="4096" y="562"/>
              <a:ext cx="43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6372" name="矩形 606371"/>
            <p:cNvSpPr/>
            <p:nvPr/>
          </p:nvSpPr>
          <p:spPr>
            <a:xfrm>
              <a:off x="4512" y="432"/>
              <a:ext cx="676"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前后方向</a:t>
              </a:r>
            </a:p>
          </p:txBody>
        </p:sp>
      </p:grpSp>
      <p:grpSp>
        <p:nvGrpSpPr>
          <p:cNvPr id="606373" name="组合 606372"/>
          <p:cNvGrpSpPr/>
          <p:nvPr/>
        </p:nvGrpSpPr>
        <p:grpSpPr>
          <a:xfrm>
            <a:off x="5837238" y="1279525"/>
            <a:ext cx="2454275" cy="396875"/>
            <a:chOff x="3800" y="624"/>
            <a:chExt cx="1414" cy="250"/>
          </a:xfrm>
        </p:grpSpPr>
        <p:sp>
          <p:nvSpPr>
            <p:cNvPr id="606374" name="矩形 606373"/>
            <p:cNvSpPr/>
            <p:nvPr/>
          </p:nvSpPr>
          <p:spPr>
            <a:xfrm>
              <a:off x="3800" y="624"/>
              <a:ext cx="384" cy="250"/>
            </a:xfrm>
            <a:prstGeom prst="rect">
              <a:avLst/>
            </a:prstGeom>
            <a:noFill/>
            <a:ln w="9525">
              <a:noFill/>
            </a:ln>
          </p:spPr>
          <p:txBody>
            <a:bodyPr>
              <a:spAutoFit/>
            </a:bodyPr>
            <a:lstStyle/>
            <a:p>
              <a:r>
                <a:rPr lang="en-US" altLang="zh-CN" i="1">
                  <a:latin typeface="Times New Roman" panose="02020603050405020304" pitchFamily="18" charset="0"/>
                </a:rPr>
                <a:t>OZ</a:t>
              </a:r>
              <a:endParaRPr lang="en-US" altLang="zh-CN">
                <a:latin typeface="Times New Roman" panose="02020603050405020304" pitchFamily="18" charset="0"/>
              </a:endParaRPr>
            </a:p>
          </p:txBody>
        </p:sp>
        <p:sp>
          <p:nvSpPr>
            <p:cNvPr id="606375" name="直接连接符 606374"/>
            <p:cNvSpPr/>
            <p:nvPr/>
          </p:nvSpPr>
          <p:spPr>
            <a:xfrm>
              <a:off x="4104" y="754"/>
              <a:ext cx="43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6376" name="矩形 606375"/>
            <p:cNvSpPr/>
            <p:nvPr/>
          </p:nvSpPr>
          <p:spPr>
            <a:xfrm>
              <a:off x="4520" y="624"/>
              <a:ext cx="694"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上下方向</a:t>
              </a:r>
            </a:p>
          </p:txBody>
        </p:sp>
      </p:grpSp>
      <p:sp>
        <p:nvSpPr>
          <p:cNvPr id="606377" name="左大括号 606376"/>
          <p:cNvSpPr/>
          <p:nvPr/>
        </p:nvSpPr>
        <p:spPr>
          <a:xfrm>
            <a:off x="5600700" y="593725"/>
            <a:ext cx="152400" cy="914400"/>
          </a:xfrm>
          <a:prstGeom prst="leftBrace">
            <a:avLst>
              <a:gd name="adj1" fmla="val 50000"/>
              <a:gd name="adj2" fmla="val 50000"/>
            </a:avLst>
          </a:prstGeom>
          <a:noFill/>
          <a:ln w="19050" cap="flat" cmpd="sng">
            <a:solidFill>
              <a:schemeClr val="tx1"/>
            </a:solidFill>
            <a:prstDash val="solid"/>
            <a:headEnd type="none" w="med" len="med"/>
            <a:tailEnd type="none" w="med" len="med"/>
          </a:ln>
        </p:spPr>
        <p:txBody>
          <a:bodyPr/>
          <a:lstStyle/>
          <a:p>
            <a:endParaRPr lang="zh-CN" altLang="en-US"/>
          </a:p>
        </p:txBody>
      </p:sp>
      <p:sp>
        <p:nvSpPr>
          <p:cNvPr id="606378" name="文本框 606377"/>
          <p:cNvSpPr txBox="1"/>
          <p:nvPr/>
        </p:nvSpPr>
        <p:spPr>
          <a:xfrm>
            <a:off x="381000" y="5121275"/>
            <a:ext cx="1143000" cy="396875"/>
          </a:xfrm>
          <a:prstGeom prst="rect">
            <a:avLst/>
          </a:prstGeom>
          <a:noFill/>
          <a:ln w="9525">
            <a:noFill/>
          </a:ln>
        </p:spPr>
        <p:txBody>
          <a:bodyPr>
            <a:spAutoFit/>
          </a:bodyPr>
          <a:lstStyle/>
          <a:p>
            <a:r>
              <a:rPr lang="zh-CN" altLang="en-US" dirty="0">
                <a:solidFill>
                  <a:schemeClr val="hlink"/>
                </a:solidFill>
                <a:latin typeface="Times New Roman" panose="02020603050405020304" pitchFamily="18" charset="0"/>
                <a:ea typeface="仿宋_GB2312" pitchFamily="49" charset="-122"/>
              </a:rPr>
              <a:t>坐标差：</a:t>
            </a:r>
            <a:endParaRPr lang="zh-CN" altLang="en-US">
              <a:solidFill>
                <a:schemeClr val="hlink"/>
              </a:solidFill>
              <a:latin typeface="Times New Roman" panose="02020603050405020304" pitchFamily="18" charset="0"/>
              <a:ea typeface="仿宋_GB2312" pitchFamily="49" charset="-122"/>
            </a:endParaRPr>
          </a:p>
        </p:txBody>
      </p:sp>
      <p:sp>
        <p:nvSpPr>
          <p:cNvPr id="606379" name="文本框 606378"/>
          <p:cNvSpPr txBox="1"/>
          <p:nvPr/>
        </p:nvSpPr>
        <p:spPr>
          <a:xfrm>
            <a:off x="1524000" y="5165725"/>
            <a:ext cx="3048000" cy="396875"/>
          </a:xfrm>
          <a:prstGeom prst="rect">
            <a:avLst/>
          </a:prstGeom>
          <a:noFill/>
          <a:ln w="9525">
            <a:noFill/>
          </a:ln>
        </p:spPr>
        <p:txBody>
          <a:bodyPr>
            <a:spAutoFit/>
          </a:bodyPr>
          <a:lstStyle/>
          <a:p>
            <a:r>
              <a:rPr lang="zh-CN" altLang="en-US" dirty="0">
                <a:latin typeface="Times New Roman" panose="02020603050405020304" pitchFamily="18" charset="0"/>
              </a:rPr>
              <a:t>左右方向：</a:t>
            </a:r>
            <a:r>
              <a:rPr lang="en-US" altLang="zh-CN" i="1" dirty="0" err="1">
                <a:solidFill>
                  <a:schemeClr val="hlink"/>
                </a:solidFill>
                <a:latin typeface="Times New Roman" panose="02020603050405020304" pitchFamily="18" charset="0"/>
              </a:rPr>
              <a:t>x</a:t>
            </a:r>
            <a:r>
              <a:rPr lang="en-US" altLang="zh-CN" baseline="-30000" dirty="0" err="1">
                <a:solidFill>
                  <a:schemeClr val="hlink"/>
                </a:solidFill>
                <a:latin typeface="Times New Roman" panose="02020603050405020304" pitchFamily="18" charset="0"/>
              </a:rPr>
              <a:t>A</a:t>
            </a:r>
            <a:r>
              <a:rPr lang="en-US" altLang="zh-CN" dirty="0" err="1">
                <a:solidFill>
                  <a:schemeClr val="hlink"/>
                </a:solidFill>
                <a:latin typeface="Times New Roman" panose="02020603050405020304" pitchFamily="18" charset="0"/>
                <a:sym typeface="Symbol" panose="05050102010706020507" pitchFamily="18" charset="2"/>
              </a:rPr>
              <a:t></a:t>
            </a:r>
            <a:r>
              <a:rPr lang="en-US" altLang="zh-CN" i="1" dirty="0" err="1">
                <a:solidFill>
                  <a:schemeClr val="hlink"/>
                </a:solidFill>
                <a:latin typeface="Times New Roman" panose="02020603050405020304" pitchFamily="18" charset="0"/>
              </a:rPr>
              <a:t>x</a:t>
            </a:r>
            <a:r>
              <a:rPr lang="en-US" altLang="zh-CN" baseline="-30000" dirty="0" err="1">
                <a:solidFill>
                  <a:schemeClr val="hlink"/>
                </a:solidFill>
                <a:latin typeface="Times New Roman" panose="02020603050405020304" pitchFamily="18" charset="0"/>
                <a:sym typeface="Symbol" panose="05050102010706020507" pitchFamily="18" charset="2"/>
              </a:rPr>
              <a:t>B</a:t>
            </a:r>
            <a:endParaRPr lang="en-US" altLang="zh-CN">
              <a:solidFill>
                <a:schemeClr val="hlink"/>
              </a:solidFill>
              <a:latin typeface="Times New Roman" panose="02020603050405020304" pitchFamily="18" charset="0"/>
              <a:sym typeface="Symbol" panose="05050102010706020507" pitchFamily="18" charset="2"/>
            </a:endParaRPr>
          </a:p>
        </p:txBody>
      </p:sp>
      <p:sp>
        <p:nvSpPr>
          <p:cNvPr id="606380" name="文本框 606379"/>
          <p:cNvSpPr txBox="1"/>
          <p:nvPr/>
        </p:nvSpPr>
        <p:spPr>
          <a:xfrm>
            <a:off x="1524000" y="6080125"/>
            <a:ext cx="3048000" cy="396875"/>
          </a:xfrm>
          <a:prstGeom prst="rect">
            <a:avLst/>
          </a:prstGeom>
          <a:noFill/>
          <a:ln w="9525">
            <a:noFill/>
          </a:ln>
        </p:spPr>
        <p:txBody>
          <a:bodyPr>
            <a:spAutoFit/>
          </a:bodyPr>
          <a:lstStyle/>
          <a:p>
            <a:r>
              <a:rPr lang="zh-CN" altLang="en-US" dirty="0">
                <a:latin typeface="Times New Roman" panose="02020603050405020304" pitchFamily="18" charset="0"/>
                <a:sym typeface="Symbol" panose="05050102010706020507" pitchFamily="18" charset="2"/>
              </a:rPr>
              <a:t>上下方向：</a:t>
            </a:r>
            <a:r>
              <a:rPr lang="en-US" altLang="zh-CN" i="1" dirty="0" err="1">
                <a:solidFill>
                  <a:schemeClr val="hlink"/>
                </a:solidFill>
                <a:latin typeface="Times New Roman" panose="02020603050405020304" pitchFamily="18" charset="0"/>
                <a:sym typeface="Symbol" panose="05050102010706020507" pitchFamily="18" charset="2"/>
              </a:rPr>
              <a:t>z</a:t>
            </a:r>
            <a:r>
              <a:rPr lang="en-US" altLang="zh-CN" baseline="-30000" dirty="0" err="1">
                <a:solidFill>
                  <a:schemeClr val="hlink"/>
                </a:solidFill>
                <a:latin typeface="Times New Roman" panose="02020603050405020304" pitchFamily="18" charset="0"/>
                <a:sym typeface="Symbol" panose="05050102010706020507" pitchFamily="18" charset="2"/>
              </a:rPr>
              <a:t>A</a:t>
            </a:r>
            <a:r>
              <a:rPr lang="en-US" altLang="zh-CN" dirty="0" err="1">
                <a:solidFill>
                  <a:schemeClr val="hlink"/>
                </a:solidFill>
                <a:latin typeface="Times New Roman" panose="02020603050405020304" pitchFamily="18" charset="0"/>
                <a:sym typeface="Symbol" panose="05050102010706020507" pitchFamily="18" charset="2"/>
              </a:rPr>
              <a:t></a:t>
            </a:r>
            <a:r>
              <a:rPr lang="en-US" altLang="zh-CN" i="1" dirty="0" err="1">
                <a:solidFill>
                  <a:schemeClr val="hlink"/>
                </a:solidFill>
                <a:latin typeface="Times New Roman" panose="02020603050405020304" pitchFamily="18" charset="0"/>
              </a:rPr>
              <a:t>z</a:t>
            </a:r>
            <a:r>
              <a:rPr lang="en-US" altLang="zh-CN" baseline="-30000" dirty="0" err="1">
                <a:solidFill>
                  <a:schemeClr val="hlink"/>
                </a:solidFill>
                <a:latin typeface="Times New Roman" panose="02020603050405020304" pitchFamily="18" charset="0"/>
                <a:sym typeface="Symbol" panose="05050102010706020507" pitchFamily="18" charset="2"/>
              </a:rPr>
              <a:t>B</a:t>
            </a:r>
            <a:endParaRPr lang="en-US" altLang="zh-CN">
              <a:solidFill>
                <a:schemeClr val="hlink"/>
              </a:solidFill>
              <a:latin typeface="Times New Roman" panose="02020603050405020304" pitchFamily="18" charset="0"/>
              <a:sym typeface="Symbol" panose="05050102010706020507" pitchFamily="18" charset="2"/>
            </a:endParaRPr>
          </a:p>
        </p:txBody>
      </p:sp>
      <p:sp>
        <p:nvSpPr>
          <p:cNvPr id="606381" name="文本框 606380"/>
          <p:cNvSpPr txBox="1"/>
          <p:nvPr/>
        </p:nvSpPr>
        <p:spPr>
          <a:xfrm>
            <a:off x="1524000" y="5597525"/>
            <a:ext cx="3124200" cy="396875"/>
          </a:xfrm>
          <a:prstGeom prst="rect">
            <a:avLst/>
          </a:prstGeom>
          <a:noFill/>
          <a:ln w="9525">
            <a:noFill/>
          </a:ln>
        </p:spPr>
        <p:txBody>
          <a:bodyPr>
            <a:spAutoFit/>
          </a:bodyPr>
          <a:lstStyle/>
          <a:p>
            <a:r>
              <a:rPr lang="zh-CN" altLang="en-US" dirty="0">
                <a:latin typeface="Times New Roman" panose="02020603050405020304" pitchFamily="18" charset="0"/>
                <a:sym typeface="Symbol" panose="05050102010706020507" pitchFamily="18" charset="2"/>
              </a:rPr>
              <a:t>前后方向：</a:t>
            </a:r>
            <a:r>
              <a:rPr lang="en-US" altLang="zh-CN" i="1" dirty="0" err="1">
                <a:solidFill>
                  <a:schemeClr val="hlink"/>
                </a:solidFill>
                <a:latin typeface="Times New Roman" panose="02020603050405020304" pitchFamily="18" charset="0"/>
                <a:sym typeface="Symbol" panose="05050102010706020507" pitchFamily="18" charset="2"/>
              </a:rPr>
              <a:t>y</a:t>
            </a:r>
            <a:r>
              <a:rPr lang="en-US" altLang="zh-CN" baseline="-30000" dirty="0" err="1">
                <a:solidFill>
                  <a:schemeClr val="hlink"/>
                </a:solidFill>
                <a:latin typeface="Times New Roman" panose="02020603050405020304" pitchFamily="18" charset="0"/>
                <a:sym typeface="Symbol" panose="05050102010706020507" pitchFamily="18" charset="2"/>
              </a:rPr>
              <a:t>A</a:t>
            </a:r>
            <a:r>
              <a:rPr lang="en-US" altLang="zh-CN" dirty="0" err="1">
                <a:solidFill>
                  <a:schemeClr val="hlink"/>
                </a:solidFill>
                <a:latin typeface="Times New Roman" panose="02020603050405020304" pitchFamily="18" charset="0"/>
                <a:sym typeface="Symbol" panose="05050102010706020507" pitchFamily="18" charset="2"/>
              </a:rPr>
              <a:t></a:t>
            </a:r>
            <a:r>
              <a:rPr lang="en-US" altLang="zh-CN" i="1" dirty="0" err="1">
                <a:solidFill>
                  <a:schemeClr val="hlink"/>
                </a:solidFill>
                <a:latin typeface="Times New Roman" panose="02020603050405020304" pitchFamily="18" charset="0"/>
              </a:rPr>
              <a:t>y</a:t>
            </a:r>
            <a:r>
              <a:rPr lang="en-US" altLang="zh-CN" baseline="-30000" dirty="0" err="1">
                <a:solidFill>
                  <a:schemeClr val="hlink"/>
                </a:solidFill>
                <a:latin typeface="Times New Roman" panose="02020603050405020304" pitchFamily="18" charset="0"/>
                <a:sym typeface="Symbol" panose="05050102010706020507" pitchFamily="18" charset="2"/>
              </a:rPr>
              <a:t>B</a:t>
            </a:r>
            <a:endParaRPr lang="en-US" altLang="zh-CN">
              <a:solidFill>
                <a:schemeClr val="hlink"/>
              </a:solidFill>
              <a:latin typeface="Times New Roman" panose="02020603050405020304" pitchFamily="18" charset="0"/>
              <a:sym typeface="Symbol" panose="05050102010706020507" pitchFamily="18" charset="2"/>
            </a:endParaRPr>
          </a:p>
        </p:txBody>
      </p:sp>
      <p:sp>
        <p:nvSpPr>
          <p:cNvPr id="606382" name="矩形 606381"/>
          <p:cNvSpPr/>
          <p:nvPr/>
        </p:nvSpPr>
        <p:spPr>
          <a:xfrm>
            <a:off x="4648200" y="5486400"/>
            <a:ext cx="4273550" cy="701675"/>
          </a:xfrm>
          <a:prstGeom prst="rect">
            <a:avLst/>
          </a:prstGeom>
          <a:gradFill rotWithShape="0">
            <a:gsLst>
              <a:gs pos="0">
                <a:srgbClr val="99CCFF"/>
              </a:gs>
              <a:gs pos="100000">
                <a:schemeClr val="bg1"/>
              </a:gs>
            </a:gsLst>
            <a:lin ang="2700000" scaled="1"/>
            <a:tileRect/>
          </a:gradFill>
          <a:ln w="9525">
            <a:noFill/>
          </a:ln>
        </p:spPr>
        <p:txBody>
          <a:bodyPr wrap="none" anchor="t" anchorCtr="0">
            <a:spAutoFit/>
          </a:bodyPr>
          <a:lstStyle/>
          <a:p>
            <a:pPr eaLnBrk="0" hangingPunct="0"/>
            <a:r>
              <a:rPr lang="en-US" altLang="zh-CN" dirty="0">
                <a:solidFill>
                  <a:srgbClr val="990099"/>
                </a:solidFill>
                <a:latin typeface="宋体" panose="02010600030101010101" pitchFamily="2" charset="-122"/>
                <a:sym typeface="Symbol" panose="05050102010706020507" pitchFamily="18" charset="2"/>
              </a:rPr>
              <a:t>    </a:t>
            </a:r>
            <a:r>
              <a:rPr lang="zh-CN" altLang="en-US" dirty="0">
                <a:solidFill>
                  <a:srgbClr val="990099"/>
                </a:solidFill>
                <a:latin typeface="宋体" panose="02010600030101010101" pitchFamily="2" charset="-122"/>
                <a:sym typeface="Symbol" panose="05050102010706020507" pitchFamily="18" charset="2"/>
              </a:rPr>
              <a:t>若已知两点的相对位置及其中</a:t>
            </a:r>
          </a:p>
          <a:p>
            <a:pPr eaLnBrk="0" hangingPunct="0"/>
            <a:r>
              <a:rPr lang="zh-CN" altLang="en-US" dirty="0">
                <a:solidFill>
                  <a:srgbClr val="990099"/>
                </a:solidFill>
                <a:latin typeface="宋体" panose="02010600030101010101" pitchFamily="2" charset="-122"/>
                <a:sym typeface="Symbol" panose="05050102010706020507" pitchFamily="18" charset="2"/>
              </a:rPr>
              <a:t>一点的投影即可作出另一点的投影。</a:t>
            </a:r>
          </a:p>
        </p:txBody>
      </p:sp>
      <p:sp>
        <p:nvSpPr>
          <p:cNvPr id="606383" name="文本框 606382"/>
          <p:cNvSpPr txBox="1"/>
          <p:nvPr/>
        </p:nvSpPr>
        <p:spPr>
          <a:xfrm>
            <a:off x="1212850" y="4349750"/>
            <a:ext cx="3587750" cy="396875"/>
          </a:xfrm>
          <a:prstGeom prst="rect">
            <a:avLst/>
          </a:prstGeom>
          <a:noFill/>
          <a:ln w="9525">
            <a:noFill/>
          </a:ln>
        </p:spPr>
        <p:txBody>
          <a:bodyPr>
            <a:spAutoFit/>
          </a:bodyPr>
          <a:lstStyle/>
          <a:p>
            <a:r>
              <a:rPr lang="en-US" altLang="zh-CN">
                <a:solidFill>
                  <a:srgbClr val="0000CC"/>
                </a:solidFill>
                <a:latin typeface="Times New Roman" panose="02020603050405020304" pitchFamily="18" charset="0"/>
              </a:rPr>
              <a:t>B</a:t>
            </a:r>
            <a:r>
              <a:rPr lang="zh-CN" altLang="en-US">
                <a:solidFill>
                  <a:srgbClr val="0000CC"/>
                </a:solidFill>
                <a:latin typeface="Times New Roman" panose="02020603050405020304" pitchFamily="18" charset="0"/>
              </a:rPr>
              <a:t>在</a:t>
            </a:r>
            <a:r>
              <a:rPr lang="en-US" altLang="zh-CN">
                <a:solidFill>
                  <a:srgbClr val="0000CC"/>
                </a:solidFill>
                <a:latin typeface="Times New Roman" panose="02020603050405020304" pitchFamily="18" charset="0"/>
              </a:rPr>
              <a:t>A</a:t>
            </a:r>
            <a:r>
              <a:rPr lang="zh-CN" altLang="en-US" dirty="0">
                <a:solidFill>
                  <a:srgbClr val="0000CC"/>
                </a:solidFill>
                <a:latin typeface="Times New Roman" panose="02020603050405020304" pitchFamily="18" charset="0"/>
              </a:rPr>
              <a:t>之右、之后、之下</a:t>
            </a:r>
          </a:p>
        </p:txBody>
      </p:sp>
      <p:sp>
        <p:nvSpPr>
          <p:cNvPr id="606384" name="文本框 606383"/>
          <p:cNvSpPr txBox="1"/>
          <p:nvPr/>
        </p:nvSpPr>
        <p:spPr>
          <a:xfrm>
            <a:off x="304800" y="4708525"/>
            <a:ext cx="4419600" cy="396875"/>
          </a:xfrm>
          <a:prstGeom prst="rect">
            <a:avLst/>
          </a:prstGeom>
          <a:noFill/>
          <a:ln w="9525">
            <a:noFill/>
          </a:ln>
        </p:spPr>
        <p:txBody>
          <a:bodyPr>
            <a:spAutoFit/>
          </a:bodyPr>
          <a:lstStyle/>
          <a:p>
            <a:r>
              <a:rPr lang="zh-CN" altLang="en-US" dirty="0">
                <a:latin typeface="Times New Roman" panose="02020603050405020304" pitchFamily="18" charset="0"/>
              </a:rPr>
              <a:t>或者  </a:t>
            </a:r>
            <a:r>
              <a:rPr lang="en-US" altLang="zh-CN">
                <a:solidFill>
                  <a:srgbClr val="000099"/>
                </a:solidFill>
                <a:latin typeface="Times New Roman" panose="02020603050405020304" pitchFamily="18" charset="0"/>
              </a:rPr>
              <a:t>A</a:t>
            </a:r>
            <a:r>
              <a:rPr lang="zh-CN" altLang="en-US">
                <a:solidFill>
                  <a:srgbClr val="000099"/>
                </a:solidFill>
                <a:latin typeface="Times New Roman" panose="02020603050405020304" pitchFamily="18" charset="0"/>
              </a:rPr>
              <a:t>在</a:t>
            </a:r>
            <a:r>
              <a:rPr lang="en-US" altLang="zh-CN">
                <a:solidFill>
                  <a:srgbClr val="000099"/>
                </a:solidFill>
                <a:latin typeface="Times New Roman" panose="02020603050405020304" pitchFamily="18" charset="0"/>
              </a:rPr>
              <a:t>B</a:t>
            </a:r>
            <a:r>
              <a:rPr lang="zh-CN" altLang="en-US" dirty="0">
                <a:solidFill>
                  <a:srgbClr val="000099"/>
                </a:solidFill>
                <a:latin typeface="Times New Roman" panose="02020603050405020304" pitchFamily="18" charset="0"/>
              </a:rPr>
              <a:t>之左、之前、之上</a:t>
            </a:r>
          </a:p>
        </p:txBody>
      </p:sp>
      <p:sp>
        <p:nvSpPr>
          <p:cNvPr id="606386" name="矩形 606385"/>
          <p:cNvSpPr/>
          <p:nvPr/>
        </p:nvSpPr>
        <p:spPr>
          <a:xfrm>
            <a:off x="395605" y="595313"/>
            <a:ext cx="3091180" cy="460375"/>
          </a:xfrm>
          <a:prstGeom prst="rect">
            <a:avLst/>
          </a:prstGeom>
          <a:noFill/>
          <a:ln w="9525">
            <a:noFill/>
          </a:ln>
        </p:spPr>
        <p:txBody>
          <a:bodyPr wrap="none" anchor="t" anchorCtr="0">
            <a:spAutoFit/>
          </a:bodyPr>
          <a:lstStyle/>
          <a:p>
            <a:r>
              <a:rPr lang="zh-CN" altLang="en-US" sz="2400" dirty="0">
                <a:solidFill>
                  <a:srgbClr val="FF0000"/>
                </a:solidFill>
                <a:latin typeface="宋体" panose="02010600030101010101" pitchFamily="2" charset="-122"/>
              </a:rPr>
              <a:t>（</a:t>
            </a:r>
            <a:r>
              <a:rPr lang="en-US" altLang="zh-CN" sz="2400" dirty="0">
                <a:solidFill>
                  <a:srgbClr val="FF0000"/>
                </a:solidFill>
                <a:latin typeface="宋体" panose="02010600030101010101" pitchFamily="2" charset="-122"/>
              </a:rPr>
              <a:t>1</a:t>
            </a:r>
            <a:r>
              <a:rPr lang="zh-CN" altLang="en-US" sz="2400" dirty="0">
                <a:solidFill>
                  <a:srgbClr val="FF0000"/>
                </a:solidFill>
                <a:latin typeface="宋体" panose="02010600030101010101" pitchFamily="2" charset="-122"/>
              </a:rPr>
              <a:t>）两点的相对位置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6272"/>
                                        </p:tgtEl>
                                        <p:attrNameLst>
                                          <p:attrName>style.visibility</p:attrName>
                                        </p:attrNameLst>
                                      </p:cBhvr>
                                      <p:to>
                                        <p:strVal val="visible"/>
                                      </p:to>
                                    </p:set>
                                    <p:animEffect transition="in" filter="wipe(left)">
                                      <p:cBhvr>
                                        <p:cTn id="7" dur="500"/>
                                        <p:tgtEl>
                                          <p:spTgt spid="6062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06386"/>
                                        </p:tgtEl>
                                        <p:attrNameLst>
                                          <p:attrName>style.visibility</p:attrName>
                                        </p:attrNameLst>
                                      </p:cBhvr>
                                      <p:to>
                                        <p:strVal val="visible"/>
                                      </p:to>
                                    </p:set>
                                    <p:animEffect transition="in" filter="wipe(down)">
                                      <p:cBhvr>
                                        <p:cTn id="12" dur="500"/>
                                        <p:tgtEl>
                                          <p:spTgt spid="60638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06306"/>
                                        </p:tgtEl>
                                        <p:attrNameLst>
                                          <p:attrName>style.visibility</p:attrName>
                                        </p:attrNameLst>
                                      </p:cBhvr>
                                      <p:to>
                                        <p:strVal val="visible"/>
                                      </p:to>
                                    </p:set>
                                    <p:animEffect transition="in" filter="barn(outHorizontal)">
                                      <p:cBhvr>
                                        <p:cTn id="17" dur="500"/>
                                        <p:tgtEl>
                                          <p:spTgt spid="60630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606346"/>
                                        </p:tgtEl>
                                        <p:attrNameLst>
                                          <p:attrName>style.visibility</p:attrName>
                                        </p:attrNameLst>
                                      </p:cBhvr>
                                      <p:to>
                                        <p:strVal val="visible"/>
                                      </p:to>
                                    </p:set>
                                    <p:animEffect transition="in" filter="slide(fromTop)">
                                      <p:cBhvr>
                                        <p:cTn id="22" dur="500"/>
                                        <p:tgtEl>
                                          <p:spTgt spid="60634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606328"/>
                                        </p:tgtEl>
                                        <p:attrNameLst>
                                          <p:attrName>style.visibility</p:attrName>
                                        </p:attrNameLst>
                                      </p:cBhvr>
                                      <p:to>
                                        <p:strVal val="visible"/>
                                      </p:to>
                                    </p:set>
                                    <p:animEffect transition="in" filter="slide(fromBottom)">
                                      <p:cBhvr>
                                        <p:cTn id="27" dur="500"/>
                                        <p:tgtEl>
                                          <p:spTgt spid="6063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06364"/>
                                        </p:tgtEl>
                                        <p:attrNameLst>
                                          <p:attrName>style.visibility</p:attrName>
                                        </p:attrNameLst>
                                      </p:cBhvr>
                                      <p:to>
                                        <p:strVal val="visible"/>
                                      </p:to>
                                    </p:set>
                                    <p:animEffect transition="in" filter="wipe(left)">
                                      <p:cBhvr>
                                        <p:cTn id="32" dur="500"/>
                                        <p:tgtEl>
                                          <p:spTgt spid="6063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06377"/>
                                        </p:tgtEl>
                                        <p:attrNameLst>
                                          <p:attrName>style.visibility</p:attrName>
                                        </p:attrNameLst>
                                      </p:cBhvr>
                                      <p:to>
                                        <p:strVal val="visible"/>
                                      </p:to>
                                    </p:set>
                                    <p:animEffect transition="in" filter="wipe(left)">
                                      <p:cBhvr>
                                        <p:cTn id="37" dur="500"/>
                                        <p:tgtEl>
                                          <p:spTgt spid="60637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06365"/>
                                        </p:tgtEl>
                                        <p:attrNameLst>
                                          <p:attrName>style.visibility</p:attrName>
                                        </p:attrNameLst>
                                      </p:cBhvr>
                                      <p:to>
                                        <p:strVal val="visible"/>
                                      </p:to>
                                    </p:set>
                                    <p:animEffect transition="in" filter="wipe(left)">
                                      <p:cBhvr>
                                        <p:cTn id="42" dur="500"/>
                                        <p:tgtEl>
                                          <p:spTgt spid="60636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06369"/>
                                        </p:tgtEl>
                                        <p:attrNameLst>
                                          <p:attrName>style.visibility</p:attrName>
                                        </p:attrNameLst>
                                      </p:cBhvr>
                                      <p:to>
                                        <p:strVal val="visible"/>
                                      </p:to>
                                    </p:set>
                                    <p:animEffect transition="in" filter="wipe(left)">
                                      <p:cBhvr>
                                        <p:cTn id="47" dur="500"/>
                                        <p:tgtEl>
                                          <p:spTgt spid="60636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06373"/>
                                        </p:tgtEl>
                                        <p:attrNameLst>
                                          <p:attrName>style.visibility</p:attrName>
                                        </p:attrNameLst>
                                      </p:cBhvr>
                                      <p:to>
                                        <p:strVal val="visible"/>
                                      </p:to>
                                    </p:set>
                                    <p:animEffect transition="in" filter="wipe(left)">
                                      <p:cBhvr>
                                        <p:cTn id="52" dur="500"/>
                                        <p:tgtEl>
                                          <p:spTgt spid="60637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06383"/>
                                        </p:tgtEl>
                                        <p:attrNameLst>
                                          <p:attrName>style.visibility</p:attrName>
                                        </p:attrNameLst>
                                      </p:cBhvr>
                                      <p:to>
                                        <p:strVal val="visible"/>
                                      </p:to>
                                    </p:set>
                                    <p:animEffect transition="in" filter="wipe(left)">
                                      <p:cBhvr>
                                        <p:cTn id="57" dur="500"/>
                                        <p:tgtEl>
                                          <p:spTgt spid="60638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06384"/>
                                        </p:tgtEl>
                                        <p:attrNameLst>
                                          <p:attrName>style.visibility</p:attrName>
                                        </p:attrNameLst>
                                      </p:cBhvr>
                                      <p:to>
                                        <p:strVal val="visible"/>
                                      </p:to>
                                    </p:set>
                                    <p:animEffect transition="in" filter="wipe(left)">
                                      <p:cBhvr>
                                        <p:cTn id="62" dur="500"/>
                                        <p:tgtEl>
                                          <p:spTgt spid="60638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06378"/>
                                        </p:tgtEl>
                                        <p:attrNameLst>
                                          <p:attrName>style.visibility</p:attrName>
                                        </p:attrNameLst>
                                      </p:cBhvr>
                                      <p:to>
                                        <p:strVal val="visible"/>
                                      </p:to>
                                    </p:set>
                                    <p:animEffect transition="in" filter="wipe(left)">
                                      <p:cBhvr>
                                        <p:cTn id="67" dur="500"/>
                                        <p:tgtEl>
                                          <p:spTgt spid="60637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06379"/>
                                        </p:tgtEl>
                                        <p:attrNameLst>
                                          <p:attrName>style.visibility</p:attrName>
                                        </p:attrNameLst>
                                      </p:cBhvr>
                                      <p:to>
                                        <p:strVal val="visible"/>
                                      </p:to>
                                    </p:set>
                                    <p:animEffect transition="in" filter="wipe(left)">
                                      <p:cBhvr>
                                        <p:cTn id="72" dur="500"/>
                                        <p:tgtEl>
                                          <p:spTgt spid="60637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06381"/>
                                        </p:tgtEl>
                                        <p:attrNameLst>
                                          <p:attrName>style.visibility</p:attrName>
                                        </p:attrNameLst>
                                      </p:cBhvr>
                                      <p:to>
                                        <p:strVal val="visible"/>
                                      </p:to>
                                    </p:set>
                                    <p:animEffect transition="in" filter="wipe(left)">
                                      <p:cBhvr>
                                        <p:cTn id="77" dur="500"/>
                                        <p:tgtEl>
                                          <p:spTgt spid="60638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606380"/>
                                        </p:tgtEl>
                                        <p:attrNameLst>
                                          <p:attrName>style.visibility</p:attrName>
                                        </p:attrNameLst>
                                      </p:cBhvr>
                                      <p:to>
                                        <p:strVal val="visible"/>
                                      </p:to>
                                    </p:set>
                                    <p:animEffect transition="in" filter="wipe(left)">
                                      <p:cBhvr>
                                        <p:cTn id="82" dur="500"/>
                                        <p:tgtEl>
                                          <p:spTgt spid="606380"/>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42" fill="hold" nodeType="clickEffect">
                                  <p:stCondLst>
                                    <p:cond delay="0"/>
                                  </p:stCondLst>
                                  <p:childTnLst>
                                    <p:set>
                                      <p:cBhvr>
                                        <p:cTn id="86" dur="1" fill="hold">
                                          <p:stCondLst>
                                            <p:cond delay="0"/>
                                          </p:stCondLst>
                                        </p:cTn>
                                        <p:tgtEl>
                                          <p:spTgt spid="606273"/>
                                        </p:tgtEl>
                                        <p:attrNameLst>
                                          <p:attrName>style.visibility</p:attrName>
                                        </p:attrNameLst>
                                      </p:cBhvr>
                                      <p:to>
                                        <p:strVal val="visible"/>
                                      </p:to>
                                    </p:set>
                                    <p:animEffect transition="in" filter="barn(outHorizontal)">
                                      <p:cBhvr>
                                        <p:cTn id="87" dur="500"/>
                                        <p:tgtEl>
                                          <p:spTgt spid="606273"/>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nodeType="clickEffect">
                                  <p:stCondLst>
                                    <p:cond delay="0"/>
                                  </p:stCondLst>
                                  <p:childTnLst>
                                    <p:set>
                                      <p:cBhvr>
                                        <p:cTn id="91" dur="1" fill="hold">
                                          <p:stCondLst>
                                            <p:cond delay="0"/>
                                          </p:stCondLst>
                                        </p:cTn>
                                        <p:tgtEl>
                                          <p:spTgt spid="606294"/>
                                        </p:tgtEl>
                                        <p:attrNameLst>
                                          <p:attrName>style.visibility</p:attrName>
                                        </p:attrNameLst>
                                      </p:cBhvr>
                                      <p:to>
                                        <p:strVal val="visible"/>
                                      </p:to>
                                    </p:set>
                                    <p:animEffect transition="in" filter="barn(outHorizontal)">
                                      <p:cBhvr>
                                        <p:cTn id="92" dur="500"/>
                                        <p:tgtEl>
                                          <p:spTgt spid="60629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06210"/>
                                        </p:tgtEl>
                                        <p:attrNameLst>
                                          <p:attrName>style.visibility</p:attrName>
                                        </p:attrNameLst>
                                      </p:cBhvr>
                                      <p:to>
                                        <p:strVal val="visible"/>
                                      </p:to>
                                    </p:set>
                                    <p:animEffect transition="in" filter="wipe(left)">
                                      <p:cBhvr>
                                        <p:cTn id="97" dur="500"/>
                                        <p:tgtEl>
                                          <p:spTgt spid="60621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606242"/>
                                        </p:tgtEl>
                                        <p:attrNameLst>
                                          <p:attrName>style.visibility</p:attrName>
                                        </p:attrNameLst>
                                      </p:cBhvr>
                                      <p:to>
                                        <p:strVal val="visible"/>
                                      </p:to>
                                    </p:set>
                                    <p:animEffect transition="in" filter="wipe(up)">
                                      <p:cBhvr>
                                        <p:cTn id="102" dur="500"/>
                                        <p:tgtEl>
                                          <p:spTgt spid="60624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06226"/>
                                        </p:tgtEl>
                                        <p:attrNameLst>
                                          <p:attrName>style.visibility</p:attrName>
                                        </p:attrNameLst>
                                      </p:cBhvr>
                                      <p:to>
                                        <p:strVal val="visible"/>
                                      </p:to>
                                    </p:set>
                                    <p:animEffect transition="in" filter="wipe(left)">
                                      <p:cBhvr>
                                        <p:cTn id="107" dur="500"/>
                                        <p:tgtEl>
                                          <p:spTgt spid="60622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606258"/>
                                        </p:tgtEl>
                                        <p:attrNameLst>
                                          <p:attrName>style.visibility</p:attrName>
                                        </p:attrNameLst>
                                      </p:cBhvr>
                                      <p:to>
                                        <p:strVal val="visible"/>
                                      </p:to>
                                    </p:set>
                                    <p:animEffect transition="in" filter="wipe(up)">
                                      <p:cBhvr>
                                        <p:cTn id="112" dur="500"/>
                                        <p:tgtEl>
                                          <p:spTgt spid="60625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606382"/>
                                        </p:tgtEl>
                                        <p:attrNameLst>
                                          <p:attrName>style.visibility</p:attrName>
                                        </p:attrNameLst>
                                      </p:cBhvr>
                                      <p:to>
                                        <p:strVal val="visible"/>
                                      </p:to>
                                    </p:set>
                                    <p:animEffect transition="in" filter="wipe(left)">
                                      <p:cBhvr>
                                        <p:cTn id="117" dur="500"/>
                                        <p:tgtEl>
                                          <p:spTgt spid="606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72" grpId="0"/>
      <p:bldP spid="606364" grpId="0"/>
      <p:bldP spid="606378" grpId="0"/>
      <p:bldP spid="606379" grpId="0"/>
      <p:bldP spid="606380" grpId="0"/>
      <p:bldP spid="606381" grpId="0"/>
      <p:bldP spid="606382" grpId="0" animBg="1"/>
      <p:bldP spid="606383" grpId="0"/>
      <p:bldP spid="606384" grpId="0"/>
      <p:bldP spid="6063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直接连接符 607233"/>
          <p:cNvSpPr/>
          <p:nvPr/>
        </p:nvSpPr>
        <p:spPr>
          <a:xfrm>
            <a:off x="3036888" y="2247900"/>
            <a:ext cx="1587" cy="119856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7235" name="直接连接符 607234"/>
          <p:cNvSpPr>
            <a:spLocks noChangeAspect="1"/>
          </p:cNvSpPr>
          <p:nvPr/>
        </p:nvSpPr>
        <p:spPr>
          <a:xfrm>
            <a:off x="3095625" y="4548188"/>
            <a:ext cx="1295400"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7236" name="任意多边形 607235"/>
          <p:cNvSpPr/>
          <p:nvPr/>
        </p:nvSpPr>
        <p:spPr>
          <a:xfrm>
            <a:off x="2978150" y="4489450"/>
            <a:ext cx="117475" cy="117475"/>
          </a:xfrm>
          <a:custGeom>
            <a:avLst/>
            <a:gdLst/>
            <a:ahLst/>
            <a:cxnLst/>
            <a:rect l="0" t="0" r="0" b="0"/>
            <a:pathLst>
              <a:path w="442" h="442">
                <a:moveTo>
                  <a:pt x="442" y="221"/>
                </a:moveTo>
                <a:lnTo>
                  <a:pt x="377" y="65"/>
                </a:lnTo>
                <a:lnTo>
                  <a:pt x="221" y="0"/>
                </a:lnTo>
                <a:lnTo>
                  <a:pt x="65" y="65"/>
                </a:lnTo>
                <a:lnTo>
                  <a:pt x="0" y="221"/>
                </a:lnTo>
                <a:lnTo>
                  <a:pt x="65" y="377"/>
                </a:lnTo>
                <a:lnTo>
                  <a:pt x="221" y="442"/>
                </a:lnTo>
                <a:lnTo>
                  <a:pt x="377" y="377"/>
                </a:lnTo>
                <a:lnTo>
                  <a:pt x="442" y="22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7237" name="直接连接符 607236"/>
          <p:cNvSpPr/>
          <p:nvPr/>
        </p:nvSpPr>
        <p:spPr>
          <a:xfrm>
            <a:off x="3070225" y="2190750"/>
            <a:ext cx="1323975" cy="158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7238" name="任意多边形 607237"/>
          <p:cNvSpPr/>
          <p:nvPr/>
        </p:nvSpPr>
        <p:spPr>
          <a:xfrm>
            <a:off x="2978150" y="2132013"/>
            <a:ext cx="117475" cy="115887"/>
          </a:xfrm>
          <a:custGeom>
            <a:avLst/>
            <a:gdLst/>
            <a:ahLst/>
            <a:cxnLst/>
            <a:rect l="0" t="0" r="0" b="0"/>
            <a:pathLst>
              <a:path w="442" h="441">
                <a:moveTo>
                  <a:pt x="442" y="221"/>
                </a:moveTo>
                <a:lnTo>
                  <a:pt x="377" y="64"/>
                </a:lnTo>
                <a:lnTo>
                  <a:pt x="221" y="0"/>
                </a:lnTo>
                <a:lnTo>
                  <a:pt x="65" y="64"/>
                </a:lnTo>
                <a:lnTo>
                  <a:pt x="0" y="221"/>
                </a:lnTo>
                <a:lnTo>
                  <a:pt x="65" y="376"/>
                </a:lnTo>
                <a:lnTo>
                  <a:pt x="221" y="441"/>
                </a:lnTo>
                <a:lnTo>
                  <a:pt x="377" y="376"/>
                </a:lnTo>
                <a:lnTo>
                  <a:pt x="442" y="22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7239" name="直接连接符 607238"/>
          <p:cNvSpPr/>
          <p:nvPr/>
        </p:nvSpPr>
        <p:spPr>
          <a:xfrm>
            <a:off x="3036888" y="3443288"/>
            <a:ext cx="1587" cy="1046162"/>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7240" name="直接连接符 607239"/>
          <p:cNvSpPr/>
          <p:nvPr/>
        </p:nvSpPr>
        <p:spPr>
          <a:xfrm flipV="1">
            <a:off x="5497513" y="2244725"/>
            <a:ext cx="1587" cy="23002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7241" name="直接连接符 607240"/>
          <p:cNvSpPr/>
          <p:nvPr/>
        </p:nvSpPr>
        <p:spPr>
          <a:xfrm>
            <a:off x="4394200" y="2201863"/>
            <a:ext cx="1095375" cy="0"/>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7242" name="任意多边形 607241"/>
          <p:cNvSpPr/>
          <p:nvPr/>
        </p:nvSpPr>
        <p:spPr>
          <a:xfrm>
            <a:off x="5438775" y="2128838"/>
            <a:ext cx="117475" cy="115887"/>
          </a:xfrm>
          <a:custGeom>
            <a:avLst/>
            <a:gdLst/>
            <a:ahLst/>
            <a:cxnLst/>
            <a:rect l="0" t="0" r="0" b="0"/>
            <a:pathLst>
              <a:path w="441" h="442">
                <a:moveTo>
                  <a:pt x="441" y="221"/>
                </a:moveTo>
                <a:lnTo>
                  <a:pt x="376" y="64"/>
                </a:lnTo>
                <a:lnTo>
                  <a:pt x="221" y="0"/>
                </a:lnTo>
                <a:lnTo>
                  <a:pt x="65" y="64"/>
                </a:lnTo>
                <a:lnTo>
                  <a:pt x="0" y="221"/>
                </a:lnTo>
                <a:lnTo>
                  <a:pt x="65" y="377"/>
                </a:lnTo>
                <a:lnTo>
                  <a:pt x="221" y="442"/>
                </a:lnTo>
                <a:lnTo>
                  <a:pt x="376" y="377"/>
                </a:lnTo>
                <a:lnTo>
                  <a:pt x="441" y="221"/>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grpSp>
        <p:nvGrpSpPr>
          <p:cNvPr id="607243" name="组合 607242"/>
          <p:cNvGrpSpPr/>
          <p:nvPr/>
        </p:nvGrpSpPr>
        <p:grpSpPr>
          <a:xfrm>
            <a:off x="3036888" y="2947988"/>
            <a:ext cx="835025" cy="396875"/>
            <a:chOff x="1913" y="1857"/>
            <a:chExt cx="526" cy="250"/>
          </a:xfrm>
        </p:grpSpPr>
        <p:grpSp>
          <p:nvGrpSpPr>
            <p:cNvPr id="607244" name="组合 607243"/>
            <p:cNvGrpSpPr/>
            <p:nvPr/>
          </p:nvGrpSpPr>
          <p:grpSpPr>
            <a:xfrm>
              <a:off x="1913" y="2041"/>
              <a:ext cx="526" cy="20"/>
              <a:chOff x="1913" y="2041"/>
              <a:chExt cx="526" cy="20"/>
            </a:xfrm>
          </p:grpSpPr>
          <p:sp>
            <p:nvSpPr>
              <p:cNvPr id="607245" name="直接连接符 607244"/>
              <p:cNvSpPr/>
              <p:nvPr/>
            </p:nvSpPr>
            <p:spPr>
              <a:xfrm>
                <a:off x="1974" y="2051"/>
                <a:ext cx="404" cy="1"/>
              </a:xfrm>
              <a:prstGeom prst="line">
                <a:avLst/>
              </a:prstGeom>
              <a:ln w="0" cap="flat" cmpd="sng">
                <a:solidFill>
                  <a:srgbClr val="FF3300"/>
                </a:solidFill>
                <a:prstDash val="solid"/>
                <a:headEnd type="none" w="med" len="med"/>
                <a:tailEnd type="none" w="med" len="med"/>
              </a:ln>
            </p:spPr>
            <p:txBody>
              <a:bodyPr/>
              <a:lstStyle/>
              <a:p>
                <a:endParaRPr lang="zh-CN" altLang="en-US"/>
              </a:p>
            </p:txBody>
          </p:sp>
          <p:sp>
            <p:nvSpPr>
              <p:cNvPr id="607246" name="任意多边形 607245"/>
              <p:cNvSpPr/>
              <p:nvPr/>
            </p:nvSpPr>
            <p:spPr>
              <a:xfrm>
                <a:off x="1913" y="2041"/>
                <a:ext cx="61" cy="20"/>
              </a:xfrm>
              <a:custGeom>
                <a:avLst/>
                <a:gdLst/>
                <a:ahLst/>
                <a:cxnLst/>
                <a:rect l="0" t="0" r="0" b="0"/>
                <a:pathLst>
                  <a:path w="365" h="123">
                    <a:moveTo>
                      <a:pt x="365" y="0"/>
                    </a:moveTo>
                    <a:lnTo>
                      <a:pt x="365" y="123"/>
                    </a:lnTo>
                    <a:lnTo>
                      <a:pt x="0" y="62"/>
                    </a:lnTo>
                    <a:lnTo>
                      <a:pt x="365" y="0"/>
                    </a:lnTo>
                    <a:close/>
                  </a:path>
                </a:pathLst>
              </a:custGeom>
              <a:solidFill>
                <a:schemeClr val="hlink"/>
              </a:solidFill>
              <a:ln w="9525" cap="flat" cmpd="sng">
                <a:solidFill>
                  <a:srgbClr val="FF3300"/>
                </a:solidFill>
                <a:prstDash val="solid"/>
                <a:headEnd type="none" w="med" len="med"/>
                <a:tailEnd type="none" w="med" len="med"/>
              </a:ln>
            </p:spPr>
            <p:txBody>
              <a:bodyPr/>
              <a:lstStyle/>
              <a:p>
                <a:endParaRPr lang="zh-CN" altLang="en-US"/>
              </a:p>
            </p:txBody>
          </p:sp>
          <p:sp>
            <p:nvSpPr>
              <p:cNvPr id="607247" name="任意多边形 607246"/>
              <p:cNvSpPr/>
              <p:nvPr/>
            </p:nvSpPr>
            <p:spPr>
              <a:xfrm>
                <a:off x="1913" y="2041"/>
                <a:ext cx="61" cy="20"/>
              </a:xfrm>
              <a:custGeom>
                <a:avLst/>
                <a:gdLst/>
                <a:ahLst/>
                <a:cxnLst/>
                <a:rect l="0" t="0" r="0" b="0"/>
                <a:pathLst>
                  <a:path w="365" h="123">
                    <a:moveTo>
                      <a:pt x="365" y="0"/>
                    </a:moveTo>
                    <a:lnTo>
                      <a:pt x="365" y="123"/>
                    </a:lnTo>
                    <a:lnTo>
                      <a:pt x="0" y="62"/>
                    </a:lnTo>
                    <a:lnTo>
                      <a:pt x="365" y="0"/>
                    </a:lnTo>
                  </a:path>
                </a:pathLst>
              </a:custGeom>
              <a:solidFill>
                <a:schemeClr val="hlink"/>
              </a:solidFill>
              <a:ln w="0" cap="flat" cmpd="sng">
                <a:solidFill>
                  <a:srgbClr val="FF3300"/>
                </a:solidFill>
                <a:prstDash val="solid"/>
                <a:headEnd type="none" w="med" len="med"/>
                <a:tailEnd type="none" w="med" len="med"/>
              </a:ln>
            </p:spPr>
            <p:txBody>
              <a:bodyPr/>
              <a:lstStyle/>
              <a:p>
                <a:endParaRPr lang="zh-CN" altLang="en-US"/>
              </a:p>
            </p:txBody>
          </p:sp>
          <p:sp>
            <p:nvSpPr>
              <p:cNvPr id="607248" name="任意多边形 607247"/>
              <p:cNvSpPr/>
              <p:nvPr/>
            </p:nvSpPr>
            <p:spPr>
              <a:xfrm>
                <a:off x="2378" y="2041"/>
                <a:ext cx="61" cy="20"/>
              </a:xfrm>
              <a:custGeom>
                <a:avLst/>
                <a:gdLst/>
                <a:ahLst/>
                <a:cxnLst/>
                <a:rect l="0" t="0" r="0" b="0"/>
                <a:pathLst>
                  <a:path w="365" h="123">
                    <a:moveTo>
                      <a:pt x="0" y="0"/>
                    </a:moveTo>
                    <a:lnTo>
                      <a:pt x="0" y="123"/>
                    </a:lnTo>
                    <a:lnTo>
                      <a:pt x="365" y="62"/>
                    </a:lnTo>
                    <a:lnTo>
                      <a:pt x="0" y="0"/>
                    </a:lnTo>
                    <a:close/>
                  </a:path>
                </a:pathLst>
              </a:custGeom>
              <a:solidFill>
                <a:schemeClr val="hlink"/>
              </a:solidFill>
              <a:ln w="9525" cap="flat" cmpd="sng">
                <a:solidFill>
                  <a:srgbClr val="FF3300"/>
                </a:solidFill>
                <a:prstDash val="solid"/>
                <a:headEnd type="none" w="med" len="med"/>
                <a:tailEnd type="none" w="med" len="med"/>
              </a:ln>
            </p:spPr>
            <p:txBody>
              <a:bodyPr/>
              <a:lstStyle/>
              <a:p>
                <a:endParaRPr lang="zh-CN" altLang="en-US"/>
              </a:p>
            </p:txBody>
          </p:sp>
          <p:sp>
            <p:nvSpPr>
              <p:cNvPr id="607249" name="任意多边形 607248"/>
              <p:cNvSpPr/>
              <p:nvPr/>
            </p:nvSpPr>
            <p:spPr>
              <a:xfrm>
                <a:off x="2378" y="2041"/>
                <a:ext cx="61" cy="20"/>
              </a:xfrm>
              <a:custGeom>
                <a:avLst/>
                <a:gdLst/>
                <a:ahLst/>
                <a:cxnLst/>
                <a:rect l="0" t="0" r="0" b="0"/>
                <a:pathLst>
                  <a:path w="365" h="123">
                    <a:moveTo>
                      <a:pt x="0" y="0"/>
                    </a:moveTo>
                    <a:lnTo>
                      <a:pt x="0" y="123"/>
                    </a:lnTo>
                    <a:lnTo>
                      <a:pt x="365" y="62"/>
                    </a:lnTo>
                    <a:lnTo>
                      <a:pt x="0" y="0"/>
                    </a:lnTo>
                  </a:path>
                </a:pathLst>
              </a:custGeom>
              <a:solidFill>
                <a:schemeClr val="hlink"/>
              </a:solidFill>
              <a:ln w="0" cap="flat" cmpd="sng">
                <a:solidFill>
                  <a:srgbClr val="FF3300"/>
                </a:solidFill>
                <a:prstDash val="solid"/>
                <a:headEnd type="none" w="med" len="med"/>
                <a:tailEnd type="none" w="med" len="med"/>
              </a:ln>
            </p:spPr>
            <p:txBody>
              <a:bodyPr/>
              <a:lstStyle/>
              <a:p>
                <a:endParaRPr lang="zh-CN" altLang="en-US"/>
              </a:p>
            </p:txBody>
          </p:sp>
        </p:grpSp>
        <p:sp>
          <p:nvSpPr>
            <p:cNvPr id="607250" name="文本框 607249"/>
            <p:cNvSpPr txBox="1"/>
            <p:nvPr/>
          </p:nvSpPr>
          <p:spPr>
            <a:xfrm>
              <a:off x="2054" y="1857"/>
              <a:ext cx="276" cy="250"/>
            </a:xfrm>
            <a:prstGeom prst="rect">
              <a:avLst/>
            </a:prstGeom>
            <a:noFill/>
            <a:ln w="9525">
              <a:noFill/>
            </a:ln>
          </p:spPr>
          <p:txBody>
            <a:bodyPr wrap="none" anchor="t" anchorCtr="0">
              <a:spAutoFit/>
            </a:bodyPr>
            <a:lstStyle/>
            <a:p>
              <a:r>
                <a:rPr lang="en-US" altLang="zh-CN" i="1">
                  <a:solidFill>
                    <a:srgbClr val="3333CC"/>
                  </a:solidFill>
                  <a:latin typeface="Times New Roman" panose="02020603050405020304" pitchFamily="18" charset="0"/>
                </a:rPr>
                <a:t>10</a:t>
              </a:r>
            </a:p>
          </p:txBody>
        </p:sp>
      </p:grpSp>
      <p:grpSp>
        <p:nvGrpSpPr>
          <p:cNvPr id="607251" name="组合 607250"/>
          <p:cNvGrpSpPr/>
          <p:nvPr/>
        </p:nvGrpSpPr>
        <p:grpSpPr>
          <a:xfrm>
            <a:off x="3173413" y="2190750"/>
            <a:ext cx="639762" cy="668338"/>
            <a:chOff x="1999" y="1380"/>
            <a:chExt cx="403" cy="421"/>
          </a:xfrm>
        </p:grpSpPr>
        <p:grpSp>
          <p:nvGrpSpPr>
            <p:cNvPr id="607252" name="组合 607251"/>
            <p:cNvGrpSpPr/>
            <p:nvPr/>
          </p:nvGrpSpPr>
          <p:grpSpPr>
            <a:xfrm>
              <a:off x="2162" y="1380"/>
              <a:ext cx="240" cy="421"/>
              <a:chOff x="2162" y="1380"/>
              <a:chExt cx="240" cy="421"/>
            </a:xfrm>
          </p:grpSpPr>
          <p:grpSp>
            <p:nvGrpSpPr>
              <p:cNvPr id="607253" name="组合 607252"/>
              <p:cNvGrpSpPr/>
              <p:nvPr/>
            </p:nvGrpSpPr>
            <p:grpSpPr>
              <a:xfrm>
                <a:off x="2162" y="1380"/>
                <a:ext cx="76" cy="421"/>
                <a:chOff x="2162" y="1380"/>
                <a:chExt cx="76" cy="421"/>
              </a:xfrm>
            </p:grpSpPr>
            <p:sp>
              <p:nvSpPr>
                <p:cNvPr id="607254" name="直接连接符 607253"/>
                <p:cNvSpPr/>
                <p:nvPr/>
              </p:nvSpPr>
              <p:spPr>
                <a:xfrm flipH="1">
                  <a:off x="2162" y="1800"/>
                  <a:ext cx="75" cy="1"/>
                </a:xfrm>
                <a:prstGeom prst="line">
                  <a:avLst/>
                </a:prstGeom>
                <a:ln w="0" cap="flat" cmpd="sng">
                  <a:solidFill>
                    <a:srgbClr val="FF3300"/>
                  </a:solidFill>
                  <a:prstDash val="solid"/>
                  <a:headEnd type="none" w="med" len="med"/>
                  <a:tailEnd type="none" w="med" len="med"/>
                </a:ln>
              </p:spPr>
              <p:txBody>
                <a:bodyPr/>
                <a:lstStyle/>
                <a:p>
                  <a:endParaRPr lang="zh-CN" altLang="en-US"/>
                </a:p>
              </p:txBody>
            </p:sp>
            <p:sp>
              <p:nvSpPr>
                <p:cNvPr id="607255" name="直接连接符 607254"/>
                <p:cNvSpPr/>
                <p:nvPr/>
              </p:nvSpPr>
              <p:spPr>
                <a:xfrm>
                  <a:off x="2193" y="1441"/>
                  <a:ext cx="1" cy="298"/>
                </a:xfrm>
                <a:prstGeom prst="line">
                  <a:avLst/>
                </a:prstGeom>
                <a:ln w="0" cap="flat" cmpd="sng">
                  <a:solidFill>
                    <a:srgbClr val="FF3300"/>
                  </a:solidFill>
                  <a:prstDash val="solid"/>
                  <a:headEnd type="none" w="med" len="med"/>
                  <a:tailEnd type="none" w="med" len="med"/>
                </a:ln>
              </p:spPr>
              <p:txBody>
                <a:bodyPr/>
                <a:lstStyle/>
                <a:p>
                  <a:endParaRPr lang="zh-CN" altLang="en-US"/>
                </a:p>
              </p:txBody>
            </p:sp>
            <p:sp>
              <p:nvSpPr>
                <p:cNvPr id="607256" name="任意多边形 607255"/>
                <p:cNvSpPr/>
                <p:nvPr/>
              </p:nvSpPr>
              <p:spPr>
                <a:xfrm>
                  <a:off x="2183" y="1380"/>
                  <a:ext cx="20" cy="61"/>
                </a:xfrm>
                <a:custGeom>
                  <a:avLst/>
                  <a:gdLst/>
                  <a:ahLst/>
                  <a:cxnLst/>
                  <a:rect l="0" t="0" r="0" b="0"/>
                  <a:pathLst>
                    <a:path w="122" h="365">
                      <a:moveTo>
                        <a:pt x="0" y="365"/>
                      </a:moveTo>
                      <a:lnTo>
                        <a:pt x="122" y="365"/>
                      </a:lnTo>
                      <a:lnTo>
                        <a:pt x="61" y="0"/>
                      </a:lnTo>
                      <a:lnTo>
                        <a:pt x="0" y="365"/>
                      </a:lnTo>
                      <a:close/>
                    </a:path>
                  </a:pathLst>
                </a:custGeom>
                <a:solidFill>
                  <a:schemeClr val="hlink"/>
                </a:solidFill>
                <a:ln w="9525" cap="flat" cmpd="sng">
                  <a:solidFill>
                    <a:srgbClr val="FF3300"/>
                  </a:solidFill>
                  <a:prstDash val="solid"/>
                  <a:headEnd type="none" w="med" len="med"/>
                  <a:tailEnd type="none" w="med" len="med"/>
                </a:ln>
              </p:spPr>
              <p:txBody>
                <a:bodyPr/>
                <a:lstStyle/>
                <a:p>
                  <a:endParaRPr lang="zh-CN" altLang="en-US"/>
                </a:p>
              </p:txBody>
            </p:sp>
            <p:sp>
              <p:nvSpPr>
                <p:cNvPr id="607257" name="任意多边形 607256"/>
                <p:cNvSpPr/>
                <p:nvPr/>
              </p:nvSpPr>
              <p:spPr>
                <a:xfrm>
                  <a:off x="2183" y="1380"/>
                  <a:ext cx="20" cy="61"/>
                </a:xfrm>
                <a:custGeom>
                  <a:avLst/>
                  <a:gdLst/>
                  <a:ahLst/>
                  <a:cxnLst/>
                  <a:rect l="0" t="0" r="0" b="0"/>
                  <a:pathLst>
                    <a:path w="122" h="365">
                      <a:moveTo>
                        <a:pt x="0" y="365"/>
                      </a:moveTo>
                      <a:lnTo>
                        <a:pt x="122" y="365"/>
                      </a:lnTo>
                      <a:lnTo>
                        <a:pt x="61" y="0"/>
                      </a:lnTo>
                      <a:lnTo>
                        <a:pt x="0" y="365"/>
                      </a:lnTo>
                    </a:path>
                  </a:pathLst>
                </a:custGeom>
                <a:solidFill>
                  <a:schemeClr val="hlink"/>
                </a:solidFill>
                <a:ln w="0" cap="flat" cmpd="sng">
                  <a:solidFill>
                    <a:srgbClr val="FF3300"/>
                  </a:solidFill>
                  <a:prstDash val="solid"/>
                  <a:headEnd type="none" w="med" len="med"/>
                  <a:tailEnd type="none" w="med" len="med"/>
                </a:ln>
              </p:spPr>
              <p:txBody>
                <a:bodyPr/>
                <a:lstStyle/>
                <a:p>
                  <a:endParaRPr lang="zh-CN" altLang="en-US"/>
                </a:p>
              </p:txBody>
            </p:sp>
            <p:sp>
              <p:nvSpPr>
                <p:cNvPr id="607258" name="任意多边形 607257"/>
                <p:cNvSpPr/>
                <p:nvPr/>
              </p:nvSpPr>
              <p:spPr>
                <a:xfrm>
                  <a:off x="2183" y="1739"/>
                  <a:ext cx="20" cy="61"/>
                </a:xfrm>
                <a:custGeom>
                  <a:avLst/>
                  <a:gdLst/>
                  <a:ahLst/>
                  <a:cxnLst/>
                  <a:rect l="0" t="0" r="0" b="0"/>
                  <a:pathLst>
                    <a:path w="122" h="367">
                      <a:moveTo>
                        <a:pt x="0" y="0"/>
                      </a:moveTo>
                      <a:lnTo>
                        <a:pt x="122" y="0"/>
                      </a:lnTo>
                      <a:lnTo>
                        <a:pt x="61" y="367"/>
                      </a:lnTo>
                      <a:lnTo>
                        <a:pt x="0" y="0"/>
                      </a:lnTo>
                      <a:close/>
                    </a:path>
                  </a:pathLst>
                </a:custGeom>
                <a:solidFill>
                  <a:schemeClr val="hlink"/>
                </a:solidFill>
                <a:ln w="9525" cap="flat" cmpd="sng">
                  <a:solidFill>
                    <a:srgbClr val="FF3300"/>
                  </a:solidFill>
                  <a:prstDash val="solid"/>
                  <a:headEnd type="none" w="med" len="med"/>
                  <a:tailEnd type="none" w="med" len="med"/>
                </a:ln>
              </p:spPr>
              <p:txBody>
                <a:bodyPr/>
                <a:lstStyle/>
                <a:p>
                  <a:endParaRPr lang="zh-CN" altLang="en-US"/>
                </a:p>
              </p:txBody>
            </p:sp>
            <p:sp>
              <p:nvSpPr>
                <p:cNvPr id="607259" name="任意多边形 607258"/>
                <p:cNvSpPr/>
                <p:nvPr/>
              </p:nvSpPr>
              <p:spPr>
                <a:xfrm>
                  <a:off x="2183" y="1739"/>
                  <a:ext cx="20" cy="61"/>
                </a:xfrm>
                <a:custGeom>
                  <a:avLst/>
                  <a:gdLst/>
                  <a:ahLst/>
                  <a:cxnLst/>
                  <a:rect l="0" t="0" r="0" b="0"/>
                  <a:pathLst>
                    <a:path w="122" h="367">
                      <a:moveTo>
                        <a:pt x="0" y="0"/>
                      </a:moveTo>
                      <a:lnTo>
                        <a:pt x="122" y="0"/>
                      </a:lnTo>
                      <a:lnTo>
                        <a:pt x="61" y="367"/>
                      </a:lnTo>
                      <a:lnTo>
                        <a:pt x="0" y="0"/>
                      </a:lnTo>
                    </a:path>
                  </a:pathLst>
                </a:custGeom>
                <a:solidFill>
                  <a:schemeClr val="hlink"/>
                </a:solidFill>
                <a:ln w="0" cap="flat" cmpd="sng">
                  <a:solidFill>
                    <a:srgbClr val="FF3300"/>
                  </a:solidFill>
                  <a:prstDash val="solid"/>
                  <a:headEnd type="none" w="med" len="med"/>
                  <a:tailEnd type="none" w="med" len="med"/>
                </a:ln>
              </p:spPr>
              <p:txBody>
                <a:bodyPr/>
                <a:lstStyle/>
                <a:p>
                  <a:endParaRPr lang="zh-CN" altLang="en-US"/>
                </a:p>
              </p:txBody>
            </p:sp>
            <p:sp>
              <p:nvSpPr>
                <p:cNvPr id="607260" name="直接连接符 607259"/>
                <p:cNvSpPr/>
                <p:nvPr/>
              </p:nvSpPr>
              <p:spPr>
                <a:xfrm>
                  <a:off x="2237" y="1800"/>
                  <a:ext cx="1" cy="1"/>
                </a:xfrm>
                <a:prstGeom prst="line">
                  <a:avLst/>
                </a:prstGeom>
                <a:ln w="0" cap="flat" cmpd="sng">
                  <a:solidFill>
                    <a:srgbClr val="FF3300"/>
                  </a:solidFill>
                  <a:prstDash val="solid"/>
                  <a:headEnd type="none" w="med" len="med"/>
                  <a:tailEnd type="none" w="med" len="med"/>
                </a:ln>
              </p:spPr>
              <p:txBody>
                <a:bodyPr/>
                <a:lstStyle/>
                <a:p>
                  <a:endParaRPr lang="zh-CN" altLang="en-US"/>
                </a:p>
              </p:txBody>
            </p:sp>
            <p:sp>
              <p:nvSpPr>
                <p:cNvPr id="607261" name="直接连接符 607260"/>
                <p:cNvSpPr/>
                <p:nvPr/>
              </p:nvSpPr>
              <p:spPr>
                <a:xfrm>
                  <a:off x="2193" y="1800"/>
                  <a:ext cx="1" cy="1"/>
                </a:xfrm>
                <a:prstGeom prst="line">
                  <a:avLst/>
                </a:prstGeom>
                <a:ln w="0" cap="flat" cmpd="sng">
                  <a:solidFill>
                    <a:srgbClr val="FF3300"/>
                  </a:solidFill>
                  <a:prstDash val="solid"/>
                  <a:headEnd type="none" w="med" len="med"/>
                  <a:tailEnd type="none" w="med" len="med"/>
                </a:ln>
              </p:spPr>
              <p:txBody>
                <a:bodyPr/>
                <a:lstStyle/>
                <a:p>
                  <a:endParaRPr lang="zh-CN" altLang="en-US"/>
                </a:p>
              </p:txBody>
            </p:sp>
          </p:grpSp>
          <p:sp>
            <p:nvSpPr>
              <p:cNvPr id="607262" name="直接连接符 607261"/>
              <p:cNvSpPr/>
              <p:nvPr/>
            </p:nvSpPr>
            <p:spPr>
              <a:xfrm flipH="1">
                <a:off x="2237" y="1800"/>
                <a:ext cx="165" cy="1"/>
              </a:xfrm>
              <a:prstGeom prst="line">
                <a:avLst/>
              </a:prstGeom>
              <a:ln w="0" cap="flat" cmpd="sng">
                <a:solidFill>
                  <a:srgbClr val="FF3300"/>
                </a:solidFill>
                <a:prstDash val="solid"/>
                <a:headEnd type="none" w="med" len="med"/>
                <a:tailEnd type="none" w="med" len="med"/>
              </a:ln>
            </p:spPr>
            <p:txBody>
              <a:bodyPr/>
              <a:lstStyle/>
              <a:p>
                <a:endParaRPr lang="zh-CN" altLang="en-US"/>
              </a:p>
            </p:txBody>
          </p:sp>
        </p:grpSp>
        <p:sp>
          <p:nvSpPr>
            <p:cNvPr id="607263" name="文本框 607262"/>
            <p:cNvSpPr txBox="1"/>
            <p:nvPr/>
          </p:nvSpPr>
          <p:spPr>
            <a:xfrm rot="-5386919">
              <a:off x="2026" y="1443"/>
              <a:ext cx="196" cy="250"/>
            </a:xfrm>
            <a:prstGeom prst="rect">
              <a:avLst/>
            </a:prstGeom>
            <a:noFill/>
            <a:ln w="9525">
              <a:noFill/>
            </a:ln>
          </p:spPr>
          <p:txBody>
            <a:bodyPr wrap="none" anchor="t" anchorCtr="0">
              <a:spAutoFit/>
            </a:bodyPr>
            <a:lstStyle/>
            <a:p>
              <a:r>
                <a:rPr lang="en-US" altLang="zh-CN" i="1">
                  <a:solidFill>
                    <a:srgbClr val="3333CC"/>
                  </a:solidFill>
                  <a:latin typeface="Times New Roman" panose="02020603050405020304" pitchFamily="18" charset="0"/>
                </a:rPr>
                <a:t>8</a:t>
              </a:r>
            </a:p>
          </p:txBody>
        </p:sp>
      </p:grpSp>
      <p:grpSp>
        <p:nvGrpSpPr>
          <p:cNvPr id="607264" name="组合 607263"/>
          <p:cNvGrpSpPr/>
          <p:nvPr/>
        </p:nvGrpSpPr>
        <p:grpSpPr>
          <a:xfrm>
            <a:off x="3154363" y="4130675"/>
            <a:ext cx="658812" cy="417513"/>
            <a:chOff x="1987" y="2602"/>
            <a:chExt cx="415" cy="263"/>
          </a:xfrm>
        </p:grpSpPr>
        <p:sp>
          <p:nvSpPr>
            <p:cNvPr id="607265" name="直接连接符 607264"/>
            <p:cNvSpPr/>
            <p:nvPr/>
          </p:nvSpPr>
          <p:spPr>
            <a:xfrm flipH="1">
              <a:off x="2158" y="2602"/>
              <a:ext cx="244" cy="1"/>
            </a:xfrm>
            <a:prstGeom prst="line">
              <a:avLst/>
            </a:prstGeom>
            <a:ln w="0" cap="flat" cmpd="sng">
              <a:solidFill>
                <a:srgbClr val="FF00FF"/>
              </a:solidFill>
              <a:prstDash val="solid"/>
              <a:headEnd type="none" w="med" len="med"/>
              <a:tailEnd type="none" w="med" len="med"/>
            </a:ln>
          </p:spPr>
          <p:txBody>
            <a:bodyPr/>
            <a:lstStyle/>
            <a:p>
              <a:endParaRPr lang="zh-CN" altLang="en-US"/>
            </a:p>
          </p:txBody>
        </p:sp>
        <p:grpSp>
          <p:nvGrpSpPr>
            <p:cNvPr id="607266" name="组合 607265"/>
            <p:cNvGrpSpPr/>
            <p:nvPr/>
          </p:nvGrpSpPr>
          <p:grpSpPr>
            <a:xfrm>
              <a:off x="1987" y="2602"/>
              <a:ext cx="250" cy="263"/>
              <a:chOff x="1987" y="2602"/>
              <a:chExt cx="250" cy="263"/>
            </a:xfrm>
          </p:grpSpPr>
          <p:sp>
            <p:nvSpPr>
              <p:cNvPr id="607267" name="直接连接符 607266"/>
              <p:cNvSpPr/>
              <p:nvPr/>
            </p:nvSpPr>
            <p:spPr>
              <a:xfrm>
                <a:off x="2158" y="2602"/>
                <a:ext cx="66"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7268" name="直接连接符 607267"/>
              <p:cNvSpPr/>
              <p:nvPr/>
            </p:nvSpPr>
            <p:spPr>
              <a:xfrm>
                <a:off x="2193" y="2663"/>
                <a:ext cx="1" cy="14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7269" name="任意多边形 607268"/>
              <p:cNvSpPr/>
              <p:nvPr/>
            </p:nvSpPr>
            <p:spPr>
              <a:xfrm>
                <a:off x="2183" y="2602"/>
                <a:ext cx="20" cy="61"/>
              </a:xfrm>
              <a:custGeom>
                <a:avLst/>
                <a:gdLst/>
                <a:ahLst/>
                <a:cxnLst/>
                <a:rect l="0" t="0" r="0" b="0"/>
                <a:pathLst>
                  <a:path w="122" h="366">
                    <a:moveTo>
                      <a:pt x="0" y="366"/>
                    </a:moveTo>
                    <a:lnTo>
                      <a:pt x="122" y="366"/>
                    </a:lnTo>
                    <a:lnTo>
                      <a:pt x="61" y="0"/>
                    </a:lnTo>
                    <a:lnTo>
                      <a:pt x="0" y="366"/>
                    </a:lnTo>
                    <a:close/>
                  </a:path>
                </a:pathLst>
              </a:custGeom>
              <a:solidFill>
                <a:srgbClr val="FF0000"/>
              </a:solidFill>
              <a:ln w="9525">
                <a:noFill/>
              </a:ln>
            </p:spPr>
            <p:txBody>
              <a:bodyPr/>
              <a:lstStyle/>
              <a:p>
                <a:endParaRPr lang="zh-CN" altLang="en-US"/>
              </a:p>
            </p:txBody>
          </p:sp>
          <p:sp>
            <p:nvSpPr>
              <p:cNvPr id="607270" name="任意多边形 607269"/>
              <p:cNvSpPr/>
              <p:nvPr/>
            </p:nvSpPr>
            <p:spPr>
              <a:xfrm>
                <a:off x="2183" y="2602"/>
                <a:ext cx="20" cy="61"/>
              </a:xfrm>
              <a:custGeom>
                <a:avLst/>
                <a:gdLst/>
                <a:ahLst/>
                <a:cxnLst/>
                <a:rect l="0" t="0" r="0" b="0"/>
                <a:pathLst>
                  <a:path w="122" h="366">
                    <a:moveTo>
                      <a:pt x="0" y="366"/>
                    </a:moveTo>
                    <a:lnTo>
                      <a:pt x="122" y="366"/>
                    </a:lnTo>
                    <a:lnTo>
                      <a:pt x="61" y="0"/>
                    </a:lnTo>
                    <a:lnTo>
                      <a:pt x="0" y="366"/>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7271" name="任意多边形 607270"/>
              <p:cNvSpPr/>
              <p:nvPr/>
            </p:nvSpPr>
            <p:spPr>
              <a:xfrm>
                <a:off x="2183" y="2804"/>
                <a:ext cx="20" cy="61"/>
              </a:xfrm>
              <a:custGeom>
                <a:avLst/>
                <a:gdLst/>
                <a:ahLst/>
                <a:cxnLst/>
                <a:rect l="0" t="0" r="0" b="0"/>
                <a:pathLst>
                  <a:path w="122" h="366">
                    <a:moveTo>
                      <a:pt x="0" y="0"/>
                    </a:moveTo>
                    <a:lnTo>
                      <a:pt x="122" y="0"/>
                    </a:lnTo>
                    <a:lnTo>
                      <a:pt x="61" y="366"/>
                    </a:lnTo>
                    <a:lnTo>
                      <a:pt x="0" y="0"/>
                    </a:lnTo>
                    <a:close/>
                  </a:path>
                </a:pathLst>
              </a:custGeom>
              <a:solidFill>
                <a:srgbClr val="FF0000"/>
              </a:solidFill>
              <a:ln w="9525">
                <a:noFill/>
              </a:ln>
            </p:spPr>
            <p:txBody>
              <a:bodyPr/>
              <a:lstStyle/>
              <a:p>
                <a:endParaRPr lang="zh-CN" altLang="en-US"/>
              </a:p>
            </p:txBody>
          </p:sp>
          <p:sp>
            <p:nvSpPr>
              <p:cNvPr id="607272" name="任意多边形 607271"/>
              <p:cNvSpPr/>
              <p:nvPr/>
            </p:nvSpPr>
            <p:spPr>
              <a:xfrm>
                <a:off x="2183" y="2804"/>
                <a:ext cx="20" cy="61"/>
              </a:xfrm>
              <a:custGeom>
                <a:avLst/>
                <a:gdLst/>
                <a:ahLst/>
                <a:cxnLst/>
                <a:rect l="0" t="0" r="0" b="0"/>
                <a:pathLst>
                  <a:path w="122" h="366">
                    <a:moveTo>
                      <a:pt x="0" y="0"/>
                    </a:moveTo>
                    <a:lnTo>
                      <a:pt x="122" y="0"/>
                    </a:lnTo>
                    <a:lnTo>
                      <a:pt x="61" y="366"/>
                    </a:lnTo>
                    <a:lnTo>
                      <a:pt x="0" y="0"/>
                    </a:lnTo>
                  </a:path>
                </a:pathLst>
              </a:custGeom>
              <a:noFill/>
              <a:ln w="0" cap="flat" cmpd="sng">
                <a:solidFill>
                  <a:srgbClr val="FF0000"/>
                </a:solidFill>
                <a:prstDash val="solid"/>
                <a:headEnd type="none" w="med" len="med"/>
                <a:tailEnd type="none" w="med" len="med"/>
              </a:ln>
            </p:spPr>
            <p:txBody>
              <a:bodyPr/>
              <a:lstStyle/>
              <a:p>
                <a:endParaRPr lang="zh-CN" altLang="en-US"/>
              </a:p>
            </p:txBody>
          </p:sp>
          <p:sp>
            <p:nvSpPr>
              <p:cNvPr id="607273" name="直接连接符 607272"/>
              <p:cNvSpPr/>
              <p:nvPr/>
            </p:nvSpPr>
            <p:spPr>
              <a:xfrm>
                <a:off x="2158" y="2602"/>
                <a:ext cx="1" cy="1"/>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07274" name="文本框 607273"/>
              <p:cNvSpPr txBox="1"/>
              <p:nvPr/>
            </p:nvSpPr>
            <p:spPr>
              <a:xfrm rot="-5386919">
                <a:off x="2014" y="2624"/>
                <a:ext cx="196" cy="250"/>
              </a:xfrm>
              <a:prstGeom prst="rect">
                <a:avLst/>
              </a:prstGeom>
              <a:noFill/>
              <a:ln w="9525">
                <a:noFill/>
              </a:ln>
            </p:spPr>
            <p:txBody>
              <a:bodyPr wrap="none" anchor="t" anchorCtr="0">
                <a:spAutoFit/>
              </a:bodyPr>
              <a:lstStyle/>
              <a:p>
                <a:r>
                  <a:rPr lang="en-US" altLang="zh-CN" i="1">
                    <a:solidFill>
                      <a:srgbClr val="800080"/>
                    </a:solidFill>
                    <a:latin typeface="Times New Roman" panose="02020603050405020304" pitchFamily="18" charset="0"/>
                  </a:rPr>
                  <a:t>5</a:t>
                </a:r>
              </a:p>
            </p:txBody>
          </p:sp>
        </p:grpSp>
      </p:grpSp>
      <p:sp>
        <p:nvSpPr>
          <p:cNvPr id="607275" name="矩形 607274"/>
          <p:cNvSpPr/>
          <p:nvPr/>
        </p:nvSpPr>
        <p:spPr>
          <a:xfrm>
            <a:off x="2616200" y="1858963"/>
            <a:ext cx="438150" cy="457200"/>
          </a:xfrm>
          <a:prstGeom prst="rect">
            <a:avLst/>
          </a:prstGeom>
          <a:noFill/>
          <a:ln w="9525">
            <a:noFill/>
          </a:ln>
        </p:spPr>
        <p:txBody>
          <a:bodyPr wrap="none" anchor="t" anchorCtr="0">
            <a:spAutoFit/>
          </a:bodyPr>
          <a:lstStyle/>
          <a:p>
            <a:r>
              <a:rPr lang="en-US" altLang="zh-CN" sz="2400" i="1">
                <a:solidFill>
                  <a:srgbClr val="0033CC"/>
                </a:solidFill>
                <a:latin typeface="Times New Roman" panose="02020603050405020304" pitchFamily="18" charset="0"/>
              </a:rPr>
              <a:t>b’</a:t>
            </a:r>
          </a:p>
        </p:txBody>
      </p:sp>
      <p:sp>
        <p:nvSpPr>
          <p:cNvPr id="607276" name="矩形 607275"/>
          <p:cNvSpPr/>
          <p:nvPr/>
        </p:nvSpPr>
        <p:spPr>
          <a:xfrm>
            <a:off x="5524500" y="1868488"/>
            <a:ext cx="488950" cy="457200"/>
          </a:xfrm>
          <a:prstGeom prst="rect">
            <a:avLst/>
          </a:prstGeom>
          <a:noFill/>
          <a:ln w="9525">
            <a:noFill/>
          </a:ln>
        </p:spPr>
        <p:txBody>
          <a:bodyPr wrap="none" anchor="t" anchorCtr="0">
            <a:spAutoFit/>
          </a:bodyPr>
          <a:lstStyle/>
          <a:p>
            <a:r>
              <a:rPr lang="en-US" altLang="zh-CN" sz="2400" i="1">
                <a:solidFill>
                  <a:srgbClr val="0033CC"/>
                </a:solidFill>
                <a:latin typeface="Times New Roman" panose="02020603050405020304" pitchFamily="18" charset="0"/>
              </a:rPr>
              <a:t>b”</a:t>
            </a:r>
          </a:p>
        </p:txBody>
      </p:sp>
      <p:sp>
        <p:nvSpPr>
          <p:cNvPr id="607277" name="矩形 607276"/>
          <p:cNvSpPr/>
          <p:nvPr/>
        </p:nvSpPr>
        <p:spPr>
          <a:xfrm>
            <a:off x="2692400" y="4332288"/>
            <a:ext cx="336550" cy="457200"/>
          </a:xfrm>
          <a:prstGeom prst="rect">
            <a:avLst/>
          </a:prstGeom>
          <a:noFill/>
          <a:ln w="9525">
            <a:noFill/>
          </a:ln>
        </p:spPr>
        <p:txBody>
          <a:bodyPr wrap="none" anchor="t" anchorCtr="0">
            <a:spAutoFit/>
          </a:bodyPr>
          <a:lstStyle/>
          <a:p>
            <a:r>
              <a:rPr lang="en-US" altLang="zh-CN" sz="2400" i="1">
                <a:solidFill>
                  <a:srgbClr val="0033CC"/>
                </a:solidFill>
                <a:latin typeface="Times New Roman" panose="02020603050405020304" pitchFamily="18" charset="0"/>
              </a:rPr>
              <a:t>b</a:t>
            </a:r>
          </a:p>
        </p:txBody>
      </p:sp>
      <p:grpSp>
        <p:nvGrpSpPr>
          <p:cNvPr id="607278" name="组合 607277"/>
          <p:cNvGrpSpPr/>
          <p:nvPr/>
        </p:nvGrpSpPr>
        <p:grpSpPr>
          <a:xfrm>
            <a:off x="762000" y="457200"/>
            <a:ext cx="7924800" cy="4781550"/>
            <a:chOff x="480" y="288"/>
            <a:chExt cx="4992" cy="3012"/>
          </a:xfrm>
        </p:grpSpPr>
        <p:sp>
          <p:nvSpPr>
            <p:cNvPr id="607279" name="矩形 607278"/>
            <p:cNvSpPr/>
            <p:nvPr/>
          </p:nvSpPr>
          <p:spPr>
            <a:xfrm>
              <a:off x="480" y="288"/>
              <a:ext cx="4992" cy="460"/>
            </a:xfrm>
            <a:prstGeom prst="rect">
              <a:avLst/>
            </a:prstGeom>
            <a:noFill/>
            <a:ln w="9525">
              <a:noFill/>
            </a:ln>
          </p:spPr>
          <p:txBody>
            <a:bodyPr lIns="0" tIns="0" rIns="0" bIns="0">
              <a:spAutoFit/>
            </a:bodyPr>
            <a:lstStyle/>
            <a:p>
              <a:r>
                <a:rPr lang="en-US" altLang="zh-CN" sz="2400">
                  <a:solidFill>
                    <a:srgbClr val="0033CC"/>
                  </a:solidFill>
                  <a:latin typeface="Times New Roman" panose="02020603050405020304" pitchFamily="18" charset="0"/>
                </a:rPr>
                <a:t>[</a:t>
              </a:r>
              <a:r>
                <a:rPr lang="zh-CN" altLang="en-US" sz="2400" dirty="0">
                  <a:solidFill>
                    <a:srgbClr val="0033CC"/>
                  </a:solidFill>
                  <a:latin typeface="Times New Roman" panose="02020603050405020304" pitchFamily="18" charset="0"/>
                </a:rPr>
                <a:t>例</a:t>
              </a:r>
              <a:r>
                <a:rPr lang="en-US" altLang="zh-CN" sz="2400">
                  <a:solidFill>
                    <a:srgbClr val="0033CC"/>
                  </a:solidFill>
                  <a:latin typeface="Times New Roman" panose="02020603050405020304" pitchFamily="18" charset="0"/>
                </a:rPr>
                <a:t>3]</a:t>
              </a:r>
              <a:r>
                <a:rPr lang="en-US" altLang="zh-CN" sz="2400">
                  <a:solidFill>
                    <a:srgbClr val="000000"/>
                  </a:solidFill>
                  <a:latin typeface="Times New Roman" panose="02020603050405020304" pitchFamily="18" charset="0"/>
                </a:rPr>
                <a:t>       </a:t>
              </a:r>
              <a:r>
                <a:rPr lang="zh-CN" altLang="en-US" sz="2400" dirty="0">
                  <a:solidFill>
                    <a:srgbClr val="000000"/>
                  </a:solidFill>
                  <a:latin typeface="Times New Roman" panose="02020603050405020304" pitchFamily="18" charset="0"/>
                </a:rPr>
                <a:t>已知点</a:t>
              </a:r>
              <a:r>
                <a:rPr lang="en-US" altLang="zh-CN" sz="2400">
                  <a:solidFill>
                    <a:srgbClr val="000000"/>
                  </a:solidFill>
                  <a:latin typeface="Times New Roman" panose="02020603050405020304" pitchFamily="18" charset="0"/>
                </a:rPr>
                <a:t>A</a:t>
              </a:r>
              <a:r>
                <a:rPr lang="zh-CN" altLang="en-US" sz="2400" dirty="0">
                  <a:solidFill>
                    <a:srgbClr val="000000"/>
                  </a:solidFill>
                  <a:latin typeface="Times New Roman" panose="02020603050405020304" pitchFamily="18" charset="0"/>
                </a:rPr>
                <a:t>的三面投影</a:t>
              </a:r>
              <a:r>
                <a:rPr lang="en-US" altLang="zh-CN" sz="2400" i="1">
                  <a:solidFill>
                    <a:srgbClr val="000000"/>
                  </a:solidFill>
                  <a:latin typeface="Times New Roman" panose="02020603050405020304" pitchFamily="18" charset="0"/>
                </a:rPr>
                <a:t>a</a:t>
              </a:r>
              <a:r>
                <a:rPr lang="zh-CN" altLang="en-US" sz="2400" i="1">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a’</a:t>
              </a:r>
              <a:r>
                <a:rPr lang="zh-CN" altLang="en-US" sz="2400" i="1">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a”</a:t>
              </a:r>
              <a:r>
                <a:rPr lang="zh-CN" altLang="en-US" sz="2400" b="0" i="1">
                  <a:solidFill>
                    <a:srgbClr val="000000"/>
                  </a:solidFill>
                  <a:latin typeface="Times New Roman" panose="02020603050405020304" pitchFamily="18" charset="0"/>
                </a:rPr>
                <a:t>，</a:t>
              </a:r>
              <a:r>
                <a:rPr lang="en-US" altLang="zh-CN" sz="2400" b="0" i="1">
                  <a:solidFill>
                    <a:srgbClr val="000000"/>
                  </a:solidFill>
                  <a:latin typeface="Times New Roman" panose="02020603050405020304" pitchFamily="18" charset="0"/>
                </a:rPr>
                <a:t>B</a:t>
              </a:r>
              <a:r>
                <a:rPr lang="zh-CN" altLang="en-US" sz="2400" dirty="0">
                  <a:solidFill>
                    <a:srgbClr val="000000"/>
                  </a:solidFill>
                  <a:latin typeface="Times New Roman" panose="02020603050405020304" pitchFamily="18" charset="0"/>
                </a:rPr>
                <a:t>点在</a:t>
              </a:r>
              <a:r>
                <a:rPr lang="en-US" altLang="zh-CN" sz="2400">
                  <a:solidFill>
                    <a:srgbClr val="000000"/>
                  </a:solidFill>
                  <a:latin typeface="Times New Roman" panose="02020603050405020304" pitchFamily="18" charset="0"/>
                </a:rPr>
                <a:t>A</a:t>
              </a:r>
              <a:r>
                <a:rPr lang="zh-CN" altLang="en-US" sz="2400" dirty="0">
                  <a:solidFill>
                    <a:srgbClr val="000000"/>
                  </a:solidFill>
                  <a:latin typeface="Times New Roman" panose="02020603050405020304" pitchFamily="18" charset="0"/>
                </a:rPr>
                <a:t>之左</a:t>
              </a:r>
              <a:r>
                <a:rPr lang="en-US" altLang="zh-CN" sz="2400">
                  <a:solidFill>
                    <a:srgbClr val="000000"/>
                  </a:solidFill>
                  <a:latin typeface="Times New Roman" panose="02020603050405020304" pitchFamily="18" charset="0"/>
                </a:rPr>
                <a:t>10</a:t>
              </a:r>
              <a:r>
                <a:rPr lang="zh-CN" altLang="en-US" sz="2400" dirty="0">
                  <a:solidFill>
                    <a:srgbClr val="000000"/>
                  </a:solidFill>
                  <a:latin typeface="Times New Roman" panose="02020603050405020304" pitchFamily="18" charset="0"/>
                </a:rPr>
                <a:t>、</a:t>
              </a:r>
            </a:p>
            <a:p>
              <a:r>
                <a:rPr lang="zh-CN" altLang="en-US" sz="2400" dirty="0">
                  <a:solidFill>
                    <a:srgbClr val="000000"/>
                  </a:solidFill>
                  <a:latin typeface="Times New Roman" panose="02020603050405020304" pitchFamily="18" charset="0"/>
                </a:rPr>
                <a:t>           之上</a:t>
              </a:r>
              <a:r>
                <a:rPr lang="en-US" altLang="zh-CN" sz="2400">
                  <a:solidFill>
                    <a:srgbClr val="000000"/>
                  </a:solidFill>
                  <a:latin typeface="Times New Roman" panose="02020603050405020304" pitchFamily="18" charset="0"/>
                </a:rPr>
                <a:t>8</a:t>
              </a:r>
              <a:r>
                <a:rPr lang="zh-CN" altLang="en-US" sz="2400" dirty="0">
                  <a:solidFill>
                    <a:srgbClr val="000000"/>
                  </a:solidFill>
                  <a:latin typeface="Times New Roman" panose="02020603050405020304" pitchFamily="18" charset="0"/>
                </a:rPr>
                <a:t>、之前</a:t>
              </a:r>
              <a:r>
                <a:rPr lang="en-US" altLang="zh-CN" sz="2400">
                  <a:solidFill>
                    <a:srgbClr val="000000"/>
                  </a:solidFill>
                  <a:latin typeface="Times New Roman" panose="02020603050405020304" pitchFamily="18" charset="0"/>
                </a:rPr>
                <a:t>5</a:t>
              </a:r>
              <a:r>
                <a:rPr lang="zh-CN" altLang="en-US" sz="2400" dirty="0">
                  <a:solidFill>
                    <a:srgbClr val="000000"/>
                  </a:solidFill>
                  <a:latin typeface="Times New Roman" panose="02020603050405020304" pitchFamily="18" charset="0"/>
                </a:rPr>
                <a:t>；画出</a:t>
              </a:r>
              <a:r>
                <a:rPr lang="en-US" altLang="zh-CN" sz="2400" i="1">
                  <a:solidFill>
                    <a:srgbClr val="000000"/>
                  </a:solidFill>
                  <a:latin typeface="Times New Roman" panose="02020603050405020304" pitchFamily="18" charset="0"/>
                </a:rPr>
                <a:t>B</a:t>
              </a:r>
              <a:r>
                <a:rPr lang="zh-CN" altLang="en-US" sz="2400" dirty="0">
                  <a:solidFill>
                    <a:srgbClr val="000000"/>
                  </a:solidFill>
                  <a:latin typeface="Times New Roman" panose="02020603050405020304" pitchFamily="18" charset="0"/>
                </a:rPr>
                <a:t>点的三面投影。</a:t>
              </a:r>
            </a:p>
          </p:txBody>
        </p:sp>
        <p:grpSp>
          <p:nvGrpSpPr>
            <p:cNvPr id="607280" name="组合 607279"/>
            <p:cNvGrpSpPr/>
            <p:nvPr/>
          </p:nvGrpSpPr>
          <p:grpSpPr>
            <a:xfrm>
              <a:off x="1512" y="1050"/>
              <a:ext cx="2558" cy="2250"/>
              <a:chOff x="1512" y="1050"/>
              <a:chExt cx="2558" cy="2250"/>
            </a:xfrm>
          </p:grpSpPr>
          <p:sp>
            <p:nvSpPr>
              <p:cNvPr id="607281" name="直接连接符 607280"/>
              <p:cNvSpPr/>
              <p:nvPr/>
            </p:nvSpPr>
            <p:spPr>
              <a:xfrm>
                <a:off x="2439" y="1837"/>
                <a:ext cx="1" cy="72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07282" name="组合 607281"/>
              <p:cNvGrpSpPr/>
              <p:nvPr/>
            </p:nvGrpSpPr>
            <p:grpSpPr>
              <a:xfrm>
                <a:off x="1512" y="1050"/>
                <a:ext cx="2558" cy="2250"/>
                <a:chOff x="1512" y="1050"/>
                <a:chExt cx="2558" cy="2250"/>
              </a:xfrm>
            </p:grpSpPr>
            <p:grpSp>
              <p:nvGrpSpPr>
                <p:cNvPr id="607283" name="组合 607282"/>
                <p:cNvGrpSpPr/>
                <p:nvPr/>
              </p:nvGrpSpPr>
              <p:grpSpPr>
                <a:xfrm>
                  <a:off x="2248" y="1578"/>
                  <a:ext cx="1164" cy="1242"/>
                  <a:chOff x="2248" y="1578"/>
                  <a:chExt cx="1164" cy="1242"/>
                </a:xfrm>
              </p:grpSpPr>
              <p:sp>
                <p:nvSpPr>
                  <p:cNvPr id="607284" name="直接连接符 607283"/>
                  <p:cNvSpPr/>
                  <p:nvPr/>
                </p:nvSpPr>
                <p:spPr>
                  <a:xfrm>
                    <a:off x="3186" y="1837"/>
                    <a:ext cx="1" cy="7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7285" name="直接连接符 607284"/>
                  <p:cNvSpPr/>
                  <p:nvPr/>
                </p:nvSpPr>
                <p:spPr>
                  <a:xfrm>
                    <a:off x="2475" y="2602"/>
                    <a:ext cx="71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7286" name="任意多边形 607285"/>
                  <p:cNvSpPr/>
                  <p:nvPr/>
                </p:nvSpPr>
                <p:spPr>
                  <a:xfrm>
                    <a:off x="2402" y="2565"/>
                    <a:ext cx="73" cy="74"/>
                  </a:xfrm>
                  <a:custGeom>
                    <a:avLst/>
                    <a:gdLst/>
                    <a:ahLst/>
                    <a:cxnLst/>
                    <a:rect l="0" t="0" r="0" b="0"/>
                    <a:pathLst>
                      <a:path w="441" h="443">
                        <a:moveTo>
                          <a:pt x="441" y="222"/>
                        </a:moveTo>
                        <a:lnTo>
                          <a:pt x="377" y="65"/>
                        </a:lnTo>
                        <a:lnTo>
                          <a:pt x="220" y="0"/>
                        </a:lnTo>
                        <a:lnTo>
                          <a:pt x="65" y="65"/>
                        </a:lnTo>
                        <a:lnTo>
                          <a:pt x="0" y="222"/>
                        </a:lnTo>
                        <a:lnTo>
                          <a:pt x="65" y="378"/>
                        </a:lnTo>
                        <a:lnTo>
                          <a:pt x="220" y="443"/>
                        </a:lnTo>
                        <a:lnTo>
                          <a:pt x="377" y="378"/>
                        </a:lnTo>
                        <a:lnTo>
                          <a:pt x="441" y="222"/>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7287" name="直接连接符 607286"/>
                  <p:cNvSpPr/>
                  <p:nvPr/>
                </p:nvSpPr>
                <p:spPr>
                  <a:xfrm>
                    <a:off x="2475" y="1800"/>
                    <a:ext cx="67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7288" name="任意多边形 607287"/>
                  <p:cNvSpPr/>
                  <p:nvPr/>
                </p:nvSpPr>
                <p:spPr>
                  <a:xfrm>
                    <a:off x="2402" y="1764"/>
                    <a:ext cx="73" cy="73"/>
                  </a:xfrm>
                  <a:custGeom>
                    <a:avLst/>
                    <a:gdLst/>
                    <a:ahLst/>
                    <a:cxnLst/>
                    <a:rect l="0" t="0" r="0" b="0"/>
                    <a:pathLst>
                      <a:path w="441" h="442">
                        <a:moveTo>
                          <a:pt x="441" y="222"/>
                        </a:moveTo>
                        <a:lnTo>
                          <a:pt x="377" y="65"/>
                        </a:lnTo>
                        <a:lnTo>
                          <a:pt x="220" y="0"/>
                        </a:lnTo>
                        <a:lnTo>
                          <a:pt x="65" y="65"/>
                        </a:lnTo>
                        <a:lnTo>
                          <a:pt x="0" y="222"/>
                        </a:lnTo>
                        <a:lnTo>
                          <a:pt x="65" y="378"/>
                        </a:lnTo>
                        <a:lnTo>
                          <a:pt x="220" y="442"/>
                        </a:lnTo>
                        <a:lnTo>
                          <a:pt x="377" y="378"/>
                        </a:lnTo>
                        <a:lnTo>
                          <a:pt x="441" y="222"/>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7289" name="任意多边形 607288"/>
                  <p:cNvSpPr/>
                  <p:nvPr/>
                </p:nvSpPr>
                <p:spPr>
                  <a:xfrm>
                    <a:off x="3149" y="1764"/>
                    <a:ext cx="73" cy="73"/>
                  </a:xfrm>
                  <a:custGeom>
                    <a:avLst/>
                    <a:gdLst/>
                    <a:ahLst/>
                    <a:cxnLst/>
                    <a:rect l="0" t="0" r="0" b="0"/>
                    <a:pathLst>
                      <a:path w="442" h="442">
                        <a:moveTo>
                          <a:pt x="442" y="222"/>
                        </a:moveTo>
                        <a:lnTo>
                          <a:pt x="378" y="65"/>
                        </a:lnTo>
                        <a:lnTo>
                          <a:pt x="221" y="0"/>
                        </a:lnTo>
                        <a:lnTo>
                          <a:pt x="65" y="65"/>
                        </a:lnTo>
                        <a:lnTo>
                          <a:pt x="0" y="222"/>
                        </a:lnTo>
                        <a:lnTo>
                          <a:pt x="65" y="378"/>
                        </a:lnTo>
                        <a:lnTo>
                          <a:pt x="221" y="442"/>
                        </a:lnTo>
                        <a:lnTo>
                          <a:pt x="378" y="378"/>
                        </a:lnTo>
                        <a:lnTo>
                          <a:pt x="442" y="222"/>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7290" name="矩形 607289"/>
                  <p:cNvSpPr/>
                  <p:nvPr/>
                </p:nvSpPr>
                <p:spPr>
                  <a:xfrm>
                    <a:off x="2248" y="1586"/>
                    <a:ext cx="240" cy="250"/>
                  </a:xfrm>
                  <a:prstGeom prst="rect">
                    <a:avLst/>
                  </a:prstGeom>
                  <a:noFill/>
                  <a:ln w="9525">
                    <a:noFill/>
                  </a:ln>
                </p:spPr>
                <p:txBody>
                  <a:bodyPr wrap="none" anchor="t" anchorCtr="0">
                    <a:spAutoFit/>
                  </a:bodyPr>
                  <a:lstStyle/>
                  <a:p>
                    <a:r>
                      <a:rPr lang="en-US" altLang="zh-CN" i="1">
                        <a:solidFill>
                          <a:srgbClr val="000000"/>
                        </a:solidFill>
                        <a:latin typeface="Times New Roman" panose="02020603050405020304" pitchFamily="18" charset="0"/>
                      </a:rPr>
                      <a:t>a'</a:t>
                    </a:r>
                  </a:p>
                </p:txBody>
              </p:sp>
              <p:sp>
                <p:nvSpPr>
                  <p:cNvPr id="607291" name="矩形 607290"/>
                  <p:cNvSpPr/>
                  <p:nvPr/>
                </p:nvSpPr>
                <p:spPr>
                  <a:xfrm>
                    <a:off x="3136" y="1578"/>
                    <a:ext cx="276" cy="250"/>
                  </a:xfrm>
                  <a:prstGeom prst="rect">
                    <a:avLst/>
                  </a:prstGeom>
                  <a:noFill/>
                  <a:ln w="9525">
                    <a:noFill/>
                  </a:ln>
                </p:spPr>
                <p:txBody>
                  <a:bodyPr wrap="none" anchor="t" anchorCtr="0">
                    <a:spAutoFit/>
                  </a:bodyPr>
                  <a:lstStyle/>
                  <a:p>
                    <a:r>
                      <a:rPr lang="en-US" altLang="zh-CN" i="1">
                        <a:solidFill>
                          <a:srgbClr val="000000"/>
                        </a:solidFill>
                        <a:latin typeface="Times New Roman" panose="02020603050405020304" pitchFamily="18" charset="0"/>
                      </a:rPr>
                      <a:t>a”</a:t>
                    </a:r>
                  </a:p>
                </p:txBody>
              </p:sp>
              <p:sp>
                <p:nvSpPr>
                  <p:cNvPr id="607292" name="文本框 607291"/>
                  <p:cNvSpPr txBox="1"/>
                  <p:nvPr/>
                </p:nvSpPr>
                <p:spPr>
                  <a:xfrm>
                    <a:off x="2296" y="2570"/>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a</a:t>
                    </a:r>
                  </a:p>
                </p:txBody>
              </p:sp>
            </p:grpSp>
            <p:grpSp>
              <p:nvGrpSpPr>
                <p:cNvPr id="607293" name="组合 607292"/>
                <p:cNvGrpSpPr/>
                <p:nvPr/>
              </p:nvGrpSpPr>
              <p:grpSpPr>
                <a:xfrm>
                  <a:off x="1512" y="1050"/>
                  <a:ext cx="2558" cy="2250"/>
                  <a:chOff x="1512" y="1050"/>
                  <a:chExt cx="2558" cy="2250"/>
                </a:xfrm>
              </p:grpSpPr>
              <p:sp>
                <p:nvSpPr>
                  <p:cNvPr id="607294" name="直接连接符 607293"/>
                  <p:cNvSpPr/>
                  <p:nvPr/>
                </p:nvSpPr>
                <p:spPr>
                  <a:xfrm>
                    <a:off x="2765" y="2169"/>
                    <a:ext cx="906" cy="906"/>
                  </a:xfrm>
                  <a:prstGeom prst="line">
                    <a:avLst/>
                  </a:prstGeom>
                  <a:ln w="19050" cap="flat" cmpd="sng">
                    <a:solidFill>
                      <a:srgbClr val="990099"/>
                    </a:solidFill>
                    <a:prstDash val="solid"/>
                    <a:headEnd type="none" w="med" len="med"/>
                    <a:tailEnd type="none" w="med" len="med"/>
                  </a:ln>
                </p:spPr>
                <p:txBody>
                  <a:bodyPr/>
                  <a:lstStyle/>
                  <a:p>
                    <a:endParaRPr lang="zh-CN" altLang="en-US"/>
                  </a:p>
                </p:txBody>
              </p:sp>
              <p:grpSp>
                <p:nvGrpSpPr>
                  <p:cNvPr id="607295" name="组合 607294"/>
                  <p:cNvGrpSpPr/>
                  <p:nvPr/>
                </p:nvGrpSpPr>
                <p:grpSpPr>
                  <a:xfrm>
                    <a:off x="1512" y="1050"/>
                    <a:ext cx="2558" cy="2250"/>
                    <a:chOff x="1512" y="1050"/>
                    <a:chExt cx="2558" cy="2250"/>
                  </a:xfrm>
                </p:grpSpPr>
                <p:sp>
                  <p:nvSpPr>
                    <p:cNvPr id="607296" name="直接连接符 607295"/>
                    <p:cNvSpPr/>
                    <p:nvPr/>
                  </p:nvSpPr>
                  <p:spPr>
                    <a:xfrm>
                      <a:off x="2765" y="1248"/>
                      <a:ext cx="1" cy="184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07297" name="直接连接符 607296"/>
                    <p:cNvSpPr/>
                    <p:nvPr/>
                  </p:nvSpPr>
                  <p:spPr>
                    <a:xfrm>
                      <a:off x="1721" y="2169"/>
                      <a:ext cx="1964"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07298" name="矩形 607297"/>
                    <p:cNvSpPr/>
                    <p:nvPr/>
                  </p:nvSpPr>
                  <p:spPr>
                    <a:xfrm>
                      <a:off x="1512" y="2066"/>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07299" name="矩形 607298"/>
                    <p:cNvSpPr/>
                    <p:nvPr/>
                  </p:nvSpPr>
                  <p:spPr>
                    <a:xfrm>
                      <a:off x="3656" y="2056"/>
                      <a:ext cx="414"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sp>
                  <p:nvSpPr>
                    <p:cNvPr id="607300" name="矩形 607299"/>
                    <p:cNvSpPr/>
                    <p:nvPr/>
                  </p:nvSpPr>
                  <p:spPr>
                    <a:xfrm>
                      <a:off x="2640" y="3050"/>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07301" name="矩形 607300"/>
                    <p:cNvSpPr/>
                    <p:nvPr/>
                  </p:nvSpPr>
                  <p:spPr>
                    <a:xfrm>
                      <a:off x="2732" y="1050"/>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07302" name="矩形 607301"/>
                    <p:cNvSpPr/>
                    <p:nvPr/>
                  </p:nvSpPr>
                  <p:spPr>
                    <a:xfrm>
                      <a:off x="2736" y="1983"/>
                      <a:ext cx="228" cy="231"/>
                    </a:xfrm>
                    <a:prstGeom prst="rect">
                      <a:avLst/>
                    </a:prstGeom>
                    <a:noFill/>
                    <a:ln w="9525">
                      <a:noFill/>
                    </a:ln>
                  </p:spPr>
                  <p:txBody>
                    <a:bodyPr wrap="none" anchor="t" anchorCtr="0">
                      <a:spAutoFit/>
                    </a:bodyPr>
                    <a:lstStyle/>
                    <a:p>
                      <a:r>
                        <a:rPr lang="en-US" altLang="zh-CN" sz="1800">
                          <a:latin typeface="Times New Roman" panose="02020603050405020304" pitchFamily="18" charset="0"/>
                        </a:rPr>
                        <a:t>O</a:t>
                      </a:r>
                    </a:p>
                  </p:txBody>
                </p:sp>
              </p:grpSp>
            </p:grpSp>
          </p:grpSp>
        </p:grpSp>
      </p:grpSp>
      <p:sp>
        <p:nvSpPr>
          <p:cNvPr id="607303" name="直接连接符 607302"/>
          <p:cNvSpPr/>
          <p:nvPr/>
        </p:nvSpPr>
        <p:spPr>
          <a:xfrm>
            <a:off x="4406900" y="4546600"/>
            <a:ext cx="1095375" cy="0"/>
          </a:xfrm>
          <a:prstGeom prst="line">
            <a:avLst/>
          </a:prstGeom>
          <a:ln w="0" cap="flat" cmpd="sng">
            <a:solidFill>
              <a:srgbClr val="FF00FF"/>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07278"/>
                                        </p:tgtEl>
                                        <p:attrNameLst>
                                          <p:attrName>style.visibility</p:attrName>
                                        </p:attrNameLst>
                                      </p:cBhvr>
                                      <p:to>
                                        <p:strVal val="visible"/>
                                      </p:to>
                                    </p:set>
                                    <p:anim calcmode="lin" valueType="num">
                                      <p:cBhvr>
                                        <p:cTn id="7" dur="500" fill="hold"/>
                                        <p:tgtEl>
                                          <p:spTgt spid="607278"/>
                                        </p:tgtEl>
                                        <p:attrNameLst>
                                          <p:attrName>ppt_w</p:attrName>
                                        </p:attrNameLst>
                                      </p:cBhvr>
                                      <p:tavLst>
                                        <p:tav tm="0">
                                          <p:val>
                                            <p:fltVal val="0"/>
                                          </p:val>
                                        </p:tav>
                                        <p:tav tm="100000">
                                          <p:val>
                                            <p:strVal val="#ppt_w"/>
                                          </p:val>
                                        </p:tav>
                                      </p:tavLst>
                                    </p:anim>
                                    <p:anim calcmode="lin" valueType="num">
                                      <p:cBhvr>
                                        <p:cTn id="8" dur="500" fill="hold"/>
                                        <p:tgtEl>
                                          <p:spTgt spid="60727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607243"/>
                                        </p:tgtEl>
                                        <p:attrNameLst>
                                          <p:attrName>style.visibility</p:attrName>
                                        </p:attrNameLst>
                                      </p:cBhvr>
                                      <p:to>
                                        <p:strVal val="visible"/>
                                      </p:to>
                                    </p:set>
                                    <p:animEffect transition="in" filter="wipe(right)">
                                      <p:cBhvr>
                                        <p:cTn id="13" dur="500"/>
                                        <p:tgtEl>
                                          <p:spTgt spid="60724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07234"/>
                                        </p:tgtEl>
                                        <p:attrNameLst>
                                          <p:attrName>style.visibility</p:attrName>
                                        </p:attrNameLst>
                                      </p:cBhvr>
                                      <p:to>
                                        <p:strVal val="visible"/>
                                      </p:to>
                                    </p:set>
                                    <p:animEffect transition="in" filter="wipe(down)">
                                      <p:cBhvr>
                                        <p:cTn id="18" dur="500"/>
                                        <p:tgtEl>
                                          <p:spTgt spid="6072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607251"/>
                                        </p:tgtEl>
                                        <p:attrNameLst>
                                          <p:attrName>style.visibility</p:attrName>
                                        </p:attrNameLst>
                                      </p:cBhvr>
                                      <p:to>
                                        <p:strVal val="visible"/>
                                      </p:to>
                                    </p:set>
                                    <p:animEffect transition="in" filter="wipe(up)">
                                      <p:cBhvr>
                                        <p:cTn id="23" dur="500"/>
                                        <p:tgtEl>
                                          <p:spTgt spid="60725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607237"/>
                                        </p:tgtEl>
                                        <p:attrNameLst>
                                          <p:attrName>style.visibility</p:attrName>
                                        </p:attrNameLst>
                                      </p:cBhvr>
                                      <p:to>
                                        <p:strVal val="visible"/>
                                      </p:to>
                                    </p:set>
                                    <p:animEffect transition="in" filter="wipe(right)">
                                      <p:cBhvr>
                                        <p:cTn id="28" dur="500"/>
                                        <p:tgtEl>
                                          <p:spTgt spid="6072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07238"/>
                                        </p:tgtEl>
                                        <p:attrNameLst>
                                          <p:attrName>style.visibility</p:attrName>
                                        </p:attrNameLst>
                                      </p:cBhvr>
                                      <p:to>
                                        <p:strVal val="visible"/>
                                      </p:to>
                                    </p:set>
                                    <p:animEffect transition="in" filter="wipe(left)">
                                      <p:cBhvr>
                                        <p:cTn id="33" dur="500"/>
                                        <p:tgtEl>
                                          <p:spTgt spid="60723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07275"/>
                                        </p:tgtEl>
                                        <p:attrNameLst>
                                          <p:attrName>style.visibility</p:attrName>
                                        </p:attrNameLst>
                                      </p:cBhvr>
                                      <p:to>
                                        <p:strVal val="visible"/>
                                      </p:to>
                                    </p:set>
                                    <p:animEffect transition="in" filter="wipe(left)">
                                      <p:cBhvr>
                                        <p:cTn id="38" dur="500"/>
                                        <p:tgtEl>
                                          <p:spTgt spid="60727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607264"/>
                                        </p:tgtEl>
                                        <p:attrNameLst>
                                          <p:attrName>style.visibility</p:attrName>
                                        </p:attrNameLst>
                                      </p:cBhvr>
                                      <p:to>
                                        <p:strVal val="visible"/>
                                      </p:to>
                                    </p:set>
                                    <p:animEffect transition="in" filter="wipe(right)">
                                      <p:cBhvr>
                                        <p:cTn id="43" dur="500"/>
                                        <p:tgtEl>
                                          <p:spTgt spid="60726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607235"/>
                                        </p:tgtEl>
                                        <p:attrNameLst>
                                          <p:attrName>style.visibility</p:attrName>
                                        </p:attrNameLst>
                                      </p:cBhvr>
                                      <p:to>
                                        <p:strVal val="visible"/>
                                      </p:to>
                                    </p:set>
                                    <p:animEffect transition="in" filter="wipe(right)">
                                      <p:cBhvr>
                                        <p:cTn id="48" dur="500"/>
                                        <p:tgtEl>
                                          <p:spTgt spid="60723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607239"/>
                                        </p:tgtEl>
                                        <p:attrNameLst>
                                          <p:attrName>style.visibility</p:attrName>
                                        </p:attrNameLst>
                                      </p:cBhvr>
                                      <p:to>
                                        <p:strVal val="visible"/>
                                      </p:to>
                                    </p:set>
                                    <p:animEffect transition="in" filter="wipe(up)">
                                      <p:cBhvr>
                                        <p:cTn id="53" dur="500"/>
                                        <p:tgtEl>
                                          <p:spTgt spid="60723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07236"/>
                                        </p:tgtEl>
                                        <p:attrNameLst>
                                          <p:attrName>style.visibility</p:attrName>
                                        </p:attrNameLst>
                                      </p:cBhvr>
                                      <p:to>
                                        <p:strVal val="visible"/>
                                      </p:to>
                                    </p:set>
                                    <p:animEffect transition="in" filter="wipe(left)">
                                      <p:cBhvr>
                                        <p:cTn id="58" dur="500"/>
                                        <p:tgtEl>
                                          <p:spTgt spid="60723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07277"/>
                                        </p:tgtEl>
                                        <p:attrNameLst>
                                          <p:attrName>style.visibility</p:attrName>
                                        </p:attrNameLst>
                                      </p:cBhvr>
                                      <p:to>
                                        <p:strVal val="visible"/>
                                      </p:to>
                                    </p:set>
                                    <p:animEffect transition="in" filter="wipe(left)">
                                      <p:cBhvr>
                                        <p:cTn id="63" dur="500"/>
                                        <p:tgtEl>
                                          <p:spTgt spid="60727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607241"/>
                                        </p:tgtEl>
                                        <p:attrNameLst>
                                          <p:attrName>style.visibility</p:attrName>
                                        </p:attrNameLst>
                                      </p:cBhvr>
                                      <p:to>
                                        <p:strVal val="visible"/>
                                      </p:to>
                                    </p:set>
                                    <p:animEffect transition="in" filter="wipe(left)">
                                      <p:cBhvr>
                                        <p:cTn id="68" dur="500"/>
                                        <p:tgtEl>
                                          <p:spTgt spid="60724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607303"/>
                                        </p:tgtEl>
                                        <p:attrNameLst>
                                          <p:attrName>style.visibility</p:attrName>
                                        </p:attrNameLst>
                                      </p:cBhvr>
                                      <p:to>
                                        <p:strVal val="visible"/>
                                      </p:to>
                                    </p:set>
                                    <p:animEffect transition="in" filter="wipe(left)">
                                      <p:cBhvr>
                                        <p:cTn id="73" dur="500"/>
                                        <p:tgtEl>
                                          <p:spTgt spid="60730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607240"/>
                                        </p:tgtEl>
                                        <p:attrNameLst>
                                          <p:attrName>style.visibility</p:attrName>
                                        </p:attrNameLst>
                                      </p:cBhvr>
                                      <p:to>
                                        <p:strVal val="visible"/>
                                      </p:to>
                                    </p:set>
                                    <p:animEffect transition="in" filter="wipe(down)">
                                      <p:cBhvr>
                                        <p:cTn id="78" dur="500"/>
                                        <p:tgtEl>
                                          <p:spTgt spid="60724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07242"/>
                                        </p:tgtEl>
                                        <p:attrNameLst>
                                          <p:attrName>style.visibility</p:attrName>
                                        </p:attrNameLst>
                                      </p:cBhvr>
                                      <p:to>
                                        <p:strVal val="visible"/>
                                      </p:to>
                                    </p:set>
                                    <p:animEffect transition="in" filter="wipe(left)">
                                      <p:cBhvr>
                                        <p:cTn id="83" dur="500"/>
                                        <p:tgtEl>
                                          <p:spTgt spid="60724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607276"/>
                                        </p:tgtEl>
                                        <p:attrNameLst>
                                          <p:attrName>style.visibility</p:attrName>
                                        </p:attrNameLst>
                                      </p:cBhvr>
                                      <p:to>
                                        <p:strVal val="visible"/>
                                      </p:to>
                                    </p:set>
                                    <p:animEffect transition="in" filter="wipe(left)">
                                      <p:cBhvr>
                                        <p:cTn id="88" dur="500"/>
                                        <p:tgtEl>
                                          <p:spTgt spid="607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75" grpId="0"/>
      <p:bldP spid="607276" grpId="0"/>
      <p:bldP spid="6072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8258" name="组合 608257"/>
          <p:cNvGrpSpPr/>
          <p:nvPr/>
        </p:nvGrpSpPr>
        <p:grpSpPr>
          <a:xfrm>
            <a:off x="4800600" y="206375"/>
            <a:ext cx="3578225" cy="3368675"/>
            <a:chOff x="516" y="802"/>
            <a:chExt cx="2254" cy="2122"/>
          </a:xfrm>
        </p:grpSpPr>
        <p:grpSp>
          <p:nvGrpSpPr>
            <p:cNvPr id="608259" name="组合 608258"/>
            <p:cNvGrpSpPr/>
            <p:nvPr/>
          </p:nvGrpSpPr>
          <p:grpSpPr>
            <a:xfrm>
              <a:off x="516" y="802"/>
              <a:ext cx="2254" cy="2122"/>
              <a:chOff x="516" y="802"/>
              <a:chExt cx="2254" cy="2122"/>
            </a:xfrm>
          </p:grpSpPr>
          <p:sp>
            <p:nvSpPr>
              <p:cNvPr id="608260" name="文本框 608259"/>
              <p:cNvSpPr txBox="1"/>
              <p:nvPr/>
            </p:nvSpPr>
            <p:spPr>
              <a:xfrm>
                <a:off x="516" y="1912"/>
                <a:ext cx="223"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X</a:t>
                </a:r>
              </a:p>
            </p:txBody>
          </p:sp>
          <p:grpSp>
            <p:nvGrpSpPr>
              <p:cNvPr id="608261" name="组合 608260"/>
              <p:cNvGrpSpPr/>
              <p:nvPr/>
            </p:nvGrpSpPr>
            <p:grpSpPr>
              <a:xfrm>
                <a:off x="684" y="802"/>
                <a:ext cx="2086" cy="2122"/>
                <a:chOff x="684" y="802"/>
                <a:chExt cx="2086" cy="2122"/>
              </a:xfrm>
            </p:grpSpPr>
            <p:sp>
              <p:nvSpPr>
                <p:cNvPr id="608262" name="直接连接符 608261"/>
                <p:cNvSpPr/>
                <p:nvPr/>
              </p:nvSpPr>
              <p:spPr>
                <a:xfrm>
                  <a:off x="739" y="1012"/>
                  <a:ext cx="1068"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63" name="直接连接符 608262"/>
                <p:cNvSpPr/>
                <p:nvPr/>
              </p:nvSpPr>
              <p:spPr>
                <a:xfrm>
                  <a:off x="1116" y="2018"/>
                  <a:ext cx="69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64" name="直接连接符 608263"/>
                <p:cNvSpPr/>
                <p:nvPr/>
              </p:nvSpPr>
              <p:spPr>
                <a:xfrm flipH="1" flipV="1">
                  <a:off x="739" y="2018"/>
                  <a:ext cx="752" cy="75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65" name="直接连接符 608264"/>
                <p:cNvSpPr/>
                <p:nvPr/>
              </p:nvSpPr>
              <p:spPr>
                <a:xfrm>
                  <a:off x="739" y="1012"/>
                  <a:ext cx="1" cy="100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66" name="直接连接符 608265"/>
                <p:cNvSpPr/>
                <p:nvPr/>
              </p:nvSpPr>
              <p:spPr>
                <a:xfrm>
                  <a:off x="739" y="2018"/>
                  <a:ext cx="37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67" name="直接连接符 608266"/>
                <p:cNvSpPr/>
                <p:nvPr/>
              </p:nvSpPr>
              <p:spPr>
                <a:xfrm>
                  <a:off x="1807" y="1452"/>
                  <a:ext cx="1" cy="5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68" name="直接连接符 608267"/>
                <p:cNvSpPr/>
                <p:nvPr/>
              </p:nvSpPr>
              <p:spPr>
                <a:xfrm flipH="1" flipV="1">
                  <a:off x="1807" y="1012"/>
                  <a:ext cx="754" cy="7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69" name="直接连接符 608268"/>
                <p:cNvSpPr/>
                <p:nvPr/>
              </p:nvSpPr>
              <p:spPr>
                <a:xfrm flipH="1" flipV="1">
                  <a:off x="1491" y="2772"/>
                  <a:ext cx="1070"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70" name="直接连接符 608269"/>
                <p:cNvSpPr/>
                <p:nvPr/>
              </p:nvSpPr>
              <p:spPr>
                <a:xfrm flipH="1" flipV="1">
                  <a:off x="1807" y="2018"/>
                  <a:ext cx="503" cy="5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71" name="直接连接符 608270"/>
                <p:cNvSpPr/>
                <p:nvPr/>
              </p:nvSpPr>
              <p:spPr>
                <a:xfrm>
                  <a:off x="2561" y="1767"/>
                  <a:ext cx="1" cy="100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8272" name="直接连接符 608271"/>
                <p:cNvSpPr/>
                <p:nvPr/>
              </p:nvSpPr>
              <p:spPr>
                <a:xfrm>
                  <a:off x="2310" y="2522"/>
                  <a:ext cx="251" cy="2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73" name="直接连接符 608272"/>
                <p:cNvSpPr/>
                <p:nvPr/>
              </p:nvSpPr>
              <p:spPr>
                <a:xfrm flipV="1">
                  <a:off x="1807" y="1012"/>
                  <a:ext cx="1" cy="44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8274" name="文本框 608273"/>
                <p:cNvSpPr txBox="1"/>
                <p:nvPr/>
              </p:nvSpPr>
              <p:spPr>
                <a:xfrm>
                  <a:off x="684" y="1018"/>
                  <a:ext cx="223"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V</a:t>
                  </a:r>
                </a:p>
              </p:txBody>
            </p:sp>
            <p:sp>
              <p:nvSpPr>
                <p:cNvPr id="608275" name="文本框 608274"/>
                <p:cNvSpPr txBox="1"/>
                <p:nvPr/>
              </p:nvSpPr>
              <p:spPr>
                <a:xfrm>
                  <a:off x="1740" y="802"/>
                  <a:ext cx="214"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Z</a:t>
                  </a:r>
                </a:p>
              </p:txBody>
            </p:sp>
            <p:sp>
              <p:nvSpPr>
                <p:cNvPr id="608276" name="文本框 608275"/>
                <p:cNvSpPr txBox="1"/>
                <p:nvPr/>
              </p:nvSpPr>
              <p:spPr>
                <a:xfrm rot="-2858111">
                  <a:off x="1375" y="2541"/>
                  <a:ext cx="240"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H</a:t>
                  </a:r>
                </a:p>
              </p:txBody>
            </p:sp>
            <p:sp>
              <p:nvSpPr>
                <p:cNvPr id="608277" name="文本框 608276"/>
                <p:cNvSpPr txBox="1"/>
                <p:nvPr/>
              </p:nvSpPr>
              <p:spPr>
                <a:xfrm>
                  <a:off x="2556" y="2674"/>
                  <a:ext cx="214"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Y</a:t>
                  </a:r>
                </a:p>
              </p:txBody>
            </p:sp>
            <p:sp>
              <p:nvSpPr>
                <p:cNvPr id="608278" name="文本框 608277"/>
                <p:cNvSpPr txBox="1"/>
                <p:nvPr/>
              </p:nvSpPr>
              <p:spPr>
                <a:xfrm>
                  <a:off x="2352" y="1730"/>
                  <a:ext cx="258"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W</a:t>
                  </a:r>
                </a:p>
              </p:txBody>
            </p:sp>
          </p:grpSp>
        </p:grpSp>
        <p:sp>
          <p:nvSpPr>
            <p:cNvPr id="608279" name="文本框 608278"/>
            <p:cNvSpPr txBox="1"/>
            <p:nvPr/>
          </p:nvSpPr>
          <p:spPr>
            <a:xfrm>
              <a:off x="1680" y="1946"/>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o</a:t>
              </a:r>
            </a:p>
          </p:txBody>
        </p:sp>
      </p:grpSp>
      <p:grpSp>
        <p:nvGrpSpPr>
          <p:cNvPr id="608281" name="组合 608280"/>
          <p:cNvGrpSpPr/>
          <p:nvPr/>
        </p:nvGrpSpPr>
        <p:grpSpPr>
          <a:xfrm>
            <a:off x="5346700" y="741363"/>
            <a:ext cx="2716213" cy="2590800"/>
            <a:chOff x="732" y="506"/>
            <a:chExt cx="1711" cy="1632"/>
          </a:xfrm>
        </p:grpSpPr>
        <p:sp>
          <p:nvSpPr>
            <p:cNvPr id="608282" name="直接连接符 608281"/>
            <p:cNvSpPr/>
            <p:nvPr/>
          </p:nvSpPr>
          <p:spPr>
            <a:xfrm flipV="1">
              <a:off x="1486" y="1376"/>
              <a:ext cx="1" cy="47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8283" name="直接连接符 608282"/>
            <p:cNvSpPr>
              <a:spLocks noChangeAspect="1"/>
            </p:cNvSpPr>
            <p:nvPr/>
          </p:nvSpPr>
          <p:spPr>
            <a:xfrm>
              <a:off x="984" y="1394"/>
              <a:ext cx="474" cy="476"/>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8284" name="直接连接符 608283"/>
            <p:cNvSpPr>
              <a:spLocks noChangeAspect="1"/>
            </p:cNvSpPr>
            <p:nvPr/>
          </p:nvSpPr>
          <p:spPr>
            <a:xfrm flipH="1" flipV="1">
              <a:off x="1668" y="832"/>
              <a:ext cx="494" cy="47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8285" name="任意多边形 608284"/>
            <p:cNvSpPr/>
            <p:nvPr/>
          </p:nvSpPr>
          <p:spPr>
            <a:xfrm>
              <a:off x="1442" y="1854"/>
              <a:ext cx="88" cy="88"/>
            </a:xfrm>
            <a:custGeom>
              <a:avLst/>
              <a:gdLst/>
              <a:ahLst/>
              <a:cxnLst/>
              <a:rect l="0" t="0" r="0" b="0"/>
              <a:pathLst>
                <a:path w="528" h="529">
                  <a:moveTo>
                    <a:pt x="528" y="265"/>
                  </a:moveTo>
                  <a:lnTo>
                    <a:pt x="451" y="78"/>
                  </a:lnTo>
                  <a:lnTo>
                    <a:pt x="265" y="0"/>
                  </a:lnTo>
                  <a:lnTo>
                    <a:pt x="78" y="78"/>
                  </a:lnTo>
                  <a:lnTo>
                    <a:pt x="0" y="265"/>
                  </a:lnTo>
                  <a:lnTo>
                    <a:pt x="78" y="452"/>
                  </a:lnTo>
                  <a:lnTo>
                    <a:pt x="265" y="529"/>
                  </a:lnTo>
                  <a:lnTo>
                    <a:pt x="451" y="452"/>
                  </a:lnTo>
                  <a:lnTo>
                    <a:pt x="528" y="26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8286" name="文本框 608285"/>
            <p:cNvSpPr txBox="1"/>
            <p:nvPr/>
          </p:nvSpPr>
          <p:spPr>
            <a:xfrm>
              <a:off x="1490" y="1850"/>
              <a:ext cx="212"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sp>
          <p:nvSpPr>
            <p:cNvPr id="608287" name="直接连接符 608286"/>
            <p:cNvSpPr>
              <a:spLocks noChangeAspect="1"/>
            </p:cNvSpPr>
            <p:nvPr/>
          </p:nvSpPr>
          <p:spPr>
            <a:xfrm flipH="1" flipV="1">
              <a:off x="1015" y="859"/>
              <a:ext cx="451" cy="453"/>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8288" name="任意多边形 608287"/>
            <p:cNvSpPr/>
            <p:nvPr/>
          </p:nvSpPr>
          <p:spPr>
            <a:xfrm>
              <a:off x="940" y="784"/>
              <a:ext cx="88" cy="88"/>
            </a:xfrm>
            <a:custGeom>
              <a:avLst/>
              <a:gdLst/>
              <a:ahLst/>
              <a:cxnLst/>
              <a:rect l="0" t="0" r="0" b="0"/>
              <a:pathLst>
                <a:path w="528" h="529">
                  <a:moveTo>
                    <a:pt x="528" y="265"/>
                  </a:moveTo>
                  <a:lnTo>
                    <a:pt x="451" y="77"/>
                  </a:lnTo>
                  <a:lnTo>
                    <a:pt x="265" y="0"/>
                  </a:lnTo>
                  <a:lnTo>
                    <a:pt x="77" y="77"/>
                  </a:lnTo>
                  <a:lnTo>
                    <a:pt x="0" y="265"/>
                  </a:lnTo>
                  <a:lnTo>
                    <a:pt x="77" y="451"/>
                  </a:lnTo>
                  <a:lnTo>
                    <a:pt x="265" y="529"/>
                  </a:lnTo>
                  <a:lnTo>
                    <a:pt x="451" y="451"/>
                  </a:lnTo>
                  <a:lnTo>
                    <a:pt x="528" y="26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8289" name="文本框 608288"/>
            <p:cNvSpPr txBox="1"/>
            <p:nvPr/>
          </p:nvSpPr>
          <p:spPr>
            <a:xfrm>
              <a:off x="732" y="506"/>
              <a:ext cx="276"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sp>
          <p:nvSpPr>
            <p:cNvPr id="608290" name="直接连接符 608289"/>
            <p:cNvSpPr/>
            <p:nvPr/>
          </p:nvSpPr>
          <p:spPr>
            <a:xfrm>
              <a:off x="1530" y="1332"/>
              <a:ext cx="604"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8291" name="直接连接符 608290"/>
            <p:cNvSpPr/>
            <p:nvPr/>
          </p:nvSpPr>
          <p:spPr>
            <a:xfrm>
              <a:off x="1028" y="828"/>
              <a:ext cx="647" cy="1"/>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8292" name="直接连接符 608291"/>
            <p:cNvSpPr/>
            <p:nvPr/>
          </p:nvSpPr>
          <p:spPr>
            <a:xfrm>
              <a:off x="984" y="872"/>
              <a:ext cx="1" cy="522"/>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8293" name="直接连接符 608292"/>
            <p:cNvSpPr/>
            <p:nvPr/>
          </p:nvSpPr>
          <p:spPr>
            <a:xfrm>
              <a:off x="1530" y="1898"/>
              <a:ext cx="64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8294" name="直接连接符 608293"/>
            <p:cNvSpPr/>
            <p:nvPr/>
          </p:nvSpPr>
          <p:spPr>
            <a:xfrm flipV="1">
              <a:off x="2178" y="1376"/>
              <a:ext cx="1" cy="52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8295" name="任意多边形 608294"/>
            <p:cNvSpPr/>
            <p:nvPr/>
          </p:nvSpPr>
          <p:spPr>
            <a:xfrm>
              <a:off x="1442" y="1287"/>
              <a:ext cx="88" cy="89"/>
            </a:xfrm>
            <a:custGeom>
              <a:avLst/>
              <a:gdLst/>
              <a:ahLst/>
              <a:cxnLst/>
              <a:rect l="0" t="0" r="0" b="0"/>
              <a:pathLst>
                <a:path w="528" h="529">
                  <a:moveTo>
                    <a:pt x="528" y="264"/>
                  </a:moveTo>
                  <a:lnTo>
                    <a:pt x="451" y="78"/>
                  </a:lnTo>
                  <a:lnTo>
                    <a:pt x="265" y="0"/>
                  </a:lnTo>
                  <a:lnTo>
                    <a:pt x="78" y="78"/>
                  </a:lnTo>
                  <a:lnTo>
                    <a:pt x="0" y="264"/>
                  </a:lnTo>
                  <a:lnTo>
                    <a:pt x="78" y="452"/>
                  </a:lnTo>
                  <a:lnTo>
                    <a:pt x="265" y="529"/>
                  </a:lnTo>
                  <a:lnTo>
                    <a:pt x="451" y="452"/>
                  </a:lnTo>
                  <a:lnTo>
                    <a:pt x="528" y="264"/>
                  </a:lnTo>
                </a:path>
              </a:pathLst>
            </a:custGeom>
            <a:solidFill>
              <a:srgbClr val="FF3300"/>
            </a:solidFill>
            <a:ln w="0" cap="flat" cmpd="sng">
              <a:solidFill>
                <a:srgbClr val="000000"/>
              </a:solidFill>
              <a:prstDash val="solid"/>
              <a:headEnd type="none" w="med" len="med"/>
              <a:tailEnd type="none" w="med" len="med"/>
            </a:ln>
          </p:spPr>
          <p:txBody>
            <a:bodyPr/>
            <a:lstStyle/>
            <a:p>
              <a:endParaRPr lang="zh-CN" altLang="en-US"/>
            </a:p>
          </p:txBody>
        </p:sp>
        <p:sp>
          <p:nvSpPr>
            <p:cNvPr id="608296" name="文本框 608295"/>
            <p:cNvSpPr txBox="1"/>
            <p:nvPr/>
          </p:nvSpPr>
          <p:spPr>
            <a:xfrm>
              <a:off x="1463" y="1049"/>
              <a:ext cx="244" cy="288"/>
            </a:xfrm>
            <a:prstGeom prst="rect">
              <a:avLst/>
            </a:prstGeom>
            <a:noFill/>
            <a:ln w="9525">
              <a:noFill/>
            </a:ln>
          </p:spPr>
          <p:txBody>
            <a:bodyPr wrap="none" anchor="t" anchorCtr="0">
              <a:spAutoFit/>
            </a:bodyPr>
            <a:lstStyle/>
            <a:p>
              <a:r>
                <a:rPr lang="en-US" altLang="zh-CN" sz="2400" i="1">
                  <a:solidFill>
                    <a:schemeClr val="hlink"/>
                  </a:solidFill>
                  <a:latin typeface="Times New Roman" panose="02020603050405020304" pitchFamily="18" charset="0"/>
                </a:rPr>
                <a:t>A</a:t>
              </a:r>
            </a:p>
          </p:txBody>
        </p:sp>
        <p:sp>
          <p:nvSpPr>
            <p:cNvPr id="608297" name="任意多边形 608296"/>
            <p:cNvSpPr/>
            <p:nvPr/>
          </p:nvSpPr>
          <p:spPr>
            <a:xfrm>
              <a:off x="2134" y="1287"/>
              <a:ext cx="88" cy="89"/>
            </a:xfrm>
            <a:custGeom>
              <a:avLst/>
              <a:gdLst/>
              <a:ahLst/>
              <a:cxnLst/>
              <a:rect l="0" t="0" r="0" b="0"/>
              <a:pathLst>
                <a:path w="528" h="529">
                  <a:moveTo>
                    <a:pt x="528" y="264"/>
                  </a:moveTo>
                  <a:lnTo>
                    <a:pt x="451" y="78"/>
                  </a:lnTo>
                  <a:lnTo>
                    <a:pt x="264" y="0"/>
                  </a:lnTo>
                  <a:lnTo>
                    <a:pt x="78" y="78"/>
                  </a:lnTo>
                  <a:lnTo>
                    <a:pt x="0" y="264"/>
                  </a:lnTo>
                  <a:lnTo>
                    <a:pt x="78" y="452"/>
                  </a:lnTo>
                  <a:lnTo>
                    <a:pt x="264" y="529"/>
                  </a:lnTo>
                  <a:lnTo>
                    <a:pt x="451" y="452"/>
                  </a:lnTo>
                  <a:lnTo>
                    <a:pt x="528" y="26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8298" name="文本框 608297"/>
            <p:cNvSpPr txBox="1"/>
            <p:nvPr/>
          </p:nvSpPr>
          <p:spPr>
            <a:xfrm>
              <a:off x="2135" y="1241"/>
              <a:ext cx="308"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grpSp>
      <p:grpSp>
        <p:nvGrpSpPr>
          <p:cNvPr id="608299" name="组合 608298"/>
          <p:cNvGrpSpPr/>
          <p:nvPr/>
        </p:nvGrpSpPr>
        <p:grpSpPr>
          <a:xfrm>
            <a:off x="152400" y="3886200"/>
            <a:ext cx="8675688" cy="396875"/>
            <a:chOff x="96" y="2374"/>
            <a:chExt cx="5465" cy="250"/>
          </a:xfrm>
        </p:grpSpPr>
        <p:sp>
          <p:nvSpPr>
            <p:cNvPr id="608300" name="文本框 608299"/>
            <p:cNvSpPr txBox="1"/>
            <p:nvPr/>
          </p:nvSpPr>
          <p:spPr>
            <a:xfrm>
              <a:off x="96" y="2374"/>
              <a:ext cx="39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 A</a:t>
              </a:r>
              <a:r>
                <a:rPr lang="zh-CN" altLang="en-US">
                  <a:latin typeface="Times New Roman" panose="02020603050405020304" pitchFamily="18" charset="0"/>
                </a:rPr>
                <a:t>、</a:t>
              </a:r>
              <a:r>
                <a:rPr lang="en-US" altLang="zh-CN">
                  <a:latin typeface="Times New Roman" panose="02020603050405020304" pitchFamily="18" charset="0"/>
                </a:rPr>
                <a:t>C</a:t>
              </a:r>
              <a:r>
                <a:rPr lang="zh-CN" altLang="en-US" dirty="0">
                  <a:latin typeface="Times New Roman" panose="02020603050405020304" pitchFamily="18" charset="0"/>
                </a:rPr>
                <a:t>两点处于</a:t>
              </a:r>
              <a:r>
                <a:rPr lang="zh-CN" altLang="en-US" dirty="0">
                  <a:solidFill>
                    <a:schemeClr val="hlink"/>
                  </a:solidFill>
                  <a:latin typeface="Times New Roman" panose="02020603050405020304" pitchFamily="18" charset="0"/>
                </a:rPr>
                <a:t>正前正后</a:t>
              </a:r>
              <a:r>
                <a:rPr lang="zh-CN" altLang="en-US" dirty="0">
                  <a:latin typeface="Times New Roman" panose="02020603050405020304" pitchFamily="18" charset="0"/>
                </a:rPr>
                <a:t>的位置，</a:t>
              </a:r>
              <a:r>
                <a:rPr lang="zh-CN" altLang="en-US" dirty="0">
                  <a:latin typeface="Times New Roman" panose="02020603050405020304" pitchFamily="18" charset="0"/>
                  <a:sym typeface="Symbol" panose="05050102010706020507" pitchFamily="18" charset="2"/>
                </a:rPr>
                <a:t>正面投影重合为一点</a:t>
              </a:r>
            </a:p>
          </p:txBody>
        </p:sp>
        <p:sp>
          <p:nvSpPr>
            <p:cNvPr id="608301" name="直接连接符 608300"/>
            <p:cNvSpPr/>
            <p:nvPr/>
          </p:nvSpPr>
          <p:spPr>
            <a:xfrm>
              <a:off x="4032" y="2502"/>
              <a:ext cx="288" cy="0"/>
            </a:xfrm>
            <a:prstGeom prst="line">
              <a:avLst/>
            </a:prstGeom>
            <a:ln w="19050" cap="flat" cmpd="sng">
              <a:solidFill>
                <a:srgbClr val="990099"/>
              </a:solidFill>
              <a:prstDash val="solid"/>
              <a:headEnd type="none" w="med" len="med"/>
              <a:tailEnd type="none" w="med" len="med"/>
            </a:ln>
          </p:spPr>
          <p:txBody>
            <a:bodyPr/>
            <a:lstStyle/>
            <a:p>
              <a:endParaRPr lang="zh-CN" altLang="en-US"/>
            </a:p>
          </p:txBody>
        </p:sp>
        <p:sp>
          <p:nvSpPr>
            <p:cNvPr id="608302" name="文本框 608301"/>
            <p:cNvSpPr txBox="1"/>
            <p:nvPr/>
          </p:nvSpPr>
          <p:spPr>
            <a:xfrm>
              <a:off x="4325" y="2374"/>
              <a:ext cx="1236" cy="250"/>
            </a:xfrm>
            <a:prstGeom prst="rect">
              <a:avLst/>
            </a:prstGeom>
            <a:noFill/>
            <a:ln w="9525">
              <a:noFill/>
            </a:ln>
          </p:spPr>
          <p:txBody>
            <a:bodyPr wrap="none" anchor="t" anchorCtr="0">
              <a:spAutoFit/>
            </a:bodyPr>
            <a:lstStyle/>
            <a:p>
              <a:r>
                <a:rPr lang="zh-CN" altLang="en-US">
                  <a:solidFill>
                    <a:schemeClr val="hlink"/>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正面的重影点</a:t>
              </a:r>
              <a:endParaRPr lang="zh-CN" altLang="en-US">
                <a:solidFill>
                  <a:schemeClr val="hlink"/>
                </a:solidFill>
                <a:latin typeface="Times New Roman" panose="02020603050405020304" pitchFamily="18" charset="0"/>
                <a:ea typeface="仿宋_GB2312" pitchFamily="49" charset="-122"/>
              </a:endParaRPr>
            </a:p>
          </p:txBody>
        </p:sp>
      </p:grpSp>
      <p:sp>
        <p:nvSpPr>
          <p:cNvPr id="608303" name="文本框 608302"/>
          <p:cNvSpPr txBox="1"/>
          <p:nvPr/>
        </p:nvSpPr>
        <p:spPr>
          <a:xfrm>
            <a:off x="633413" y="5222875"/>
            <a:ext cx="6721475" cy="396875"/>
          </a:xfrm>
          <a:prstGeom prst="rect">
            <a:avLst/>
          </a:prstGeom>
          <a:noFill/>
          <a:ln w="9525">
            <a:noFill/>
          </a:ln>
        </p:spPr>
        <p:txBody>
          <a:bodyPr wrap="none" anchor="t" anchorCtr="0">
            <a:spAutoFit/>
          </a:bodyPr>
          <a:lstStyle/>
          <a:p>
            <a:r>
              <a:rPr lang="en-US" altLang="zh-CN" dirty="0">
                <a:latin typeface="Times New Roman" panose="02020603050405020304" pitchFamily="18" charset="0"/>
              </a:rPr>
              <a:t> </a:t>
            </a:r>
            <a:r>
              <a:rPr lang="zh-CN" altLang="en-US" dirty="0">
                <a:latin typeface="Times New Roman" panose="02020603050405020304" pitchFamily="18" charset="0"/>
              </a:rPr>
              <a:t>（</a:t>
            </a:r>
            <a:r>
              <a:rPr lang="en-US" altLang="zh-CN">
                <a:latin typeface="Times New Roman" panose="02020603050405020304" pitchFamily="18" charset="0"/>
              </a:rPr>
              <a:t>X</a:t>
            </a:r>
            <a:r>
              <a:rPr lang="zh-CN" altLang="en-US">
                <a:latin typeface="Times New Roman" panose="02020603050405020304" pitchFamily="18" charset="0"/>
              </a:rPr>
              <a:t>、</a:t>
            </a:r>
            <a:r>
              <a:rPr lang="en-US" altLang="zh-CN">
                <a:latin typeface="Times New Roman" panose="02020603050405020304" pitchFamily="18" charset="0"/>
              </a:rPr>
              <a:t>Y</a:t>
            </a:r>
            <a:r>
              <a:rPr lang="zh-CN" altLang="en-US" dirty="0">
                <a:latin typeface="Times New Roman" panose="02020603050405020304" pitchFamily="18" charset="0"/>
              </a:rPr>
              <a:t>方向的距离差为零，即</a:t>
            </a:r>
            <a:r>
              <a:rPr lang="en-US" altLang="zh-CN">
                <a:latin typeface="Times New Roman" panose="02020603050405020304" pitchFamily="18" charset="0"/>
              </a:rPr>
              <a:t>X</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X</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a:t>
            </a:r>
            <a:r>
              <a:rPr lang="zh-CN" altLang="en-US">
                <a:latin typeface="Times New Roman" panose="02020603050405020304" pitchFamily="18" charset="0"/>
              </a:rPr>
              <a:t>； </a:t>
            </a:r>
            <a:r>
              <a:rPr lang="en-US" altLang="zh-CN">
                <a:latin typeface="Times New Roman" panose="02020603050405020304" pitchFamily="18" charset="0"/>
              </a:rPr>
              <a:t>Y</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Y</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 </a:t>
            </a:r>
            <a:r>
              <a:rPr lang="zh-CN" altLang="en-US">
                <a:latin typeface="Times New Roman" panose="02020603050405020304" pitchFamily="18" charset="0"/>
              </a:rPr>
              <a:t>）</a:t>
            </a:r>
          </a:p>
        </p:txBody>
      </p:sp>
      <p:grpSp>
        <p:nvGrpSpPr>
          <p:cNvPr id="608304" name="组合 608303"/>
          <p:cNvGrpSpPr/>
          <p:nvPr/>
        </p:nvGrpSpPr>
        <p:grpSpPr>
          <a:xfrm>
            <a:off x="360363" y="4841875"/>
            <a:ext cx="8256587" cy="396875"/>
            <a:chOff x="227" y="3030"/>
            <a:chExt cx="5201" cy="250"/>
          </a:xfrm>
        </p:grpSpPr>
        <p:sp>
          <p:nvSpPr>
            <p:cNvPr id="608305" name="文本框 608304"/>
            <p:cNvSpPr txBox="1"/>
            <p:nvPr/>
          </p:nvSpPr>
          <p:spPr>
            <a:xfrm>
              <a:off x="227" y="3030"/>
              <a:ext cx="3696" cy="250"/>
            </a:xfrm>
            <a:prstGeom prst="rect">
              <a:avLst/>
            </a:prstGeom>
            <a:noFill/>
            <a:ln w="9525">
              <a:noFill/>
            </a:ln>
          </p:spPr>
          <p:txBody>
            <a:bodyPr>
              <a:spAutoFit/>
            </a:bodyPr>
            <a:lstStyle/>
            <a:p>
              <a:r>
                <a:rPr lang="zh-CN" altLang="en-US" dirty="0">
                  <a:latin typeface="Times New Roman" panose="02020603050405020304" pitchFamily="18" charset="0"/>
                </a:rPr>
                <a:t>两点处于</a:t>
              </a:r>
              <a:r>
                <a:rPr lang="zh-CN" altLang="en-US" dirty="0">
                  <a:solidFill>
                    <a:schemeClr val="hlink"/>
                  </a:solidFill>
                  <a:latin typeface="Times New Roman" panose="02020603050405020304" pitchFamily="18" charset="0"/>
                </a:rPr>
                <a:t>正上正下</a:t>
              </a:r>
              <a:r>
                <a:rPr lang="zh-CN" altLang="en-US" dirty="0">
                  <a:latin typeface="Times New Roman" panose="02020603050405020304" pitchFamily="18" charset="0"/>
                </a:rPr>
                <a:t>的位置，水平</a:t>
              </a:r>
              <a:r>
                <a:rPr lang="zh-CN" altLang="en-US" dirty="0">
                  <a:latin typeface="Times New Roman" panose="02020603050405020304" pitchFamily="18" charset="0"/>
                  <a:sym typeface="Symbol" panose="05050102010706020507" pitchFamily="18" charset="2"/>
                </a:rPr>
                <a:t>投影重合为一点               </a:t>
              </a:r>
            </a:p>
          </p:txBody>
        </p:sp>
        <p:sp>
          <p:nvSpPr>
            <p:cNvPr id="608306" name="直接连接符 608305"/>
            <p:cNvSpPr/>
            <p:nvPr/>
          </p:nvSpPr>
          <p:spPr>
            <a:xfrm>
              <a:off x="3720" y="3158"/>
              <a:ext cx="288" cy="0"/>
            </a:xfrm>
            <a:prstGeom prst="line">
              <a:avLst/>
            </a:prstGeom>
            <a:ln w="19050" cap="flat" cmpd="sng">
              <a:solidFill>
                <a:srgbClr val="990099"/>
              </a:solidFill>
              <a:prstDash val="solid"/>
              <a:headEnd type="none" w="med" len="med"/>
              <a:tailEnd type="none" w="med" len="med"/>
            </a:ln>
          </p:spPr>
          <p:txBody>
            <a:bodyPr/>
            <a:lstStyle/>
            <a:p>
              <a:endParaRPr lang="zh-CN" altLang="en-US"/>
            </a:p>
          </p:txBody>
        </p:sp>
        <p:sp>
          <p:nvSpPr>
            <p:cNvPr id="608307" name="文本框 608306"/>
            <p:cNvSpPr txBox="1"/>
            <p:nvPr/>
          </p:nvSpPr>
          <p:spPr>
            <a:xfrm>
              <a:off x="4032" y="3030"/>
              <a:ext cx="1396" cy="250"/>
            </a:xfrm>
            <a:prstGeom prst="rect">
              <a:avLst/>
            </a:prstGeom>
            <a:noFill/>
            <a:ln w="9525">
              <a:noFill/>
            </a:ln>
          </p:spPr>
          <p:txBody>
            <a:bodyPr wrap="none" anchor="t" anchorCtr="0">
              <a:spAutoFit/>
            </a:bodyPr>
            <a:lstStyle/>
            <a:p>
              <a:r>
                <a:rPr lang="zh-CN" altLang="en-US" dirty="0">
                  <a:solidFill>
                    <a:schemeClr val="hlink"/>
                  </a:solidFill>
                  <a:latin typeface="Times New Roman" panose="02020603050405020304" pitchFamily="18" charset="0"/>
                  <a:ea typeface="仿宋_GB2312" pitchFamily="49" charset="-122"/>
                </a:rPr>
                <a:t>对水平面的重影点</a:t>
              </a:r>
              <a:endParaRPr lang="zh-CN" altLang="en-US">
                <a:solidFill>
                  <a:schemeClr val="hlink"/>
                </a:solidFill>
                <a:latin typeface="Times New Roman" panose="02020603050405020304" pitchFamily="18" charset="0"/>
                <a:ea typeface="仿宋_GB2312" pitchFamily="49" charset="-122"/>
              </a:endParaRPr>
            </a:p>
          </p:txBody>
        </p:sp>
      </p:grpSp>
      <p:sp>
        <p:nvSpPr>
          <p:cNvPr id="608308" name="文本框 608307"/>
          <p:cNvSpPr txBox="1"/>
          <p:nvPr/>
        </p:nvSpPr>
        <p:spPr>
          <a:xfrm>
            <a:off x="633413" y="6064250"/>
            <a:ext cx="6678612" cy="396875"/>
          </a:xfrm>
          <a:prstGeom prst="rect">
            <a:avLst/>
          </a:prstGeom>
          <a:noFill/>
          <a:ln w="9525">
            <a:noFill/>
          </a:ln>
        </p:spPr>
        <p:txBody>
          <a:bodyPr wrap="none" anchor="t" anchorCtr="0">
            <a:spAutoFit/>
          </a:bodyPr>
          <a:lstStyle/>
          <a:p>
            <a:r>
              <a:rPr lang="en-US" altLang="zh-CN" dirty="0">
                <a:latin typeface="Times New Roman" panose="02020603050405020304" pitchFamily="18" charset="0"/>
              </a:rPr>
              <a:t> </a:t>
            </a:r>
            <a:r>
              <a:rPr lang="zh-CN" altLang="en-US" dirty="0">
                <a:latin typeface="Times New Roman" panose="02020603050405020304" pitchFamily="18" charset="0"/>
              </a:rPr>
              <a:t>（</a:t>
            </a:r>
            <a:r>
              <a:rPr lang="en-US" altLang="zh-CN">
                <a:latin typeface="Times New Roman" panose="02020603050405020304" pitchFamily="18" charset="0"/>
              </a:rPr>
              <a:t>Y</a:t>
            </a:r>
            <a:r>
              <a:rPr lang="zh-CN" altLang="en-US">
                <a:latin typeface="Times New Roman" panose="02020603050405020304" pitchFamily="18" charset="0"/>
              </a:rPr>
              <a:t>、</a:t>
            </a:r>
            <a:r>
              <a:rPr lang="en-US" altLang="zh-CN">
                <a:latin typeface="Times New Roman" panose="02020603050405020304" pitchFamily="18" charset="0"/>
              </a:rPr>
              <a:t>Z</a:t>
            </a:r>
            <a:r>
              <a:rPr lang="zh-CN" altLang="en-US" dirty="0">
                <a:latin typeface="Times New Roman" panose="02020603050405020304" pitchFamily="18" charset="0"/>
              </a:rPr>
              <a:t>方向的距离差为零，即</a:t>
            </a:r>
            <a:r>
              <a:rPr lang="en-US" altLang="zh-CN">
                <a:latin typeface="Times New Roman" panose="02020603050405020304" pitchFamily="18" charset="0"/>
              </a:rPr>
              <a:t>Y</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Y</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a:t>
            </a:r>
            <a:r>
              <a:rPr lang="zh-CN" altLang="en-US">
                <a:latin typeface="Times New Roman" panose="02020603050405020304" pitchFamily="18" charset="0"/>
              </a:rPr>
              <a:t>； </a:t>
            </a:r>
            <a:r>
              <a:rPr lang="en-US" altLang="zh-CN">
                <a:latin typeface="Times New Roman" panose="02020603050405020304" pitchFamily="18" charset="0"/>
              </a:rPr>
              <a:t>Z</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Z</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 </a:t>
            </a:r>
            <a:r>
              <a:rPr lang="zh-CN" altLang="en-US">
                <a:latin typeface="Times New Roman" panose="02020603050405020304" pitchFamily="18" charset="0"/>
              </a:rPr>
              <a:t>）</a:t>
            </a:r>
          </a:p>
        </p:txBody>
      </p:sp>
      <p:grpSp>
        <p:nvGrpSpPr>
          <p:cNvPr id="608309" name="组合 608308"/>
          <p:cNvGrpSpPr/>
          <p:nvPr/>
        </p:nvGrpSpPr>
        <p:grpSpPr>
          <a:xfrm>
            <a:off x="381000" y="5680075"/>
            <a:ext cx="8013700" cy="396875"/>
            <a:chOff x="240" y="3718"/>
            <a:chExt cx="5048" cy="250"/>
          </a:xfrm>
        </p:grpSpPr>
        <p:sp>
          <p:nvSpPr>
            <p:cNvPr id="608310" name="文本框 608309"/>
            <p:cNvSpPr txBox="1"/>
            <p:nvPr/>
          </p:nvSpPr>
          <p:spPr>
            <a:xfrm>
              <a:off x="240" y="3718"/>
              <a:ext cx="3577"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两点处于</a:t>
              </a:r>
              <a:r>
                <a:rPr lang="zh-CN" altLang="en-US" dirty="0">
                  <a:solidFill>
                    <a:schemeClr val="hlink"/>
                  </a:solidFill>
                  <a:latin typeface="Times New Roman" panose="02020603050405020304" pitchFamily="18" charset="0"/>
                </a:rPr>
                <a:t>正左正右</a:t>
              </a:r>
              <a:r>
                <a:rPr lang="zh-CN" altLang="en-US" dirty="0">
                  <a:latin typeface="Times New Roman" panose="02020603050405020304" pitchFamily="18" charset="0"/>
                </a:rPr>
                <a:t>的位置，侧</a:t>
              </a:r>
              <a:r>
                <a:rPr lang="zh-CN" altLang="en-US" dirty="0">
                  <a:latin typeface="Times New Roman" panose="02020603050405020304" pitchFamily="18" charset="0"/>
                  <a:sym typeface="Symbol" panose="05050102010706020507" pitchFamily="18" charset="2"/>
                </a:rPr>
                <a:t>面投影重合为一点  </a:t>
              </a:r>
            </a:p>
          </p:txBody>
        </p:sp>
        <p:sp>
          <p:nvSpPr>
            <p:cNvPr id="608311" name="直接连接符 608310"/>
            <p:cNvSpPr/>
            <p:nvPr/>
          </p:nvSpPr>
          <p:spPr>
            <a:xfrm>
              <a:off x="3733" y="3848"/>
              <a:ext cx="288" cy="0"/>
            </a:xfrm>
            <a:prstGeom prst="line">
              <a:avLst/>
            </a:prstGeom>
            <a:ln w="19050" cap="flat" cmpd="sng">
              <a:solidFill>
                <a:srgbClr val="990099"/>
              </a:solidFill>
              <a:prstDash val="solid"/>
              <a:headEnd type="none" w="med" len="med"/>
              <a:tailEnd type="none" w="med" len="med"/>
            </a:ln>
          </p:spPr>
          <p:txBody>
            <a:bodyPr/>
            <a:lstStyle/>
            <a:p>
              <a:endParaRPr lang="zh-CN" altLang="en-US"/>
            </a:p>
          </p:txBody>
        </p:sp>
        <p:sp>
          <p:nvSpPr>
            <p:cNvPr id="608312" name="文本框 608311"/>
            <p:cNvSpPr txBox="1"/>
            <p:nvPr/>
          </p:nvSpPr>
          <p:spPr>
            <a:xfrm>
              <a:off x="4045" y="3718"/>
              <a:ext cx="1243" cy="250"/>
            </a:xfrm>
            <a:prstGeom prst="rect">
              <a:avLst/>
            </a:prstGeom>
            <a:noFill/>
            <a:ln w="9525">
              <a:noFill/>
            </a:ln>
          </p:spPr>
          <p:txBody>
            <a:bodyPr wrap="none" anchor="t" anchorCtr="0">
              <a:spAutoFit/>
            </a:bodyPr>
            <a:lstStyle/>
            <a:p>
              <a:r>
                <a:rPr lang="zh-CN" altLang="en-US" dirty="0">
                  <a:solidFill>
                    <a:schemeClr val="hlink"/>
                  </a:solidFill>
                  <a:latin typeface="Times New Roman" panose="02020603050405020304" pitchFamily="18" charset="0"/>
                  <a:ea typeface="仿宋_GB2312" pitchFamily="49" charset="-122"/>
                </a:rPr>
                <a:t>对侧面的重影点</a:t>
              </a:r>
              <a:endParaRPr lang="zh-CN" altLang="en-US">
                <a:solidFill>
                  <a:schemeClr val="hlink"/>
                </a:solidFill>
                <a:latin typeface="Times New Roman" panose="02020603050405020304" pitchFamily="18" charset="0"/>
                <a:ea typeface="仿宋_GB2312" pitchFamily="49" charset="-122"/>
              </a:endParaRPr>
            </a:p>
          </p:txBody>
        </p:sp>
      </p:grpSp>
      <p:sp>
        <p:nvSpPr>
          <p:cNvPr id="608313" name="文本框 608312"/>
          <p:cNvSpPr txBox="1"/>
          <p:nvPr/>
        </p:nvSpPr>
        <p:spPr>
          <a:xfrm>
            <a:off x="704850" y="1268413"/>
            <a:ext cx="3506788" cy="1127125"/>
          </a:xfrm>
          <a:prstGeom prst="rect">
            <a:avLst/>
          </a:prstGeom>
          <a:noFill/>
          <a:ln w="9525">
            <a:noFill/>
          </a:ln>
        </p:spPr>
        <p:txBody>
          <a:bodyPr wrap="none" anchor="t" anchorCtr="0">
            <a:spAutoFit/>
          </a:bodyPr>
          <a:lstStyle/>
          <a:p>
            <a:pPr>
              <a:spcBef>
                <a:spcPct val="20000"/>
              </a:spcBef>
            </a:pPr>
            <a:r>
              <a:rPr lang="en-US" altLang="zh-CN" dirty="0">
                <a:latin typeface="Times New Roman" panose="02020603050405020304" pitchFamily="18" charset="0"/>
              </a:rPr>
              <a:t>        </a:t>
            </a:r>
            <a:r>
              <a:rPr lang="zh-CN" altLang="en-US" dirty="0">
                <a:latin typeface="Times New Roman" panose="02020603050405020304" pitchFamily="18" charset="0"/>
              </a:rPr>
              <a:t>当两个点对某一投影面的</a:t>
            </a:r>
          </a:p>
          <a:p>
            <a:pPr>
              <a:spcBef>
                <a:spcPct val="20000"/>
              </a:spcBef>
            </a:pPr>
            <a:r>
              <a:rPr lang="zh-CN" altLang="en-US" dirty="0">
                <a:latin typeface="Times New Roman" panose="02020603050405020304" pitchFamily="18" charset="0"/>
              </a:rPr>
              <a:t>投影重合时，称这两个点为</a:t>
            </a:r>
            <a:r>
              <a:rPr lang="zh-CN" altLang="en-US" dirty="0">
                <a:solidFill>
                  <a:srgbClr val="FF0000"/>
                </a:solidFill>
                <a:latin typeface="Times New Roman" panose="02020603050405020304" pitchFamily="18" charset="0"/>
              </a:rPr>
              <a:t>对</a:t>
            </a:r>
          </a:p>
          <a:p>
            <a:pPr>
              <a:spcBef>
                <a:spcPct val="20000"/>
              </a:spcBef>
            </a:pPr>
            <a:r>
              <a:rPr lang="zh-CN" altLang="en-US" dirty="0">
                <a:solidFill>
                  <a:srgbClr val="FF0000"/>
                </a:solidFill>
                <a:latin typeface="Times New Roman" panose="02020603050405020304" pitchFamily="18" charset="0"/>
              </a:rPr>
              <a:t>这一投影面的重影点。</a:t>
            </a:r>
          </a:p>
        </p:txBody>
      </p:sp>
      <p:sp>
        <p:nvSpPr>
          <p:cNvPr id="608314" name="文本框 608313"/>
          <p:cNvSpPr txBox="1"/>
          <p:nvPr/>
        </p:nvSpPr>
        <p:spPr>
          <a:xfrm>
            <a:off x="593725" y="4368800"/>
            <a:ext cx="7483475" cy="396875"/>
          </a:xfrm>
          <a:prstGeom prst="rect">
            <a:avLst/>
          </a:prstGeom>
          <a:noFill/>
          <a:ln w="9525">
            <a:noFill/>
          </a:ln>
        </p:spPr>
        <p:txBody>
          <a:bodyPr>
            <a:spAutoFit/>
          </a:bodyPr>
          <a:lstStyle/>
          <a:p>
            <a:r>
              <a:rPr lang="zh-CN" altLang="en-US">
                <a:latin typeface="Times New Roman" panose="02020603050405020304" pitchFamily="18" charset="0"/>
              </a:rPr>
              <a:t>（</a:t>
            </a:r>
            <a:r>
              <a:rPr lang="en-US" altLang="zh-CN">
                <a:latin typeface="Times New Roman" panose="02020603050405020304" pitchFamily="18" charset="0"/>
              </a:rPr>
              <a:t>X</a:t>
            </a:r>
            <a:r>
              <a:rPr lang="zh-CN" altLang="en-US">
                <a:latin typeface="Times New Roman" panose="02020603050405020304" pitchFamily="18" charset="0"/>
              </a:rPr>
              <a:t>、</a:t>
            </a:r>
            <a:r>
              <a:rPr lang="en-US" altLang="zh-CN">
                <a:latin typeface="Times New Roman" panose="02020603050405020304" pitchFamily="18" charset="0"/>
              </a:rPr>
              <a:t>Z</a:t>
            </a:r>
            <a:r>
              <a:rPr lang="zh-CN" altLang="en-US" dirty="0">
                <a:latin typeface="Times New Roman" panose="02020603050405020304" pitchFamily="18" charset="0"/>
              </a:rPr>
              <a:t>方向的距离差为零，即</a:t>
            </a:r>
            <a:r>
              <a:rPr lang="en-US" altLang="zh-CN">
                <a:latin typeface="Times New Roman" panose="02020603050405020304" pitchFamily="18" charset="0"/>
              </a:rPr>
              <a:t>X</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X</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a:t>
            </a:r>
            <a:r>
              <a:rPr lang="zh-CN" altLang="en-US">
                <a:latin typeface="Times New Roman" panose="02020603050405020304" pitchFamily="18" charset="0"/>
              </a:rPr>
              <a:t>； </a:t>
            </a:r>
            <a:r>
              <a:rPr lang="en-US" altLang="zh-CN">
                <a:latin typeface="Times New Roman" panose="02020603050405020304" pitchFamily="18" charset="0"/>
              </a:rPr>
              <a:t>Z</a:t>
            </a:r>
            <a:r>
              <a:rPr lang="en-US" altLang="zh-CN" sz="1400">
                <a:latin typeface="Times New Roman" panose="02020603050405020304" pitchFamily="18" charset="0"/>
              </a:rPr>
              <a:t>A</a:t>
            </a:r>
            <a:r>
              <a:rPr lang="zh-CN" altLang="en-US">
                <a:latin typeface="Times New Roman" panose="02020603050405020304" pitchFamily="18" charset="0"/>
              </a:rPr>
              <a:t>－</a:t>
            </a:r>
            <a:r>
              <a:rPr lang="en-US" altLang="zh-CN" dirty="0" err="1">
                <a:latin typeface="Times New Roman" panose="02020603050405020304" pitchFamily="18" charset="0"/>
              </a:rPr>
              <a:t>Z</a:t>
            </a:r>
            <a:r>
              <a:rPr lang="en-US" altLang="zh-CN" sz="1400" dirty="0" err="1">
                <a:latin typeface="Times New Roman" panose="02020603050405020304" pitchFamily="18" charset="0"/>
              </a:rPr>
              <a:t>c</a:t>
            </a:r>
            <a:r>
              <a:rPr lang="zh-CN" altLang="en-US">
                <a:latin typeface="Times New Roman" panose="02020603050405020304" pitchFamily="18" charset="0"/>
              </a:rPr>
              <a:t>＝</a:t>
            </a:r>
            <a:r>
              <a:rPr lang="en-US" altLang="zh-CN">
                <a:latin typeface="Times New Roman" panose="02020603050405020304" pitchFamily="18" charset="0"/>
              </a:rPr>
              <a:t>0 </a:t>
            </a:r>
            <a:r>
              <a:rPr lang="zh-CN" altLang="en-US">
                <a:latin typeface="Times New Roman" panose="02020603050405020304" pitchFamily="18" charset="0"/>
              </a:rPr>
              <a:t>）</a:t>
            </a:r>
          </a:p>
        </p:txBody>
      </p:sp>
      <p:grpSp>
        <p:nvGrpSpPr>
          <p:cNvPr id="608315" name="组合 608314"/>
          <p:cNvGrpSpPr/>
          <p:nvPr/>
        </p:nvGrpSpPr>
        <p:grpSpPr>
          <a:xfrm>
            <a:off x="5708650" y="781050"/>
            <a:ext cx="1955800" cy="2117725"/>
            <a:chOff x="960" y="531"/>
            <a:chExt cx="1232" cy="1334"/>
          </a:xfrm>
        </p:grpSpPr>
        <p:grpSp>
          <p:nvGrpSpPr>
            <p:cNvPr id="608316" name="组合 608315"/>
            <p:cNvGrpSpPr/>
            <p:nvPr/>
          </p:nvGrpSpPr>
          <p:grpSpPr>
            <a:xfrm>
              <a:off x="1020" y="809"/>
              <a:ext cx="1172" cy="1056"/>
              <a:chOff x="1152" y="1903"/>
              <a:chExt cx="1172" cy="1056"/>
            </a:xfrm>
          </p:grpSpPr>
          <p:sp>
            <p:nvSpPr>
              <p:cNvPr id="608317" name="直接连接符 608316"/>
              <p:cNvSpPr/>
              <p:nvPr/>
            </p:nvSpPr>
            <p:spPr>
              <a:xfrm>
                <a:off x="1331" y="2160"/>
                <a:ext cx="1" cy="497"/>
              </a:xfrm>
              <a:prstGeom prst="line">
                <a:avLst/>
              </a:prstGeom>
              <a:ln w="0" cap="flat" cmpd="sng">
                <a:solidFill>
                  <a:srgbClr val="FF33CC"/>
                </a:solidFill>
                <a:prstDash val="solid"/>
                <a:headEnd type="none" w="med" len="med"/>
                <a:tailEnd type="none" w="med" len="med"/>
              </a:ln>
            </p:spPr>
            <p:txBody>
              <a:bodyPr/>
              <a:lstStyle/>
              <a:p>
                <a:endParaRPr lang="zh-CN" altLang="en-US"/>
              </a:p>
            </p:txBody>
          </p:sp>
          <p:sp>
            <p:nvSpPr>
              <p:cNvPr id="608318" name="直接连接符 608317"/>
              <p:cNvSpPr/>
              <p:nvPr/>
            </p:nvSpPr>
            <p:spPr>
              <a:xfrm>
                <a:off x="1375" y="2698"/>
                <a:ext cx="647" cy="1"/>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8319" name="直接连接符 608318"/>
              <p:cNvSpPr/>
              <p:nvPr/>
            </p:nvSpPr>
            <p:spPr>
              <a:xfrm>
                <a:off x="1375" y="2132"/>
                <a:ext cx="603" cy="1"/>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8320" name="直接连接符 608319"/>
              <p:cNvSpPr/>
              <p:nvPr/>
            </p:nvSpPr>
            <p:spPr>
              <a:xfrm>
                <a:off x="2022" y="2176"/>
                <a:ext cx="1" cy="522"/>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8321" name="任意多边形 608320"/>
              <p:cNvSpPr/>
              <p:nvPr/>
            </p:nvSpPr>
            <p:spPr>
              <a:xfrm>
                <a:off x="1978" y="2083"/>
                <a:ext cx="88" cy="88"/>
              </a:xfrm>
              <a:custGeom>
                <a:avLst/>
                <a:gdLst/>
                <a:ahLst/>
                <a:cxnLst/>
                <a:rect l="0" t="0" r="0" b="0"/>
                <a:pathLst>
                  <a:path w="528" h="529">
                    <a:moveTo>
                      <a:pt x="528" y="265"/>
                    </a:moveTo>
                    <a:lnTo>
                      <a:pt x="451" y="79"/>
                    </a:lnTo>
                    <a:lnTo>
                      <a:pt x="265" y="0"/>
                    </a:lnTo>
                    <a:lnTo>
                      <a:pt x="77" y="79"/>
                    </a:lnTo>
                    <a:lnTo>
                      <a:pt x="0" y="265"/>
                    </a:lnTo>
                    <a:lnTo>
                      <a:pt x="77" y="452"/>
                    </a:lnTo>
                    <a:lnTo>
                      <a:pt x="265" y="529"/>
                    </a:lnTo>
                    <a:lnTo>
                      <a:pt x="451" y="452"/>
                    </a:lnTo>
                    <a:lnTo>
                      <a:pt x="528" y="26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8322" name="任意多边形 608321"/>
              <p:cNvSpPr/>
              <p:nvPr/>
            </p:nvSpPr>
            <p:spPr>
              <a:xfrm>
                <a:off x="1287" y="2654"/>
                <a:ext cx="88" cy="88"/>
              </a:xfrm>
              <a:custGeom>
                <a:avLst/>
                <a:gdLst/>
                <a:ahLst/>
                <a:cxnLst/>
                <a:rect l="0" t="0" r="0" b="0"/>
                <a:pathLst>
                  <a:path w="528" h="529">
                    <a:moveTo>
                      <a:pt x="528" y="264"/>
                    </a:moveTo>
                    <a:lnTo>
                      <a:pt x="451" y="78"/>
                    </a:lnTo>
                    <a:lnTo>
                      <a:pt x="265" y="0"/>
                    </a:lnTo>
                    <a:lnTo>
                      <a:pt x="77" y="78"/>
                    </a:lnTo>
                    <a:lnTo>
                      <a:pt x="0" y="264"/>
                    </a:lnTo>
                    <a:lnTo>
                      <a:pt x="77" y="451"/>
                    </a:lnTo>
                    <a:lnTo>
                      <a:pt x="265" y="529"/>
                    </a:lnTo>
                    <a:lnTo>
                      <a:pt x="451" y="451"/>
                    </a:lnTo>
                    <a:lnTo>
                      <a:pt x="528" y="26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8323" name="文本框 608322"/>
              <p:cNvSpPr txBox="1"/>
              <p:nvPr/>
            </p:nvSpPr>
            <p:spPr>
              <a:xfrm>
                <a:off x="1336" y="1934"/>
                <a:ext cx="223" cy="250"/>
              </a:xfrm>
              <a:prstGeom prst="rect">
                <a:avLst/>
              </a:prstGeom>
              <a:noFill/>
              <a:ln w="9525">
                <a:noFill/>
              </a:ln>
            </p:spPr>
            <p:txBody>
              <a:bodyPr wrap="none" anchor="t" anchorCtr="0">
                <a:spAutoFit/>
              </a:bodyPr>
              <a:lstStyle/>
              <a:p>
                <a:r>
                  <a:rPr lang="en-US" altLang="zh-CN" i="1">
                    <a:solidFill>
                      <a:srgbClr val="CC00CC"/>
                    </a:solidFill>
                    <a:latin typeface="Times New Roman" panose="02020603050405020304" pitchFamily="18" charset="0"/>
                  </a:rPr>
                  <a:t>C</a:t>
                </a:r>
              </a:p>
            </p:txBody>
          </p:sp>
          <p:sp>
            <p:nvSpPr>
              <p:cNvPr id="608324" name="文本框 608323"/>
              <p:cNvSpPr txBox="1"/>
              <p:nvPr/>
            </p:nvSpPr>
            <p:spPr>
              <a:xfrm>
                <a:off x="1152" y="2671"/>
                <a:ext cx="201"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8325" name="文本框 608324"/>
              <p:cNvSpPr txBox="1"/>
              <p:nvPr/>
            </p:nvSpPr>
            <p:spPr>
              <a:xfrm>
                <a:off x="2027" y="1903"/>
                <a:ext cx="297"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8326" name="任意多边形 608325"/>
              <p:cNvSpPr/>
              <p:nvPr/>
            </p:nvSpPr>
            <p:spPr>
              <a:xfrm>
                <a:off x="1287" y="2088"/>
                <a:ext cx="88" cy="88"/>
              </a:xfrm>
              <a:custGeom>
                <a:avLst/>
                <a:gdLst/>
                <a:ahLst/>
                <a:cxnLst/>
                <a:rect l="0" t="0" r="0" b="0"/>
                <a:pathLst>
                  <a:path w="528" h="529">
                    <a:moveTo>
                      <a:pt x="528" y="265"/>
                    </a:moveTo>
                    <a:lnTo>
                      <a:pt x="451" y="79"/>
                    </a:lnTo>
                    <a:lnTo>
                      <a:pt x="265" y="0"/>
                    </a:lnTo>
                    <a:lnTo>
                      <a:pt x="77" y="79"/>
                    </a:lnTo>
                    <a:lnTo>
                      <a:pt x="0" y="265"/>
                    </a:lnTo>
                    <a:lnTo>
                      <a:pt x="77" y="452"/>
                    </a:lnTo>
                    <a:lnTo>
                      <a:pt x="265" y="529"/>
                    </a:lnTo>
                    <a:lnTo>
                      <a:pt x="451" y="452"/>
                    </a:lnTo>
                    <a:lnTo>
                      <a:pt x="528" y="265"/>
                    </a:lnTo>
                  </a:path>
                </a:pathLst>
              </a:custGeom>
              <a:solidFill>
                <a:schemeClr val="hlink"/>
              </a:solidFill>
              <a:ln w="0" cap="flat" cmpd="sng">
                <a:solidFill>
                  <a:schemeClr val="tx1"/>
                </a:solidFill>
                <a:prstDash val="solid"/>
                <a:headEnd type="none" w="med" len="med"/>
                <a:tailEnd type="none" w="med" len="med"/>
              </a:ln>
            </p:spPr>
            <p:txBody>
              <a:bodyPr/>
              <a:lstStyle/>
              <a:p>
                <a:endParaRPr lang="zh-CN" altLang="en-US"/>
              </a:p>
            </p:txBody>
          </p:sp>
        </p:grpSp>
        <p:sp>
          <p:nvSpPr>
            <p:cNvPr id="608327" name="文本框 608326"/>
            <p:cNvSpPr txBox="1"/>
            <p:nvPr/>
          </p:nvSpPr>
          <p:spPr>
            <a:xfrm>
              <a:off x="960" y="531"/>
              <a:ext cx="393"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grpSp>
      <p:sp>
        <p:nvSpPr>
          <p:cNvPr id="608330" name="矩形 608329"/>
          <p:cNvSpPr/>
          <p:nvPr/>
        </p:nvSpPr>
        <p:spPr>
          <a:xfrm>
            <a:off x="990600" y="695325"/>
            <a:ext cx="2020570" cy="460375"/>
          </a:xfrm>
          <a:prstGeom prst="rect">
            <a:avLst/>
          </a:prstGeom>
          <a:noFill/>
          <a:ln w="9525">
            <a:noFill/>
          </a:ln>
        </p:spPr>
        <p:txBody>
          <a:bodyPr wrap="none" anchor="t" anchorCtr="0">
            <a:spAutoFit/>
          </a:bodyPr>
          <a:lstStyle/>
          <a:p>
            <a:r>
              <a:rPr lang="zh-CN" altLang="en-US" sz="2400" dirty="0">
                <a:solidFill>
                  <a:srgbClr val="FF0000"/>
                </a:solidFill>
                <a:latin typeface="黑体" panose="02010609060101010101" pitchFamily="2" charset="-122"/>
                <a:ea typeface="黑体" panose="02010609060101010101" pitchFamily="2" charset="-122"/>
              </a:rPr>
              <a:t>（</a:t>
            </a:r>
            <a:r>
              <a:rPr lang="en-US" altLang="zh-CN" sz="2400" dirty="0">
                <a:solidFill>
                  <a:srgbClr val="FF0000"/>
                </a:solidFill>
                <a:latin typeface="黑体" panose="02010609060101010101" pitchFamily="2" charset="-122"/>
                <a:ea typeface="黑体" panose="02010609060101010101" pitchFamily="2" charset="-122"/>
              </a:rPr>
              <a:t>2</a:t>
            </a:r>
            <a:r>
              <a:rPr lang="zh-CN" altLang="en-US" sz="2400" dirty="0">
                <a:solidFill>
                  <a:srgbClr val="FF0000"/>
                </a:solidFill>
                <a:latin typeface="黑体" panose="02010609060101010101" pitchFamily="2" charset="-122"/>
                <a:ea typeface="黑体" panose="02010609060101010101" pitchFamily="2" charset="-122"/>
              </a:rPr>
              <a:t>）</a:t>
            </a:r>
            <a:r>
              <a:rPr lang="en-US" altLang="zh-CN" sz="2400" dirty="0">
                <a:solidFill>
                  <a:srgbClr val="FF0000"/>
                </a:solidFill>
                <a:latin typeface="黑体" panose="02010609060101010101" pitchFamily="2" charset="-122"/>
                <a:ea typeface="黑体" panose="02010609060101010101" pitchFamily="2" charset="-122"/>
              </a:rPr>
              <a:t> </a:t>
            </a:r>
            <a:r>
              <a:rPr lang="zh-CN" altLang="en-US" sz="2400" dirty="0">
                <a:solidFill>
                  <a:srgbClr val="FF0000"/>
                </a:solidFill>
                <a:latin typeface="黑体" panose="02010609060101010101" pitchFamily="2" charset="-122"/>
                <a:ea typeface="黑体" panose="02010609060101010101" pitchFamily="2" charset="-122"/>
              </a:rPr>
              <a:t>重影点</a:t>
            </a:r>
          </a:p>
        </p:txBody>
      </p:sp>
      <p:sp>
        <p:nvSpPr>
          <p:cNvPr id="606272" name="文本框 606271"/>
          <p:cNvSpPr txBox="1"/>
          <p:nvPr/>
        </p:nvSpPr>
        <p:spPr>
          <a:xfrm>
            <a:off x="323850" y="188913"/>
            <a:ext cx="4208203"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3. </a:t>
            </a:r>
            <a:r>
              <a:rPr lang="zh-CN" altLang="en-US" sz="2400" dirty="0">
                <a:solidFill>
                  <a:srgbClr val="C00000"/>
                </a:solidFill>
                <a:latin typeface="黑体" panose="02010609060101010101" pitchFamily="2" charset="-122"/>
                <a:ea typeface="黑体" panose="02010609060101010101" pitchFamily="2" charset="-122"/>
              </a:rPr>
              <a:t>两点的相对位置和重影点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08330"/>
                                        </p:tgtEl>
                                        <p:attrNameLst>
                                          <p:attrName>style.visibility</p:attrName>
                                        </p:attrNameLst>
                                      </p:cBhvr>
                                      <p:to>
                                        <p:strVal val="visible"/>
                                      </p:to>
                                    </p:set>
                                    <p:animEffect transition="in" filter="blinds(horizontal)">
                                      <p:cBhvr>
                                        <p:cTn id="7" dur="500"/>
                                        <p:tgtEl>
                                          <p:spTgt spid="6083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608258"/>
                                        </p:tgtEl>
                                        <p:attrNameLst>
                                          <p:attrName>style.visibility</p:attrName>
                                        </p:attrNameLst>
                                      </p:cBhvr>
                                      <p:to>
                                        <p:strVal val="visible"/>
                                      </p:to>
                                    </p:set>
                                    <p:animEffect transition="in" filter="box(out)">
                                      <p:cBhvr>
                                        <p:cTn id="12" dur="500"/>
                                        <p:tgtEl>
                                          <p:spTgt spid="60825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608281"/>
                                        </p:tgtEl>
                                        <p:attrNameLst>
                                          <p:attrName>style.visibility</p:attrName>
                                        </p:attrNameLst>
                                      </p:cBhvr>
                                      <p:to>
                                        <p:strVal val="visible"/>
                                      </p:to>
                                    </p:set>
                                    <p:animEffect transition="in" filter="slide(fromLeft)">
                                      <p:cBhvr>
                                        <p:cTn id="17" dur="500"/>
                                        <p:tgtEl>
                                          <p:spTgt spid="60828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nodeType="clickEffect">
                                  <p:stCondLst>
                                    <p:cond delay="0"/>
                                  </p:stCondLst>
                                  <p:childTnLst>
                                    <p:set>
                                      <p:cBhvr>
                                        <p:cTn id="21" dur="1" fill="hold">
                                          <p:stCondLst>
                                            <p:cond delay="0"/>
                                          </p:stCondLst>
                                        </p:cTn>
                                        <p:tgtEl>
                                          <p:spTgt spid="608315"/>
                                        </p:tgtEl>
                                        <p:attrNameLst>
                                          <p:attrName>style.visibility</p:attrName>
                                        </p:attrNameLst>
                                      </p:cBhvr>
                                      <p:to>
                                        <p:strVal val="visible"/>
                                      </p:to>
                                    </p:set>
                                    <p:animEffect transition="in" filter="slide(fromRight)">
                                      <p:cBhvr>
                                        <p:cTn id="22" dur="500"/>
                                        <p:tgtEl>
                                          <p:spTgt spid="6083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08313"/>
                                        </p:tgtEl>
                                        <p:attrNameLst>
                                          <p:attrName>style.visibility</p:attrName>
                                        </p:attrNameLst>
                                      </p:cBhvr>
                                      <p:to>
                                        <p:strVal val="visible"/>
                                      </p:to>
                                    </p:set>
                                    <p:animEffect transition="in" filter="wipe(left)">
                                      <p:cBhvr>
                                        <p:cTn id="27" dur="500"/>
                                        <p:tgtEl>
                                          <p:spTgt spid="6083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8299"/>
                                        </p:tgtEl>
                                        <p:attrNameLst>
                                          <p:attrName>style.visibility</p:attrName>
                                        </p:attrNameLst>
                                      </p:cBhvr>
                                      <p:to>
                                        <p:strVal val="visible"/>
                                      </p:to>
                                    </p:set>
                                    <p:animEffect transition="in" filter="wipe(left)">
                                      <p:cBhvr>
                                        <p:cTn id="32" dur="500"/>
                                        <p:tgtEl>
                                          <p:spTgt spid="6082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08314"/>
                                        </p:tgtEl>
                                        <p:attrNameLst>
                                          <p:attrName>style.visibility</p:attrName>
                                        </p:attrNameLst>
                                      </p:cBhvr>
                                      <p:to>
                                        <p:strVal val="visible"/>
                                      </p:to>
                                    </p:set>
                                    <p:animEffect transition="in" filter="wipe(left)">
                                      <p:cBhvr>
                                        <p:cTn id="37" dur="500"/>
                                        <p:tgtEl>
                                          <p:spTgt spid="6083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08304"/>
                                        </p:tgtEl>
                                        <p:attrNameLst>
                                          <p:attrName>style.visibility</p:attrName>
                                        </p:attrNameLst>
                                      </p:cBhvr>
                                      <p:to>
                                        <p:strVal val="visible"/>
                                      </p:to>
                                    </p:set>
                                    <p:animEffect transition="in" filter="wipe(left)">
                                      <p:cBhvr>
                                        <p:cTn id="42" dur="500"/>
                                        <p:tgtEl>
                                          <p:spTgt spid="60830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08303"/>
                                        </p:tgtEl>
                                        <p:attrNameLst>
                                          <p:attrName>style.visibility</p:attrName>
                                        </p:attrNameLst>
                                      </p:cBhvr>
                                      <p:to>
                                        <p:strVal val="visible"/>
                                      </p:to>
                                    </p:set>
                                    <p:animEffect transition="in" filter="wipe(left)">
                                      <p:cBhvr>
                                        <p:cTn id="47" dur="500"/>
                                        <p:tgtEl>
                                          <p:spTgt spid="60830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08309"/>
                                        </p:tgtEl>
                                        <p:attrNameLst>
                                          <p:attrName>style.visibility</p:attrName>
                                        </p:attrNameLst>
                                      </p:cBhvr>
                                      <p:to>
                                        <p:strVal val="visible"/>
                                      </p:to>
                                    </p:set>
                                    <p:animEffect transition="in" filter="wipe(left)">
                                      <p:cBhvr>
                                        <p:cTn id="52" dur="500"/>
                                        <p:tgtEl>
                                          <p:spTgt spid="60830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08308"/>
                                        </p:tgtEl>
                                        <p:attrNameLst>
                                          <p:attrName>style.visibility</p:attrName>
                                        </p:attrNameLst>
                                      </p:cBhvr>
                                      <p:to>
                                        <p:strVal val="visible"/>
                                      </p:to>
                                    </p:set>
                                    <p:animEffect transition="in" filter="wipe(left)">
                                      <p:cBhvr>
                                        <p:cTn id="57" dur="500"/>
                                        <p:tgtEl>
                                          <p:spTgt spid="60830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06272"/>
                                        </p:tgtEl>
                                        <p:attrNameLst>
                                          <p:attrName>style.visibility</p:attrName>
                                        </p:attrNameLst>
                                      </p:cBhvr>
                                      <p:to>
                                        <p:strVal val="visible"/>
                                      </p:to>
                                    </p:set>
                                    <p:animEffect transition="in" filter="wipe(left)">
                                      <p:cBhvr>
                                        <p:cTn id="62" dur="500"/>
                                        <p:tgtEl>
                                          <p:spTgt spid="606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8303" grpId="0"/>
      <p:bldP spid="608308" grpId="0"/>
      <p:bldP spid="608313" grpId="0"/>
      <p:bldP spid="608314" grpId="0"/>
      <p:bldP spid="608330" grpId="0"/>
      <p:bldP spid="6062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矩形 609281"/>
          <p:cNvSpPr/>
          <p:nvPr/>
        </p:nvSpPr>
        <p:spPr>
          <a:xfrm>
            <a:off x="179388" y="234950"/>
            <a:ext cx="9145587" cy="457200"/>
          </a:xfrm>
          <a:prstGeom prst="rect">
            <a:avLst/>
          </a:prstGeom>
          <a:noFill/>
          <a:ln w="9525">
            <a:noFill/>
          </a:ln>
        </p:spPr>
        <p:txBody>
          <a:bodyPr>
            <a:spAutoFit/>
          </a:bodyPr>
          <a:lstStyle/>
          <a:p>
            <a:r>
              <a:rPr lang="zh-CN" altLang="en-US" sz="2400" dirty="0">
                <a:solidFill>
                  <a:schemeClr val="tx1"/>
                </a:solidFill>
                <a:latin typeface="宋体" panose="02010600030101010101" pitchFamily="2" charset="-122"/>
              </a:rPr>
              <a:t>两点在同一投影面上的投影重合，就产生了投影的可见性的问题。</a:t>
            </a:r>
          </a:p>
        </p:txBody>
      </p:sp>
      <p:sp>
        <p:nvSpPr>
          <p:cNvPr id="609284" name="文本框 609283"/>
          <p:cNvSpPr txBox="1"/>
          <p:nvPr/>
        </p:nvSpPr>
        <p:spPr>
          <a:xfrm>
            <a:off x="185738" y="4419600"/>
            <a:ext cx="3554412" cy="457200"/>
          </a:xfrm>
          <a:prstGeom prst="rect">
            <a:avLst/>
          </a:prstGeom>
          <a:noFill/>
          <a:ln w="9525">
            <a:noFill/>
          </a:ln>
        </p:spPr>
        <p:txBody>
          <a:bodyPr wrap="none" anchor="t" anchorCtr="0">
            <a:spAutoFit/>
          </a:bodyPr>
          <a:lstStyle/>
          <a:p>
            <a:r>
              <a:rPr lang="zh-CN" altLang="en-US" sz="2400" dirty="0">
                <a:solidFill>
                  <a:srgbClr val="990099"/>
                </a:solidFill>
                <a:latin typeface="Times New Roman" panose="02020603050405020304" pitchFamily="18" charset="0"/>
                <a:ea typeface="黑体" panose="02010609060101010101" pitchFamily="2" charset="-122"/>
              </a:rPr>
              <a:t>根据正投影的特性可知：</a:t>
            </a:r>
            <a:endParaRPr lang="zh-CN" altLang="en-US" sz="2400">
              <a:solidFill>
                <a:srgbClr val="990099"/>
              </a:solidFill>
              <a:latin typeface="Times New Roman" panose="02020603050405020304" pitchFamily="18" charset="0"/>
              <a:ea typeface="黑体" panose="02010609060101010101" pitchFamily="2" charset="-122"/>
            </a:endParaRPr>
          </a:p>
        </p:txBody>
      </p:sp>
      <p:grpSp>
        <p:nvGrpSpPr>
          <p:cNvPr id="609285" name="组合 609284"/>
          <p:cNvGrpSpPr/>
          <p:nvPr/>
        </p:nvGrpSpPr>
        <p:grpSpPr>
          <a:xfrm>
            <a:off x="228600" y="5327650"/>
            <a:ext cx="3833813" cy="396875"/>
            <a:chOff x="766" y="3356"/>
            <a:chExt cx="2415" cy="250"/>
          </a:xfrm>
        </p:grpSpPr>
        <p:sp>
          <p:nvSpPr>
            <p:cNvPr id="609286" name="文本框 609285"/>
            <p:cNvSpPr txBox="1"/>
            <p:nvPr/>
          </p:nvSpPr>
          <p:spPr>
            <a:xfrm>
              <a:off x="766" y="3356"/>
              <a:ext cx="1404"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即对</a:t>
              </a:r>
              <a:r>
                <a:rPr lang="zh-CN" altLang="en-US" dirty="0">
                  <a:solidFill>
                    <a:srgbClr val="FF0000"/>
                  </a:solidFill>
                  <a:latin typeface="Times New Roman" panose="02020603050405020304" pitchFamily="18" charset="0"/>
                </a:rPr>
                <a:t>正面</a:t>
              </a:r>
              <a:r>
                <a:rPr lang="zh-CN" altLang="en-US" dirty="0">
                  <a:latin typeface="Times New Roman" panose="02020603050405020304" pitchFamily="18" charset="0"/>
                </a:rPr>
                <a:t>的重影点</a:t>
              </a:r>
              <a:endParaRPr lang="zh-CN" altLang="en-US">
                <a:latin typeface="Times New Roman" panose="02020603050405020304" pitchFamily="18" charset="0"/>
              </a:endParaRPr>
            </a:p>
          </p:txBody>
        </p:sp>
        <p:sp>
          <p:nvSpPr>
            <p:cNvPr id="609287" name="直接连接符 609286"/>
            <p:cNvSpPr/>
            <p:nvPr/>
          </p:nvSpPr>
          <p:spPr>
            <a:xfrm>
              <a:off x="2160" y="3502"/>
              <a:ext cx="432"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9288" name="文本框 609287"/>
            <p:cNvSpPr txBox="1"/>
            <p:nvPr/>
          </p:nvSpPr>
          <p:spPr>
            <a:xfrm>
              <a:off x="2582" y="3356"/>
              <a:ext cx="599" cy="250"/>
            </a:xfrm>
            <a:prstGeom prst="rect">
              <a:avLst/>
            </a:prstGeom>
            <a:noFill/>
            <a:ln w="9525">
              <a:noFill/>
            </a:ln>
          </p:spPr>
          <p:txBody>
            <a:bodyPr wrap="none" anchor="t" anchorCtr="0">
              <a:spAutoFit/>
            </a:bodyPr>
            <a:lstStyle/>
            <a:p>
              <a:r>
                <a:rPr lang="zh-CN" altLang="en-US">
                  <a:solidFill>
                    <a:srgbClr val="FF0000"/>
                  </a:solidFill>
                  <a:latin typeface="Times New Roman" panose="02020603050405020304" pitchFamily="18" charset="0"/>
                </a:rPr>
                <a:t>前遮后</a:t>
              </a:r>
            </a:p>
          </p:txBody>
        </p:sp>
      </p:grpSp>
      <p:grpSp>
        <p:nvGrpSpPr>
          <p:cNvPr id="609289" name="组合 609288"/>
          <p:cNvGrpSpPr/>
          <p:nvPr/>
        </p:nvGrpSpPr>
        <p:grpSpPr>
          <a:xfrm>
            <a:off x="228600" y="5848350"/>
            <a:ext cx="3817938" cy="396875"/>
            <a:chOff x="144" y="3684"/>
            <a:chExt cx="2405" cy="250"/>
          </a:xfrm>
        </p:grpSpPr>
        <p:sp>
          <p:nvSpPr>
            <p:cNvPr id="609290" name="文本框 609289"/>
            <p:cNvSpPr txBox="1"/>
            <p:nvPr/>
          </p:nvSpPr>
          <p:spPr>
            <a:xfrm>
              <a:off x="144" y="3684"/>
              <a:ext cx="1404"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对</a:t>
              </a:r>
              <a:r>
                <a:rPr lang="zh-CN" altLang="en-US" dirty="0">
                  <a:solidFill>
                    <a:srgbClr val="FF0000"/>
                  </a:solidFill>
                  <a:latin typeface="Times New Roman" panose="02020603050405020304" pitchFamily="18" charset="0"/>
                </a:rPr>
                <a:t>水平面</a:t>
              </a:r>
              <a:r>
                <a:rPr lang="zh-CN" altLang="en-US" dirty="0">
                  <a:latin typeface="Times New Roman" panose="02020603050405020304" pitchFamily="18" charset="0"/>
                </a:rPr>
                <a:t>的重影点</a:t>
              </a:r>
              <a:endParaRPr lang="zh-CN" altLang="en-US">
                <a:latin typeface="Times New Roman" panose="02020603050405020304" pitchFamily="18" charset="0"/>
              </a:endParaRPr>
            </a:p>
          </p:txBody>
        </p:sp>
        <p:grpSp>
          <p:nvGrpSpPr>
            <p:cNvPr id="609291" name="组合 609290"/>
            <p:cNvGrpSpPr/>
            <p:nvPr/>
          </p:nvGrpSpPr>
          <p:grpSpPr>
            <a:xfrm>
              <a:off x="1528" y="3684"/>
              <a:ext cx="1021" cy="250"/>
              <a:chOff x="2160" y="3684"/>
              <a:chExt cx="1021" cy="250"/>
            </a:xfrm>
          </p:grpSpPr>
          <p:sp>
            <p:nvSpPr>
              <p:cNvPr id="609292" name="直接连接符 609291"/>
              <p:cNvSpPr/>
              <p:nvPr/>
            </p:nvSpPr>
            <p:spPr>
              <a:xfrm>
                <a:off x="2160" y="3830"/>
                <a:ext cx="432"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9293" name="文本框 609292"/>
              <p:cNvSpPr txBox="1"/>
              <p:nvPr/>
            </p:nvSpPr>
            <p:spPr>
              <a:xfrm>
                <a:off x="2582" y="3684"/>
                <a:ext cx="599" cy="250"/>
              </a:xfrm>
              <a:prstGeom prst="rect">
                <a:avLst/>
              </a:prstGeom>
              <a:noFill/>
              <a:ln w="9525">
                <a:noFill/>
              </a:ln>
            </p:spPr>
            <p:txBody>
              <a:bodyPr wrap="none" anchor="t" anchorCtr="0">
                <a:spAutoFit/>
              </a:bodyPr>
              <a:lstStyle/>
              <a:p>
                <a:r>
                  <a:rPr lang="zh-CN" altLang="en-US" dirty="0">
                    <a:solidFill>
                      <a:srgbClr val="FF0000"/>
                    </a:solidFill>
                    <a:latin typeface="Times New Roman" panose="02020603050405020304" pitchFamily="18" charset="0"/>
                  </a:rPr>
                  <a:t>上遮下</a:t>
                </a:r>
              </a:p>
            </p:txBody>
          </p:sp>
        </p:grpSp>
      </p:grpSp>
      <p:grpSp>
        <p:nvGrpSpPr>
          <p:cNvPr id="609294" name="组合 609293"/>
          <p:cNvGrpSpPr/>
          <p:nvPr/>
        </p:nvGrpSpPr>
        <p:grpSpPr>
          <a:xfrm>
            <a:off x="292100" y="6318250"/>
            <a:ext cx="3770313" cy="412750"/>
            <a:chOff x="806" y="4012"/>
            <a:chExt cx="2375" cy="260"/>
          </a:xfrm>
        </p:grpSpPr>
        <p:sp>
          <p:nvSpPr>
            <p:cNvPr id="609295" name="文本框 609294"/>
            <p:cNvSpPr txBox="1"/>
            <p:nvPr/>
          </p:nvSpPr>
          <p:spPr>
            <a:xfrm>
              <a:off x="806" y="4012"/>
              <a:ext cx="1243"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对</a:t>
              </a:r>
              <a:r>
                <a:rPr lang="zh-CN" altLang="en-US" dirty="0">
                  <a:solidFill>
                    <a:srgbClr val="FF0000"/>
                  </a:solidFill>
                  <a:latin typeface="Times New Roman" panose="02020603050405020304" pitchFamily="18" charset="0"/>
                </a:rPr>
                <a:t>侧面</a:t>
              </a:r>
              <a:r>
                <a:rPr lang="zh-CN" altLang="en-US" dirty="0">
                  <a:latin typeface="Times New Roman" panose="02020603050405020304" pitchFamily="18" charset="0"/>
                </a:rPr>
                <a:t>的重影点</a:t>
              </a:r>
              <a:endParaRPr lang="zh-CN" altLang="en-US">
                <a:latin typeface="Times New Roman" panose="02020603050405020304" pitchFamily="18" charset="0"/>
              </a:endParaRPr>
            </a:p>
          </p:txBody>
        </p:sp>
        <p:sp>
          <p:nvSpPr>
            <p:cNvPr id="609296" name="直接连接符 609295"/>
            <p:cNvSpPr/>
            <p:nvPr/>
          </p:nvSpPr>
          <p:spPr>
            <a:xfrm>
              <a:off x="2160" y="4158"/>
              <a:ext cx="432"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09297" name="文本框 609296"/>
            <p:cNvSpPr txBox="1"/>
            <p:nvPr/>
          </p:nvSpPr>
          <p:spPr>
            <a:xfrm>
              <a:off x="2582" y="4022"/>
              <a:ext cx="599" cy="250"/>
            </a:xfrm>
            <a:prstGeom prst="rect">
              <a:avLst/>
            </a:prstGeom>
            <a:noFill/>
            <a:ln w="9525">
              <a:noFill/>
            </a:ln>
          </p:spPr>
          <p:txBody>
            <a:bodyPr wrap="none" anchor="t" anchorCtr="0">
              <a:spAutoFit/>
            </a:bodyPr>
            <a:lstStyle/>
            <a:p>
              <a:r>
                <a:rPr lang="zh-CN" altLang="en-US" dirty="0">
                  <a:solidFill>
                    <a:srgbClr val="FF0000"/>
                  </a:solidFill>
                  <a:latin typeface="Times New Roman" panose="02020603050405020304" pitchFamily="18" charset="0"/>
                </a:rPr>
                <a:t>左遮右</a:t>
              </a:r>
            </a:p>
          </p:txBody>
        </p:sp>
      </p:grpSp>
      <p:grpSp>
        <p:nvGrpSpPr>
          <p:cNvPr id="609298" name="组合 609297"/>
          <p:cNvGrpSpPr/>
          <p:nvPr/>
        </p:nvGrpSpPr>
        <p:grpSpPr>
          <a:xfrm>
            <a:off x="4997450" y="1511300"/>
            <a:ext cx="3994150" cy="3419475"/>
            <a:chOff x="3072" y="808"/>
            <a:chExt cx="2516" cy="2154"/>
          </a:xfrm>
        </p:grpSpPr>
        <p:sp>
          <p:nvSpPr>
            <p:cNvPr id="609299" name="直接连接符 609298"/>
            <p:cNvSpPr/>
            <p:nvPr/>
          </p:nvSpPr>
          <p:spPr>
            <a:xfrm>
              <a:off x="3524" y="1314"/>
              <a:ext cx="1296" cy="0"/>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00" name="直接连接符 609299"/>
            <p:cNvSpPr/>
            <p:nvPr/>
          </p:nvSpPr>
          <p:spPr>
            <a:xfrm>
              <a:off x="3507" y="2183"/>
              <a:ext cx="952" cy="1"/>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9301" name="直接连接符 609300"/>
            <p:cNvSpPr/>
            <p:nvPr/>
          </p:nvSpPr>
          <p:spPr>
            <a:xfrm>
              <a:off x="3507" y="2590"/>
              <a:ext cx="135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02" name="任意多边形 609301"/>
            <p:cNvSpPr/>
            <p:nvPr/>
          </p:nvSpPr>
          <p:spPr>
            <a:xfrm>
              <a:off x="3419" y="1268"/>
              <a:ext cx="88" cy="88"/>
            </a:xfrm>
            <a:custGeom>
              <a:avLst/>
              <a:gdLst/>
              <a:ahLst/>
              <a:cxnLst/>
              <a:rect l="0" t="0" r="0" b="0"/>
              <a:pathLst>
                <a:path w="527" h="528">
                  <a:moveTo>
                    <a:pt x="527" y="263"/>
                  </a:moveTo>
                  <a:lnTo>
                    <a:pt x="450" y="77"/>
                  </a:lnTo>
                  <a:lnTo>
                    <a:pt x="263" y="0"/>
                  </a:lnTo>
                  <a:lnTo>
                    <a:pt x="77" y="77"/>
                  </a:lnTo>
                  <a:lnTo>
                    <a:pt x="0" y="263"/>
                  </a:lnTo>
                  <a:lnTo>
                    <a:pt x="77" y="450"/>
                  </a:lnTo>
                  <a:lnTo>
                    <a:pt x="263" y="528"/>
                  </a:lnTo>
                  <a:lnTo>
                    <a:pt x="450" y="450"/>
                  </a:lnTo>
                  <a:lnTo>
                    <a:pt x="527" y="263"/>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9303" name="任意多边形 609302"/>
            <p:cNvSpPr/>
            <p:nvPr/>
          </p:nvSpPr>
          <p:spPr>
            <a:xfrm>
              <a:off x="3419" y="2546"/>
              <a:ext cx="88" cy="88"/>
            </a:xfrm>
            <a:custGeom>
              <a:avLst/>
              <a:gdLst/>
              <a:ahLst/>
              <a:cxnLst/>
              <a:rect l="0" t="0" r="0" b="0"/>
              <a:pathLst>
                <a:path w="527" h="529">
                  <a:moveTo>
                    <a:pt x="527" y="264"/>
                  </a:moveTo>
                  <a:lnTo>
                    <a:pt x="450" y="78"/>
                  </a:lnTo>
                  <a:lnTo>
                    <a:pt x="263" y="0"/>
                  </a:lnTo>
                  <a:lnTo>
                    <a:pt x="77" y="78"/>
                  </a:lnTo>
                  <a:lnTo>
                    <a:pt x="0" y="264"/>
                  </a:lnTo>
                  <a:lnTo>
                    <a:pt x="77" y="452"/>
                  </a:lnTo>
                  <a:lnTo>
                    <a:pt x="263" y="529"/>
                  </a:lnTo>
                  <a:lnTo>
                    <a:pt x="450" y="452"/>
                  </a:lnTo>
                  <a:lnTo>
                    <a:pt x="527" y="26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9304" name="直接连接符 609303"/>
            <p:cNvSpPr>
              <a:spLocks noChangeAspect="1"/>
            </p:cNvSpPr>
            <p:nvPr/>
          </p:nvSpPr>
          <p:spPr>
            <a:xfrm>
              <a:off x="3460" y="1346"/>
              <a:ext cx="1" cy="120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05" name="任意多边形 609304"/>
            <p:cNvSpPr/>
            <p:nvPr/>
          </p:nvSpPr>
          <p:spPr>
            <a:xfrm>
              <a:off x="4821" y="1268"/>
              <a:ext cx="88" cy="88"/>
            </a:xfrm>
            <a:custGeom>
              <a:avLst/>
              <a:gdLst/>
              <a:ahLst/>
              <a:cxnLst/>
              <a:rect l="0" t="0" r="0" b="0"/>
              <a:pathLst>
                <a:path w="528" h="528">
                  <a:moveTo>
                    <a:pt x="528" y="263"/>
                  </a:moveTo>
                  <a:lnTo>
                    <a:pt x="450" y="77"/>
                  </a:lnTo>
                  <a:lnTo>
                    <a:pt x="264" y="0"/>
                  </a:lnTo>
                  <a:lnTo>
                    <a:pt x="77" y="77"/>
                  </a:lnTo>
                  <a:lnTo>
                    <a:pt x="0" y="263"/>
                  </a:lnTo>
                  <a:lnTo>
                    <a:pt x="77" y="450"/>
                  </a:lnTo>
                  <a:lnTo>
                    <a:pt x="264" y="528"/>
                  </a:lnTo>
                  <a:lnTo>
                    <a:pt x="450" y="450"/>
                  </a:lnTo>
                  <a:lnTo>
                    <a:pt x="528" y="263"/>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9306" name="任意多边形 609305"/>
            <p:cNvSpPr/>
            <p:nvPr/>
          </p:nvSpPr>
          <p:spPr>
            <a:xfrm>
              <a:off x="4415" y="1268"/>
              <a:ext cx="88" cy="88"/>
            </a:xfrm>
            <a:custGeom>
              <a:avLst/>
              <a:gdLst/>
              <a:ahLst/>
              <a:cxnLst/>
              <a:rect l="0" t="0" r="0" b="0"/>
              <a:pathLst>
                <a:path w="527" h="528">
                  <a:moveTo>
                    <a:pt x="527" y="263"/>
                  </a:moveTo>
                  <a:lnTo>
                    <a:pt x="450" y="77"/>
                  </a:lnTo>
                  <a:lnTo>
                    <a:pt x="263" y="0"/>
                  </a:lnTo>
                  <a:lnTo>
                    <a:pt x="77" y="77"/>
                  </a:lnTo>
                  <a:lnTo>
                    <a:pt x="0" y="263"/>
                  </a:lnTo>
                  <a:lnTo>
                    <a:pt x="77" y="450"/>
                  </a:lnTo>
                  <a:lnTo>
                    <a:pt x="263" y="528"/>
                  </a:lnTo>
                  <a:lnTo>
                    <a:pt x="450" y="450"/>
                  </a:lnTo>
                  <a:lnTo>
                    <a:pt x="527" y="263"/>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9307" name="直接连接符 609306"/>
            <p:cNvSpPr/>
            <p:nvPr/>
          </p:nvSpPr>
          <p:spPr>
            <a:xfrm flipV="1">
              <a:off x="4459" y="1356"/>
              <a:ext cx="1" cy="82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9308" name="直接连接符 609307"/>
            <p:cNvSpPr/>
            <p:nvPr/>
          </p:nvSpPr>
          <p:spPr>
            <a:xfrm flipV="1">
              <a:off x="4865" y="1356"/>
              <a:ext cx="1" cy="1234"/>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09" name="直接连接符 609308"/>
            <p:cNvSpPr/>
            <p:nvPr/>
          </p:nvSpPr>
          <p:spPr>
            <a:xfrm>
              <a:off x="3269" y="1878"/>
              <a:ext cx="18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10" name="直接连接符 609309"/>
            <p:cNvSpPr/>
            <p:nvPr/>
          </p:nvSpPr>
          <p:spPr>
            <a:xfrm flipV="1">
              <a:off x="4154" y="872"/>
              <a:ext cx="1" cy="44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11" name="直接连接符 609310"/>
            <p:cNvSpPr/>
            <p:nvPr/>
          </p:nvSpPr>
          <p:spPr>
            <a:xfrm flipH="1" flipV="1">
              <a:off x="4154" y="1878"/>
              <a:ext cx="856" cy="8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12" name="直接连接符 609311"/>
            <p:cNvSpPr/>
            <p:nvPr/>
          </p:nvSpPr>
          <p:spPr>
            <a:xfrm>
              <a:off x="4154" y="1312"/>
              <a:ext cx="1" cy="15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13" name="直接连接符 609312"/>
            <p:cNvSpPr/>
            <p:nvPr/>
          </p:nvSpPr>
          <p:spPr>
            <a:xfrm>
              <a:off x="3463" y="1878"/>
              <a:ext cx="15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14" name="任意多边形 609313"/>
            <p:cNvSpPr/>
            <p:nvPr/>
          </p:nvSpPr>
          <p:spPr>
            <a:xfrm>
              <a:off x="3419" y="2139"/>
              <a:ext cx="88" cy="88"/>
            </a:xfrm>
            <a:custGeom>
              <a:avLst/>
              <a:gdLst/>
              <a:ahLst/>
              <a:cxnLst/>
              <a:rect l="0" t="0" r="0" b="0"/>
              <a:pathLst>
                <a:path w="527" h="529">
                  <a:moveTo>
                    <a:pt x="527" y="265"/>
                  </a:moveTo>
                  <a:lnTo>
                    <a:pt x="450" y="79"/>
                  </a:lnTo>
                  <a:lnTo>
                    <a:pt x="263" y="0"/>
                  </a:lnTo>
                  <a:lnTo>
                    <a:pt x="77" y="79"/>
                  </a:lnTo>
                  <a:lnTo>
                    <a:pt x="0" y="265"/>
                  </a:lnTo>
                  <a:lnTo>
                    <a:pt x="77" y="452"/>
                  </a:lnTo>
                  <a:lnTo>
                    <a:pt x="263" y="529"/>
                  </a:lnTo>
                  <a:lnTo>
                    <a:pt x="450" y="452"/>
                  </a:lnTo>
                  <a:lnTo>
                    <a:pt x="527" y="26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9315" name="文本框 609314"/>
            <p:cNvSpPr txBox="1"/>
            <p:nvPr/>
          </p:nvSpPr>
          <p:spPr>
            <a:xfrm>
              <a:off x="3146" y="1012"/>
              <a:ext cx="553"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a’</a:t>
              </a:r>
              <a:r>
                <a:rPr lang="en-US" altLang="zh-CN" sz="2400" i="1">
                  <a:solidFill>
                    <a:srgbClr val="990099"/>
                  </a:solidFill>
                  <a:latin typeface="Times New Roman" panose="02020603050405020304" pitchFamily="18" charset="0"/>
                </a:rPr>
                <a:t>(c’)</a:t>
              </a:r>
            </a:p>
          </p:txBody>
        </p:sp>
        <p:sp>
          <p:nvSpPr>
            <p:cNvPr id="609316" name="文本框 609315"/>
            <p:cNvSpPr txBox="1"/>
            <p:nvPr/>
          </p:nvSpPr>
          <p:spPr>
            <a:xfrm>
              <a:off x="3242" y="2459"/>
              <a:ext cx="212"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a</a:t>
              </a:r>
            </a:p>
          </p:txBody>
        </p:sp>
        <p:sp>
          <p:nvSpPr>
            <p:cNvPr id="609317" name="文本框 609316"/>
            <p:cNvSpPr txBox="1"/>
            <p:nvPr/>
          </p:nvSpPr>
          <p:spPr>
            <a:xfrm>
              <a:off x="3226" y="2021"/>
              <a:ext cx="201"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9318" name="文本框 609317"/>
            <p:cNvSpPr txBox="1"/>
            <p:nvPr/>
          </p:nvSpPr>
          <p:spPr>
            <a:xfrm>
              <a:off x="4236" y="1037"/>
              <a:ext cx="297"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9319" name="文本框 609318"/>
            <p:cNvSpPr txBox="1"/>
            <p:nvPr/>
          </p:nvSpPr>
          <p:spPr>
            <a:xfrm>
              <a:off x="4703" y="1005"/>
              <a:ext cx="308"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a”</a:t>
              </a:r>
            </a:p>
          </p:txBody>
        </p:sp>
        <p:sp>
          <p:nvSpPr>
            <p:cNvPr id="609320" name="文本框 609319"/>
            <p:cNvSpPr txBox="1"/>
            <p:nvPr/>
          </p:nvSpPr>
          <p:spPr>
            <a:xfrm>
              <a:off x="3983" y="1781"/>
              <a:ext cx="212" cy="288"/>
            </a:xfrm>
            <a:prstGeom prst="rect">
              <a:avLst/>
            </a:prstGeom>
            <a:noFill/>
            <a:ln w="9525">
              <a:noFill/>
            </a:ln>
          </p:spPr>
          <p:txBody>
            <a:bodyPr wrap="none" anchor="t" anchorCtr="0">
              <a:spAutoFit/>
            </a:bodyPr>
            <a:lstStyle/>
            <a:p>
              <a:r>
                <a:rPr lang="en-US" altLang="zh-CN" sz="2400" i="1">
                  <a:latin typeface="Times New Roman" panose="02020603050405020304" pitchFamily="18" charset="0"/>
                </a:rPr>
                <a:t>o</a:t>
              </a:r>
            </a:p>
          </p:txBody>
        </p:sp>
        <p:sp>
          <p:nvSpPr>
            <p:cNvPr id="609321" name="文本框 609320"/>
            <p:cNvSpPr txBox="1"/>
            <p:nvPr/>
          </p:nvSpPr>
          <p:spPr>
            <a:xfrm>
              <a:off x="4142" y="2712"/>
              <a:ext cx="307"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200" i="1">
                  <a:latin typeface="Times New Roman" panose="02020603050405020304" pitchFamily="18" charset="0"/>
                </a:rPr>
                <a:t>H</a:t>
              </a:r>
            </a:p>
          </p:txBody>
        </p:sp>
        <p:sp>
          <p:nvSpPr>
            <p:cNvPr id="609322" name="文本框 609321"/>
            <p:cNvSpPr txBox="1"/>
            <p:nvPr/>
          </p:nvSpPr>
          <p:spPr>
            <a:xfrm>
              <a:off x="4128" y="808"/>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09323" name="文本框 609322"/>
            <p:cNvSpPr txBox="1"/>
            <p:nvPr/>
          </p:nvSpPr>
          <p:spPr>
            <a:xfrm>
              <a:off x="3072" y="177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09324" name="文本框 609323"/>
            <p:cNvSpPr txBox="1"/>
            <p:nvPr/>
          </p:nvSpPr>
          <p:spPr>
            <a:xfrm>
              <a:off x="4945" y="1802"/>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200" i="1">
                  <a:latin typeface="Times New Roman" panose="02020603050405020304" pitchFamily="18" charset="0"/>
                </a:rPr>
                <a:t>W</a:t>
              </a:r>
            </a:p>
          </p:txBody>
        </p:sp>
        <p:sp>
          <p:nvSpPr>
            <p:cNvPr id="609325" name="文本框 609324"/>
            <p:cNvSpPr txBox="1"/>
            <p:nvPr/>
          </p:nvSpPr>
          <p:spPr>
            <a:xfrm>
              <a:off x="5280" y="1536"/>
              <a:ext cx="308" cy="58"/>
            </a:xfrm>
            <a:prstGeom prst="rect">
              <a:avLst/>
            </a:prstGeom>
            <a:noFill/>
            <a:ln w="9525">
              <a:noFill/>
            </a:ln>
          </p:spPr>
          <p:txBody>
            <a:bodyPr vert="eaVert" wrap="none" anchor="t" anchorCtr="0">
              <a:spAutoFit/>
            </a:bodyPr>
            <a:lstStyle/>
            <a:p>
              <a:endParaRPr b="0" dirty="0">
                <a:latin typeface="Times New Roman" panose="02020603050405020304" pitchFamily="18" charset="0"/>
              </a:endParaRPr>
            </a:p>
          </p:txBody>
        </p:sp>
      </p:grpSp>
      <p:sp>
        <p:nvSpPr>
          <p:cNvPr id="609326" name="文本框 609325"/>
          <p:cNvSpPr txBox="1"/>
          <p:nvPr/>
        </p:nvSpPr>
        <p:spPr>
          <a:xfrm>
            <a:off x="4876800" y="5318125"/>
            <a:ext cx="3962400" cy="1311275"/>
          </a:xfrm>
          <a:prstGeom prst="rect">
            <a:avLst/>
          </a:prstGeom>
          <a:gradFill rotWithShape="0">
            <a:gsLst>
              <a:gs pos="0">
                <a:srgbClr val="99CCFF"/>
              </a:gs>
              <a:gs pos="100000">
                <a:schemeClr val="bg1"/>
              </a:gs>
            </a:gsLst>
            <a:lin ang="2700000" scaled="1"/>
            <a:tileRect/>
          </a:gradFill>
          <a:ln w="9525">
            <a:noFill/>
          </a:ln>
        </p:spPr>
        <p:txBody>
          <a:bodyPr>
            <a:spAutoFit/>
          </a:bodyPr>
          <a:lstStyle/>
          <a:p>
            <a:r>
              <a:rPr lang="en-US" altLang="zh-CN" dirty="0">
                <a:solidFill>
                  <a:srgbClr val="333399"/>
                </a:solidFill>
                <a:latin typeface="黑体" panose="02010609060101010101" pitchFamily="2" charset="-122"/>
                <a:ea typeface="黑体" panose="02010609060101010101" pitchFamily="2" charset="-122"/>
              </a:rPr>
              <a:t>  </a:t>
            </a:r>
            <a:r>
              <a:rPr lang="zh-CN" altLang="en-US" dirty="0">
                <a:solidFill>
                  <a:srgbClr val="333399"/>
                </a:solidFill>
                <a:latin typeface="黑体" panose="02010609060101010101" pitchFamily="2" charset="-122"/>
                <a:ea typeface="黑体" panose="02010609060101010101" pitchFamily="2" charset="-122"/>
              </a:rPr>
              <a:t>在投影重合的正面，被遮住的点的正面投影</a:t>
            </a:r>
            <a:r>
              <a:rPr lang="en-US" altLang="zh-CN">
                <a:solidFill>
                  <a:srgbClr val="FF0000"/>
                </a:solidFill>
                <a:latin typeface="黑体" panose="02010609060101010101" pitchFamily="2" charset="-122"/>
                <a:ea typeface="黑体" panose="02010609060101010101" pitchFamily="2" charset="-122"/>
              </a:rPr>
              <a:t>c’</a:t>
            </a:r>
            <a:r>
              <a:rPr lang="zh-CN" altLang="en-US" dirty="0">
                <a:solidFill>
                  <a:srgbClr val="333399"/>
                </a:solidFill>
                <a:latin typeface="黑体" panose="02010609060101010101" pitchFamily="2" charset="-122"/>
                <a:ea typeface="黑体" panose="02010609060101010101" pitchFamily="2" charset="-122"/>
              </a:rPr>
              <a:t>写在</a:t>
            </a:r>
            <a:r>
              <a:rPr lang="en-US" altLang="zh-CN">
                <a:solidFill>
                  <a:srgbClr val="FF0000"/>
                </a:solidFill>
                <a:latin typeface="黑体" panose="02010609060101010101" pitchFamily="2" charset="-122"/>
                <a:ea typeface="黑体" panose="02010609060101010101" pitchFamily="2" charset="-122"/>
              </a:rPr>
              <a:t>a’</a:t>
            </a:r>
            <a:r>
              <a:rPr lang="zh-CN" altLang="en-US" dirty="0">
                <a:solidFill>
                  <a:srgbClr val="333399"/>
                </a:solidFill>
                <a:latin typeface="黑体" panose="02010609060101010101" pitchFamily="2" charset="-122"/>
                <a:ea typeface="黑体" panose="02010609060101010101" pitchFamily="2" charset="-122"/>
              </a:rPr>
              <a:t>之后，并加上括号，写成</a:t>
            </a:r>
            <a:r>
              <a:rPr lang="en-US" altLang="zh-CN">
                <a:solidFill>
                  <a:srgbClr val="FF0000"/>
                </a:solidFill>
                <a:latin typeface="黑体" panose="02010609060101010101" pitchFamily="2" charset="-122"/>
                <a:ea typeface="黑体" panose="02010609060101010101" pitchFamily="2" charset="-122"/>
              </a:rPr>
              <a:t>a’(c’)</a:t>
            </a:r>
            <a:r>
              <a:rPr lang="zh-CN" altLang="en-US">
                <a:solidFill>
                  <a:srgbClr val="333399"/>
                </a:solidFill>
                <a:latin typeface="黑体" panose="02010609060101010101" pitchFamily="2" charset="-122"/>
                <a:ea typeface="黑体" panose="02010609060101010101" pitchFamily="2" charset="-122"/>
              </a:rPr>
              <a:t>；不</a:t>
            </a:r>
            <a:r>
              <a:rPr lang="zh-CN" altLang="en-US" dirty="0">
                <a:solidFill>
                  <a:srgbClr val="333399"/>
                </a:solidFill>
                <a:latin typeface="黑体" panose="02010609060101010101" pitchFamily="2" charset="-122"/>
                <a:ea typeface="黑体" panose="02010609060101010101" pitchFamily="2" charset="-122"/>
              </a:rPr>
              <a:t>强调可见性时，也可不加括号写成</a:t>
            </a:r>
            <a:r>
              <a:rPr lang="en-US" altLang="zh-CN">
                <a:solidFill>
                  <a:srgbClr val="FF0000"/>
                </a:solidFill>
                <a:latin typeface="黑体" panose="02010609060101010101" pitchFamily="2" charset="-122"/>
                <a:ea typeface="黑体" panose="02010609060101010101" pitchFamily="2" charset="-122"/>
              </a:rPr>
              <a:t>a’c’</a:t>
            </a:r>
            <a:r>
              <a:rPr lang="zh-CN" altLang="en-US">
                <a:solidFill>
                  <a:srgbClr val="333399"/>
                </a:solidFill>
                <a:latin typeface="黑体" panose="02010609060101010101" pitchFamily="2" charset="-122"/>
                <a:ea typeface="黑体" panose="02010609060101010101" pitchFamily="2" charset="-122"/>
              </a:rPr>
              <a:t>。</a:t>
            </a:r>
          </a:p>
        </p:txBody>
      </p:sp>
      <p:sp>
        <p:nvSpPr>
          <p:cNvPr id="609327" name="文本框 609326"/>
          <p:cNvSpPr txBox="1"/>
          <p:nvPr/>
        </p:nvSpPr>
        <p:spPr>
          <a:xfrm>
            <a:off x="136525" y="4876800"/>
            <a:ext cx="5040313" cy="396875"/>
          </a:xfrm>
          <a:prstGeom prst="rect">
            <a:avLst/>
          </a:prstGeom>
          <a:noFill/>
          <a:ln w="9525">
            <a:noFill/>
          </a:ln>
        </p:spPr>
        <p:txBody>
          <a:bodyPr wrap="none" anchor="t" anchorCtr="0">
            <a:spAutoFit/>
          </a:bodyPr>
          <a:lstStyle/>
          <a:p>
            <a:r>
              <a:rPr lang="zh-CN" altLang="en-US">
                <a:latin typeface="Times New Roman" panose="02020603050405020304" pitchFamily="18" charset="0"/>
              </a:rPr>
              <a:t>对</a:t>
            </a:r>
            <a:r>
              <a:rPr lang="zh-CN" altLang="en-US" dirty="0">
                <a:latin typeface="Times New Roman" panose="02020603050405020304" pitchFamily="18" charset="0"/>
              </a:rPr>
              <a:t>正面的重影点应是前面的点遮后面的点：</a:t>
            </a:r>
            <a:endParaRPr lang="zh-CN" altLang="en-US">
              <a:latin typeface="Times New Roman" panose="02020603050405020304" pitchFamily="18" charset="0"/>
            </a:endParaRPr>
          </a:p>
        </p:txBody>
      </p:sp>
      <p:grpSp>
        <p:nvGrpSpPr>
          <p:cNvPr id="609328" name="组合 609327"/>
          <p:cNvGrpSpPr/>
          <p:nvPr/>
        </p:nvGrpSpPr>
        <p:grpSpPr>
          <a:xfrm>
            <a:off x="4860925" y="3502025"/>
            <a:ext cx="455613" cy="1006475"/>
            <a:chOff x="3062" y="2206"/>
            <a:chExt cx="287" cy="634"/>
          </a:xfrm>
        </p:grpSpPr>
        <p:sp>
          <p:nvSpPr>
            <p:cNvPr id="609329" name="文本框 609328"/>
            <p:cNvSpPr txBox="1"/>
            <p:nvPr/>
          </p:nvSpPr>
          <p:spPr>
            <a:xfrm>
              <a:off x="3072" y="2590"/>
              <a:ext cx="277" cy="250"/>
            </a:xfrm>
            <a:prstGeom prst="rect">
              <a:avLst/>
            </a:prstGeom>
            <a:noFill/>
            <a:ln w="9525">
              <a:noFill/>
            </a:ln>
          </p:spPr>
          <p:txBody>
            <a:bodyPr wrap="none" anchor="t" anchorCtr="0">
              <a:spAutoFit/>
            </a:bodyPr>
            <a:lstStyle/>
            <a:p>
              <a:r>
                <a:rPr lang="zh-CN" altLang="en-US">
                  <a:solidFill>
                    <a:schemeClr val="hlink"/>
                  </a:solidFill>
                  <a:latin typeface="Times New Roman" panose="02020603050405020304" pitchFamily="18" charset="0"/>
                </a:rPr>
                <a:t>前</a:t>
              </a:r>
            </a:p>
          </p:txBody>
        </p:sp>
        <p:sp>
          <p:nvSpPr>
            <p:cNvPr id="609330" name="文本框 609329"/>
            <p:cNvSpPr txBox="1"/>
            <p:nvPr/>
          </p:nvSpPr>
          <p:spPr>
            <a:xfrm>
              <a:off x="3062" y="2206"/>
              <a:ext cx="277" cy="250"/>
            </a:xfrm>
            <a:prstGeom prst="rect">
              <a:avLst/>
            </a:prstGeom>
            <a:noFill/>
            <a:ln w="9525">
              <a:noFill/>
            </a:ln>
          </p:spPr>
          <p:txBody>
            <a:bodyPr wrap="none" anchor="t" anchorCtr="0">
              <a:spAutoFit/>
            </a:bodyPr>
            <a:lstStyle/>
            <a:p>
              <a:r>
                <a:rPr lang="zh-CN" altLang="en-US">
                  <a:solidFill>
                    <a:srgbClr val="CC00CC"/>
                  </a:solidFill>
                  <a:latin typeface="Times New Roman" panose="02020603050405020304" pitchFamily="18" charset="0"/>
                </a:rPr>
                <a:t>后</a:t>
              </a:r>
            </a:p>
          </p:txBody>
        </p:sp>
      </p:grpSp>
      <p:grpSp>
        <p:nvGrpSpPr>
          <p:cNvPr id="609331" name="组合 609330"/>
          <p:cNvGrpSpPr/>
          <p:nvPr/>
        </p:nvGrpSpPr>
        <p:grpSpPr>
          <a:xfrm>
            <a:off x="7223125" y="1368425"/>
            <a:ext cx="1217613" cy="400050"/>
            <a:chOff x="4550" y="862"/>
            <a:chExt cx="767" cy="252"/>
          </a:xfrm>
        </p:grpSpPr>
        <p:sp>
          <p:nvSpPr>
            <p:cNvPr id="609332" name="文本框 609331"/>
            <p:cNvSpPr txBox="1"/>
            <p:nvPr/>
          </p:nvSpPr>
          <p:spPr>
            <a:xfrm>
              <a:off x="5040" y="864"/>
              <a:ext cx="277" cy="250"/>
            </a:xfrm>
            <a:prstGeom prst="rect">
              <a:avLst/>
            </a:prstGeom>
            <a:noFill/>
            <a:ln w="9525">
              <a:noFill/>
            </a:ln>
          </p:spPr>
          <p:txBody>
            <a:bodyPr wrap="none" anchor="t" anchorCtr="0">
              <a:spAutoFit/>
            </a:bodyPr>
            <a:lstStyle/>
            <a:p>
              <a:r>
                <a:rPr lang="zh-CN" altLang="en-US">
                  <a:solidFill>
                    <a:schemeClr val="hlink"/>
                  </a:solidFill>
                  <a:latin typeface="Times New Roman" panose="02020603050405020304" pitchFamily="18" charset="0"/>
                </a:rPr>
                <a:t>前</a:t>
              </a:r>
            </a:p>
          </p:txBody>
        </p:sp>
        <p:sp>
          <p:nvSpPr>
            <p:cNvPr id="609333" name="文本框 609332"/>
            <p:cNvSpPr txBox="1"/>
            <p:nvPr/>
          </p:nvSpPr>
          <p:spPr>
            <a:xfrm>
              <a:off x="4550" y="862"/>
              <a:ext cx="277" cy="250"/>
            </a:xfrm>
            <a:prstGeom prst="rect">
              <a:avLst/>
            </a:prstGeom>
            <a:noFill/>
            <a:ln w="9525">
              <a:noFill/>
            </a:ln>
          </p:spPr>
          <p:txBody>
            <a:bodyPr wrap="none" anchor="t" anchorCtr="0">
              <a:spAutoFit/>
            </a:bodyPr>
            <a:lstStyle/>
            <a:p>
              <a:r>
                <a:rPr lang="zh-CN" altLang="en-US">
                  <a:solidFill>
                    <a:srgbClr val="CC00CC"/>
                  </a:solidFill>
                  <a:latin typeface="Times New Roman" panose="02020603050405020304" pitchFamily="18" charset="0"/>
                </a:rPr>
                <a:t>后</a:t>
              </a:r>
            </a:p>
          </p:txBody>
        </p:sp>
      </p:grpSp>
      <p:grpSp>
        <p:nvGrpSpPr>
          <p:cNvPr id="609334" name="组合 609333"/>
          <p:cNvGrpSpPr/>
          <p:nvPr/>
        </p:nvGrpSpPr>
        <p:grpSpPr>
          <a:xfrm>
            <a:off x="457200" y="1050925"/>
            <a:ext cx="3578225" cy="3368675"/>
            <a:chOff x="288" y="662"/>
            <a:chExt cx="2254" cy="2122"/>
          </a:xfrm>
        </p:grpSpPr>
        <p:grpSp>
          <p:nvGrpSpPr>
            <p:cNvPr id="609335" name="组合 609334"/>
            <p:cNvGrpSpPr/>
            <p:nvPr/>
          </p:nvGrpSpPr>
          <p:grpSpPr>
            <a:xfrm>
              <a:off x="288" y="662"/>
              <a:ext cx="2254" cy="2122"/>
              <a:chOff x="516" y="802"/>
              <a:chExt cx="2254" cy="2122"/>
            </a:xfrm>
          </p:grpSpPr>
          <p:grpSp>
            <p:nvGrpSpPr>
              <p:cNvPr id="609336" name="组合 609335"/>
              <p:cNvGrpSpPr/>
              <p:nvPr/>
            </p:nvGrpSpPr>
            <p:grpSpPr>
              <a:xfrm>
                <a:off x="516" y="802"/>
                <a:ext cx="2254" cy="2122"/>
                <a:chOff x="516" y="802"/>
                <a:chExt cx="2254" cy="2122"/>
              </a:xfrm>
            </p:grpSpPr>
            <p:sp>
              <p:nvSpPr>
                <p:cNvPr id="609337" name="文本框 609336"/>
                <p:cNvSpPr txBox="1"/>
                <p:nvPr/>
              </p:nvSpPr>
              <p:spPr>
                <a:xfrm>
                  <a:off x="516" y="1912"/>
                  <a:ext cx="223"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X</a:t>
                  </a:r>
                </a:p>
              </p:txBody>
            </p:sp>
            <p:grpSp>
              <p:nvGrpSpPr>
                <p:cNvPr id="609338" name="组合 609337"/>
                <p:cNvGrpSpPr/>
                <p:nvPr/>
              </p:nvGrpSpPr>
              <p:grpSpPr>
                <a:xfrm>
                  <a:off x="684" y="802"/>
                  <a:ext cx="2086" cy="2122"/>
                  <a:chOff x="684" y="802"/>
                  <a:chExt cx="2086" cy="2122"/>
                </a:xfrm>
              </p:grpSpPr>
              <p:sp>
                <p:nvSpPr>
                  <p:cNvPr id="609339" name="直接连接符 609338"/>
                  <p:cNvSpPr/>
                  <p:nvPr/>
                </p:nvSpPr>
                <p:spPr>
                  <a:xfrm>
                    <a:off x="739" y="1012"/>
                    <a:ext cx="1068"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0" name="直接连接符 609339"/>
                  <p:cNvSpPr/>
                  <p:nvPr/>
                </p:nvSpPr>
                <p:spPr>
                  <a:xfrm>
                    <a:off x="1116" y="2018"/>
                    <a:ext cx="69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41" name="直接连接符 609340"/>
                  <p:cNvSpPr/>
                  <p:nvPr/>
                </p:nvSpPr>
                <p:spPr>
                  <a:xfrm flipH="1" flipV="1">
                    <a:off x="739" y="2018"/>
                    <a:ext cx="752" cy="75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2" name="直接连接符 609341"/>
                  <p:cNvSpPr/>
                  <p:nvPr/>
                </p:nvSpPr>
                <p:spPr>
                  <a:xfrm>
                    <a:off x="739" y="1012"/>
                    <a:ext cx="1" cy="100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3" name="直接连接符 609342"/>
                  <p:cNvSpPr/>
                  <p:nvPr/>
                </p:nvSpPr>
                <p:spPr>
                  <a:xfrm>
                    <a:off x="739" y="2018"/>
                    <a:ext cx="37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44" name="直接连接符 609343"/>
                  <p:cNvSpPr/>
                  <p:nvPr/>
                </p:nvSpPr>
                <p:spPr>
                  <a:xfrm>
                    <a:off x="1807" y="1452"/>
                    <a:ext cx="1" cy="5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45" name="直接连接符 609344"/>
                  <p:cNvSpPr/>
                  <p:nvPr/>
                </p:nvSpPr>
                <p:spPr>
                  <a:xfrm flipH="1" flipV="1">
                    <a:off x="1807" y="1012"/>
                    <a:ext cx="754" cy="7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6" name="直接连接符 609345"/>
                  <p:cNvSpPr/>
                  <p:nvPr/>
                </p:nvSpPr>
                <p:spPr>
                  <a:xfrm flipH="1" flipV="1">
                    <a:off x="1491" y="2772"/>
                    <a:ext cx="1070"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7" name="直接连接符 609346"/>
                  <p:cNvSpPr/>
                  <p:nvPr/>
                </p:nvSpPr>
                <p:spPr>
                  <a:xfrm flipH="1" flipV="1">
                    <a:off x="1807" y="2018"/>
                    <a:ext cx="503" cy="5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48" name="直接连接符 609347"/>
                  <p:cNvSpPr/>
                  <p:nvPr/>
                </p:nvSpPr>
                <p:spPr>
                  <a:xfrm>
                    <a:off x="2561" y="1767"/>
                    <a:ext cx="1" cy="100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9349" name="直接连接符 609348"/>
                  <p:cNvSpPr/>
                  <p:nvPr/>
                </p:nvSpPr>
                <p:spPr>
                  <a:xfrm>
                    <a:off x="2310" y="2522"/>
                    <a:ext cx="251" cy="2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50" name="直接连接符 609349"/>
                  <p:cNvSpPr/>
                  <p:nvPr/>
                </p:nvSpPr>
                <p:spPr>
                  <a:xfrm flipV="1">
                    <a:off x="1807" y="1012"/>
                    <a:ext cx="1" cy="44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9351" name="文本框 609350"/>
                  <p:cNvSpPr txBox="1"/>
                  <p:nvPr/>
                </p:nvSpPr>
                <p:spPr>
                  <a:xfrm>
                    <a:off x="684" y="1018"/>
                    <a:ext cx="223"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V</a:t>
                    </a:r>
                  </a:p>
                </p:txBody>
              </p:sp>
              <p:sp>
                <p:nvSpPr>
                  <p:cNvPr id="609352" name="文本框 609351"/>
                  <p:cNvSpPr txBox="1"/>
                  <p:nvPr/>
                </p:nvSpPr>
                <p:spPr>
                  <a:xfrm>
                    <a:off x="1740" y="802"/>
                    <a:ext cx="214"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Z</a:t>
                    </a:r>
                  </a:p>
                </p:txBody>
              </p:sp>
              <p:sp>
                <p:nvSpPr>
                  <p:cNvPr id="609353" name="文本框 609352"/>
                  <p:cNvSpPr txBox="1"/>
                  <p:nvPr/>
                </p:nvSpPr>
                <p:spPr>
                  <a:xfrm rot="-2858111">
                    <a:off x="1375" y="2541"/>
                    <a:ext cx="240"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H</a:t>
                    </a:r>
                  </a:p>
                </p:txBody>
              </p:sp>
              <p:sp>
                <p:nvSpPr>
                  <p:cNvPr id="609354" name="文本框 609353"/>
                  <p:cNvSpPr txBox="1"/>
                  <p:nvPr/>
                </p:nvSpPr>
                <p:spPr>
                  <a:xfrm>
                    <a:off x="2556" y="2674"/>
                    <a:ext cx="214"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Y</a:t>
                    </a:r>
                  </a:p>
                </p:txBody>
              </p:sp>
              <p:sp>
                <p:nvSpPr>
                  <p:cNvPr id="609355" name="文本框 609354"/>
                  <p:cNvSpPr txBox="1"/>
                  <p:nvPr/>
                </p:nvSpPr>
                <p:spPr>
                  <a:xfrm>
                    <a:off x="2352" y="1730"/>
                    <a:ext cx="258"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W</a:t>
                    </a:r>
                  </a:p>
                </p:txBody>
              </p:sp>
            </p:grpSp>
          </p:grpSp>
          <p:sp>
            <p:nvSpPr>
              <p:cNvPr id="609356" name="文本框 609355"/>
              <p:cNvSpPr txBox="1"/>
              <p:nvPr/>
            </p:nvSpPr>
            <p:spPr>
              <a:xfrm>
                <a:off x="1680" y="1946"/>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o</a:t>
                </a:r>
              </a:p>
            </p:txBody>
          </p:sp>
        </p:grpSp>
        <p:grpSp>
          <p:nvGrpSpPr>
            <p:cNvPr id="609357" name="组合 609356"/>
            <p:cNvGrpSpPr/>
            <p:nvPr/>
          </p:nvGrpSpPr>
          <p:grpSpPr>
            <a:xfrm>
              <a:off x="632" y="999"/>
              <a:ext cx="1711" cy="1632"/>
              <a:chOff x="732" y="506"/>
              <a:chExt cx="1711" cy="1632"/>
            </a:xfrm>
          </p:grpSpPr>
          <p:sp>
            <p:nvSpPr>
              <p:cNvPr id="609358" name="直接连接符 609357"/>
              <p:cNvSpPr/>
              <p:nvPr/>
            </p:nvSpPr>
            <p:spPr>
              <a:xfrm flipV="1">
                <a:off x="1486" y="1376"/>
                <a:ext cx="1" cy="47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59" name="直接连接符 609358"/>
              <p:cNvSpPr>
                <a:spLocks noChangeAspect="1"/>
              </p:cNvSpPr>
              <p:nvPr/>
            </p:nvSpPr>
            <p:spPr>
              <a:xfrm>
                <a:off x="984" y="1394"/>
                <a:ext cx="474" cy="476"/>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9360" name="直接连接符 609359"/>
              <p:cNvSpPr>
                <a:spLocks noChangeAspect="1"/>
              </p:cNvSpPr>
              <p:nvPr/>
            </p:nvSpPr>
            <p:spPr>
              <a:xfrm flipH="1" flipV="1">
                <a:off x="1668" y="832"/>
                <a:ext cx="494" cy="47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61" name="任意多边形 609360"/>
              <p:cNvSpPr/>
              <p:nvPr/>
            </p:nvSpPr>
            <p:spPr>
              <a:xfrm>
                <a:off x="1442" y="1854"/>
                <a:ext cx="88" cy="88"/>
              </a:xfrm>
              <a:custGeom>
                <a:avLst/>
                <a:gdLst/>
                <a:ahLst/>
                <a:cxnLst/>
                <a:rect l="0" t="0" r="0" b="0"/>
                <a:pathLst>
                  <a:path w="528" h="529">
                    <a:moveTo>
                      <a:pt x="528" y="265"/>
                    </a:moveTo>
                    <a:lnTo>
                      <a:pt x="451" y="78"/>
                    </a:lnTo>
                    <a:lnTo>
                      <a:pt x="265" y="0"/>
                    </a:lnTo>
                    <a:lnTo>
                      <a:pt x="78" y="78"/>
                    </a:lnTo>
                    <a:lnTo>
                      <a:pt x="0" y="265"/>
                    </a:lnTo>
                    <a:lnTo>
                      <a:pt x="78" y="452"/>
                    </a:lnTo>
                    <a:lnTo>
                      <a:pt x="265" y="529"/>
                    </a:lnTo>
                    <a:lnTo>
                      <a:pt x="451" y="452"/>
                    </a:lnTo>
                    <a:lnTo>
                      <a:pt x="528" y="26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9362" name="文本框 609361"/>
              <p:cNvSpPr txBox="1"/>
              <p:nvPr/>
            </p:nvSpPr>
            <p:spPr>
              <a:xfrm>
                <a:off x="1490" y="1850"/>
                <a:ext cx="212"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sp>
            <p:nvSpPr>
              <p:cNvPr id="609363" name="直接连接符 609362"/>
              <p:cNvSpPr>
                <a:spLocks noChangeAspect="1"/>
              </p:cNvSpPr>
              <p:nvPr/>
            </p:nvSpPr>
            <p:spPr>
              <a:xfrm flipH="1" flipV="1">
                <a:off x="1015" y="859"/>
                <a:ext cx="451" cy="453"/>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9364" name="任意多边形 609363"/>
              <p:cNvSpPr/>
              <p:nvPr/>
            </p:nvSpPr>
            <p:spPr>
              <a:xfrm>
                <a:off x="940" y="784"/>
                <a:ext cx="88" cy="88"/>
              </a:xfrm>
              <a:custGeom>
                <a:avLst/>
                <a:gdLst/>
                <a:ahLst/>
                <a:cxnLst/>
                <a:rect l="0" t="0" r="0" b="0"/>
                <a:pathLst>
                  <a:path w="528" h="529">
                    <a:moveTo>
                      <a:pt x="528" y="265"/>
                    </a:moveTo>
                    <a:lnTo>
                      <a:pt x="451" y="77"/>
                    </a:lnTo>
                    <a:lnTo>
                      <a:pt x="265" y="0"/>
                    </a:lnTo>
                    <a:lnTo>
                      <a:pt x="77" y="77"/>
                    </a:lnTo>
                    <a:lnTo>
                      <a:pt x="0" y="265"/>
                    </a:lnTo>
                    <a:lnTo>
                      <a:pt x="77" y="451"/>
                    </a:lnTo>
                    <a:lnTo>
                      <a:pt x="265" y="529"/>
                    </a:lnTo>
                    <a:lnTo>
                      <a:pt x="451" y="451"/>
                    </a:lnTo>
                    <a:lnTo>
                      <a:pt x="528" y="26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9365" name="文本框 609364"/>
              <p:cNvSpPr txBox="1"/>
              <p:nvPr/>
            </p:nvSpPr>
            <p:spPr>
              <a:xfrm>
                <a:off x="732" y="506"/>
                <a:ext cx="276"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sp>
            <p:nvSpPr>
              <p:cNvPr id="609366" name="直接连接符 609365"/>
              <p:cNvSpPr/>
              <p:nvPr/>
            </p:nvSpPr>
            <p:spPr>
              <a:xfrm>
                <a:off x="1530" y="1332"/>
                <a:ext cx="604"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67" name="直接连接符 609366"/>
              <p:cNvSpPr/>
              <p:nvPr/>
            </p:nvSpPr>
            <p:spPr>
              <a:xfrm>
                <a:off x="1028" y="828"/>
                <a:ext cx="647" cy="1"/>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9368" name="直接连接符 609367"/>
              <p:cNvSpPr/>
              <p:nvPr/>
            </p:nvSpPr>
            <p:spPr>
              <a:xfrm>
                <a:off x="984" y="872"/>
                <a:ext cx="1" cy="522"/>
              </a:xfrm>
              <a:prstGeom prst="line">
                <a:avLst/>
              </a:prstGeom>
              <a:ln w="0" cap="flat" cmpd="sng">
                <a:solidFill>
                  <a:schemeClr val="accent2"/>
                </a:solidFill>
                <a:prstDash val="solid"/>
                <a:headEnd type="none" w="med" len="med"/>
                <a:tailEnd type="none" w="med" len="med"/>
              </a:ln>
            </p:spPr>
            <p:txBody>
              <a:bodyPr/>
              <a:lstStyle/>
              <a:p>
                <a:endParaRPr lang="zh-CN" altLang="en-US"/>
              </a:p>
            </p:txBody>
          </p:sp>
          <p:sp>
            <p:nvSpPr>
              <p:cNvPr id="609369" name="直接连接符 609368"/>
              <p:cNvSpPr/>
              <p:nvPr/>
            </p:nvSpPr>
            <p:spPr>
              <a:xfrm>
                <a:off x="1530" y="1898"/>
                <a:ext cx="64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70" name="直接连接符 609369"/>
              <p:cNvSpPr/>
              <p:nvPr/>
            </p:nvSpPr>
            <p:spPr>
              <a:xfrm flipV="1">
                <a:off x="2178" y="1376"/>
                <a:ext cx="1" cy="52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09371" name="任意多边形 609370"/>
              <p:cNvSpPr/>
              <p:nvPr/>
            </p:nvSpPr>
            <p:spPr>
              <a:xfrm>
                <a:off x="1442" y="1287"/>
                <a:ext cx="88" cy="89"/>
              </a:xfrm>
              <a:custGeom>
                <a:avLst/>
                <a:gdLst/>
                <a:ahLst/>
                <a:cxnLst/>
                <a:rect l="0" t="0" r="0" b="0"/>
                <a:pathLst>
                  <a:path w="528" h="529">
                    <a:moveTo>
                      <a:pt x="528" y="264"/>
                    </a:moveTo>
                    <a:lnTo>
                      <a:pt x="451" y="78"/>
                    </a:lnTo>
                    <a:lnTo>
                      <a:pt x="265" y="0"/>
                    </a:lnTo>
                    <a:lnTo>
                      <a:pt x="78" y="78"/>
                    </a:lnTo>
                    <a:lnTo>
                      <a:pt x="0" y="264"/>
                    </a:lnTo>
                    <a:lnTo>
                      <a:pt x="78" y="452"/>
                    </a:lnTo>
                    <a:lnTo>
                      <a:pt x="265" y="529"/>
                    </a:lnTo>
                    <a:lnTo>
                      <a:pt x="451" y="452"/>
                    </a:lnTo>
                    <a:lnTo>
                      <a:pt x="528" y="264"/>
                    </a:lnTo>
                  </a:path>
                </a:pathLst>
              </a:custGeom>
              <a:solidFill>
                <a:srgbClr val="FF3300"/>
              </a:solidFill>
              <a:ln w="0" cap="flat" cmpd="sng">
                <a:solidFill>
                  <a:srgbClr val="000000"/>
                </a:solidFill>
                <a:prstDash val="solid"/>
                <a:headEnd type="none" w="med" len="med"/>
                <a:tailEnd type="none" w="med" len="med"/>
              </a:ln>
            </p:spPr>
            <p:txBody>
              <a:bodyPr/>
              <a:lstStyle/>
              <a:p>
                <a:endParaRPr lang="zh-CN" altLang="en-US"/>
              </a:p>
            </p:txBody>
          </p:sp>
          <p:sp>
            <p:nvSpPr>
              <p:cNvPr id="609372" name="文本框 609371"/>
              <p:cNvSpPr txBox="1"/>
              <p:nvPr/>
            </p:nvSpPr>
            <p:spPr>
              <a:xfrm>
                <a:off x="1463" y="1049"/>
                <a:ext cx="244" cy="288"/>
              </a:xfrm>
              <a:prstGeom prst="rect">
                <a:avLst/>
              </a:prstGeom>
              <a:noFill/>
              <a:ln w="9525">
                <a:noFill/>
              </a:ln>
            </p:spPr>
            <p:txBody>
              <a:bodyPr wrap="none" anchor="t" anchorCtr="0">
                <a:spAutoFit/>
              </a:bodyPr>
              <a:lstStyle/>
              <a:p>
                <a:r>
                  <a:rPr lang="en-US" altLang="zh-CN" sz="2400" i="1">
                    <a:solidFill>
                      <a:schemeClr val="hlink"/>
                    </a:solidFill>
                    <a:latin typeface="Times New Roman" panose="02020603050405020304" pitchFamily="18" charset="0"/>
                  </a:rPr>
                  <a:t>A</a:t>
                </a:r>
              </a:p>
            </p:txBody>
          </p:sp>
          <p:sp>
            <p:nvSpPr>
              <p:cNvPr id="609373" name="任意多边形 609372"/>
              <p:cNvSpPr/>
              <p:nvPr/>
            </p:nvSpPr>
            <p:spPr>
              <a:xfrm>
                <a:off x="2134" y="1287"/>
                <a:ext cx="88" cy="89"/>
              </a:xfrm>
              <a:custGeom>
                <a:avLst/>
                <a:gdLst/>
                <a:ahLst/>
                <a:cxnLst/>
                <a:rect l="0" t="0" r="0" b="0"/>
                <a:pathLst>
                  <a:path w="528" h="529">
                    <a:moveTo>
                      <a:pt x="528" y="264"/>
                    </a:moveTo>
                    <a:lnTo>
                      <a:pt x="451" y="78"/>
                    </a:lnTo>
                    <a:lnTo>
                      <a:pt x="264" y="0"/>
                    </a:lnTo>
                    <a:lnTo>
                      <a:pt x="78" y="78"/>
                    </a:lnTo>
                    <a:lnTo>
                      <a:pt x="0" y="264"/>
                    </a:lnTo>
                    <a:lnTo>
                      <a:pt x="78" y="452"/>
                    </a:lnTo>
                    <a:lnTo>
                      <a:pt x="264" y="529"/>
                    </a:lnTo>
                    <a:lnTo>
                      <a:pt x="451" y="452"/>
                    </a:lnTo>
                    <a:lnTo>
                      <a:pt x="528" y="26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09374" name="文本框 609373"/>
              <p:cNvSpPr txBox="1"/>
              <p:nvPr/>
            </p:nvSpPr>
            <p:spPr>
              <a:xfrm>
                <a:off x="2135" y="1241"/>
                <a:ext cx="308" cy="288"/>
              </a:xfrm>
              <a:prstGeom prst="rect">
                <a:avLst/>
              </a:prstGeom>
              <a:noFill/>
              <a:ln w="9525">
                <a:noFill/>
              </a:ln>
            </p:spPr>
            <p:txBody>
              <a:bodyPr wrap="none" anchor="t" anchorCtr="0">
                <a:spAutoFit/>
              </a:bodyPr>
              <a:lstStyle/>
              <a:p>
                <a:r>
                  <a:rPr lang="en-US" altLang="zh-CN" sz="2400" i="1">
                    <a:solidFill>
                      <a:srgbClr val="FF0000"/>
                    </a:solidFill>
                    <a:latin typeface="Times New Roman" panose="02020603050405020304" pitchFamily="18" charset="0"/>
                  </a:rPr>
                  <a:t>a”</a:t>
                </a:r>
              </a:p>
            </p:txBody>
          </p:sp>
        </p:grpSp>
        <p:grpSp>
          <p:nvGrpSpPr>
            <p:cNvPr id="609375" name="组合 609374"/>
            <p:cNvGrpSpPr/>
            <p:nvPr/>
          </p:nvGrpSpPr>
          <p:grpSpPr>
            <a:xfrm>
              <a:off x="860" y="1024"/>
              <a:ext cx="1232" cy="1334"/>
              <a:chOff x="960" y="531"/>
              <a:chExt cx="1232" cy="1334"/>
            </a:xfrm>
          </p:grpSpPr>
          <p:grpSp>
            <p:nvGrpSpPr>
              <p:cNvPr id="609376" name="组合 609375"/>
              <p:cNvGrpSpPr/>
              <p:nvPr/>
            </p:nvGrpSpPr>
            <p:grpSpPr>
              <a:xfrm>
                <a:off x="1020" y="809"/>
                <a:ext cx="1172" cy="1056"/>
                <a:chOff x="1152" y="1903"/>
                <a:chExt cx="1172" cy="1056"/>
              </a:xfrm>
            </p:grpSpPr>
            <p:sp>
              <p:nvSpPr>
                <p:cNvPr id="609377" name="直接连接符 609376"/>
                <p:cNvSpPr/>
                <p:nvPr/>
              </p:nvSpPr>
              <p:spPr>
                <a:xfrm>
                  <a:off x="1331" y="2160"/>
                  <a:ext cx="1" cy="497"/>
                </a:xfrm>
                <a:prstGeom prst="line">
                  <a:avLst/>
                </a:prstGeom>
                <a:ln w="0" cap="flat" cmpd="sng">
                  <a:solidFill>
                    <a:srgbClr val="FF33CC"/>
                  </a:solidFill>
                  <a:prstDash val="solid"/>
                  <a:headEnd type="none" w="med" len="med"/>
                  <a:tailEnd type="none" w="med" len="med"/>
                </a:ln>
              </p:spPr>
              <p:txBody>
                <a:bodyPr/>
                <a:lstStyle/>
                <a:p>
                  <a:endParaRPr lang="zh-CN" altLang="en-US"/>
                </a:p>
              </p:txBody>
            </p:sp>
            <p:sp>
              <p:nvSpPr>
                <p:cNvPr id="609378" name="直接连接符 609377"/>
                <p:cNvSpPr/>
                <p:nvPr/>
              </p:nvSpPr>
              <p:spPr>
                <a:xfrm>
                  <a:off x="1375" y="2698"/>
                  <a:ext cx="647" cy="1"/>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9379" name="直接连接符 609378"/>
                <p:cNvSpPr/>
                <p:nvPr/>
              </p:nvSpPr>
              <p:spPr>
                <a:xfrm>
                  <a:off x="1375" y="2132"/>
                  <a:ext cx="603" cy="1"/>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9380" name="直接连接符 609379"/>
                <p:cNvSpPr/>
                <p:nvPr/>
              </p:nvSpPr>
              <p:spPr>
                <a:xfrm>
                  <a:off x="2022" y="2176"/>
                  <a:ext cx="1" cy="522"/>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09381" name="任意多边形 609380"/>
                <p:cNvSpPr/>
                <p:nvPr/>
              </p:nvSpPr>
              <p:spPr>
                <a:xfrm>
                  <a:off x="1978" y="2083"/>
                  <a:ext cx="88" cy="88"/>
                </a:xfrm>
                <a:custGeom>
                  <a:avLst/>
                  <a:gdLst/>
                  <a:ahLst/>
                  <a:cxnLst/>
                  <a:rect l="0" t="0" r="0" b="0"/>
                  <a:pathLst>
                    <a:path w="528" h="529">
                      <a:moveTo>
                        <a:pt x="528" y="265"/>
                      </a:moveTo>
                      <a:lnTo>
                        <a:pt x="451" y="79"/>
                      </a:lnTo>
                      <a:lnTo>
                        <a:pt x="265" y="0"/>
                      </a:lnTo>
                      <a:lnTo>
                        <a:pt x="77" y="79"/>
                      </a:lnTo>
                      <a:lnTo>
                        <a:pt x="0" y="265"/>
                      </a:lnTo>
                      <a:lnTo>
                        <a:pt x="77" y="452"/>
                      </a:lnTo>
                      <a:lnTo>
                        <a:pt x="265" y="529"/>
                      </a:lnTo>
                      <a:lnTo>
                        <a:pt x="451" y="452"/>
                      </a:lnTo>
                      <a:lnTo>
                        <a:pt x="528" y="26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9382" name="任意多边形 609381"/>
                <p:cNvSpPr/>
                <p:nvPr/>
              </p:nvSpPr>
              <p:spPr>
                <a:xfrm>
                  <a:off x="1287" y="2654"/>
                  <a:ext cx="88" cy="88"/>
                </a:xfrm>
                <a:custGeom>
                  <a:avLst/>
                  <a:gdLst/>
                  <a:ahLst/>
                  <a:cxnLst/>
                  <a:rect l="0" t="0" r="0" b="0"/>
                  <a:pathLst>
                    <a:path w="528" h="529">
                      <a:moveTo>
                        <a:pt x="528" y="264"/>
                      </a:moveTo>
                      <a:lnTo>
                        <a:pt x="451" y="78"/>
                      </a:lnTo>
                      <a:lnTo>
                        <a:pt x="265" y="0"/>
                      </a:lnTo>
                      <a:lnTo>
                        <a:pt x="77" y="78"/>
                      </a:lnTo>
                      <a:lnTo>
                        <a:pt x="0" y="264"/>
                      </a:lnTo>
                      <a:lnTo>
                        <a:pt x="77" y="451"/>
                      </a:lnTo>
                      <a:lnTo>
                        <a:pt x="265" y="529"/>
                      </a:lnTo>
                      <a:lnTo>
                        <a:pt x="451" y="451"/>
                      </a:lnTo>
                      <a:lnTo>
                        <a:pt x="528" y="26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9383" name="文本框 609382"/>
                <p:cNvSpPr txBox="1"/>
                <p:nvPr/>
              </p:nvSpPr>
              <p:spPr>
                <a:xfrm>
                  <a:off x="1336" y="1934"/>
                  <a:ext cx="223" cy="250"/>
                </a:xfrm>
                <a:prstGeom prst="rect">
                  <a:avLst/>
                </a:prstGeom>
                <a:noFill/>
                <a:ln w="9525">
                  <a:noFill/>
                </a:ln>
              </p:spPr>
              <p:txBody>
                <a:bodyPr wrap="none" anchor="t" anchorCtr="0">
                  <a:spAutoFit/>
                </a:bodyPr>
                <a:lstStyle/>
                <a:p>
                  <a:r>
                    <a:rPr lang="en-US" altLang="zh-CN" i="1">
                      <a:solidFill>
                        <a:srgbClr val="CC00CC"/>
                      </a:solidFill>
                      <a:latin typeface="Times New Roman" panose="02020603050405020304" pitchFamily="18" charset="0"/>
                    </a:rPr>
                    <a:t>C</a:t>
                  </a:r>
                </a:p>
              </p:txBody>
            </p:sp>
            <p:sp>
              <p:nvSpPr>
                <p:cNvPr id="609384" name="文本框 609383"/>
                <p:cNvSpPr txBox="1"/>
                <p:nvPr/>
              </p:nvSpPr>
              <p:spPr>
                <a:xfrm>
                  <a:off x="1152" y="2671"/>
                  <a:ext cx="201"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9385" name="文本框 609384"/>
                <p:cNvSpPr txBox="1"/>
                <p:nvPr/>
              </p:nvSpPr>
              <p:spPr>
                <a:xfrm>
                  <a:off x="2027" y="1903"/>
                  <a:ext cx="297"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sp>
              <p:nvSpPr>
                <p:cNvPr id="609386" name="任意多边形 609385"/>
                <p:cNvSpPr/>
                <p:nvPr/>
              </p:nvSpPr>
              <p:spPr>
                <a:xfrm>
                  <a:off x="1287" y="2088"/>
                  <a:ext cx="88" cy="88"/>
                </a:xfrm>
                <a:custGeom>
                  <a:avLst/>
                  <a:gdLst/>
                  <a:ahLst/>
                  <a:cxnLst/>
                  <a:rect l="0" t="0" r="0" b="0"/>
                  <a:pathLst>
                    <a:path w="528" h="529">
                      <a:moveTo>
                        <a:pt x="528" y="265"/>
                      </a:moveTo>
                      <a:lnTo>
                        <a:pt x="451" y="79"/>
                      </a:lnTo>
                      <a:lnTo>
                        <a:pt x="265" y="0"/>
                      </a:lnTo>
                      <a:lnTo>
                        <a:pt x="77" y="79"/>
                      </a:lnTo>
                      <a:lnTo>
                        <a:pt x="0" y="265"/>
                      </a:lnTo>
                      <a:lnTo>
                        <a:pt x="77" y="452"/>
                      </a:lnTo>
                      <a:lnTo>
                        <a:pt x="265" y="529"/>
                      </a:lnTo>
                      <a:lnTo>
                        <a:pt x="451" y="452"/>
                      </a:lnTo>
                      <a:lnTo>
                        <a:pt x="528" y="265"/>
                      </a:lnTo>
                    </a:path>
                  </a:pathLst>
                </a:custGeom>
                <a:solidFill>
                  <a:schemeClr val="hlink"/>
                </a:solidFill>
                <a:ln w="0" cap="flat" cmpd="sng">
                  <a:solidFill>
                    <a:schemeClr val="tx1"/>
                  </a:solidFill>
                  <a:prstDash val="solid"/>
                  <a:headEnd type="none" w="med" len="med"/>
                  <a:tailEnd type="none" w="med" len="med"/>
                </a:ln>
              </p:spPr>
              <p:txBody>
                <a:bodyPr/>
                <a:lstStyle/>
                <a:p>
                  <a:endParaRPr lang="zh-CN" altLang="en-US"/>
                </a:p>
              </p:txBody>
            </p:sp>
          </p:grpSp>
          <p:sp>
            <p:nvSpPr>
              <p:cNvPr id="609387" name="文本框 609386"/>
              <p:cNvSpPr txBox="1"/>
              <p:nvPr/>
            </p:nvSpPr>
            <p:spPr>
              <a:xfrm>
                <a:off x="960" y="531"/>
                <a:ext cx="393" cy="288"/>
              </a:xfrm>
              <a:prstGeom prst="rect">
                <a:avLst/>
              </a:prstGeom>
              <a:noFill/>
              <a:ln w="9525">
                <a:noFill/>
              </a:ln>
            </p:spPr>
            <p:txBody>
              <a:bodyPr wrap="none" anchor="t" anchorCtr="0">
                <a:spAutoFit/>
              </a:bodyPr>
              <a:lstStyle/>
              <a:p>
                <a:r>
                  <a:rPr lang="en-US" altLang="zh-CN" sz="2400" i="1">
                    <a:solidFill>
                      <a:srgbClr val="990099"/>
                    </a:solidFill>
                    <a:latin typeface="Times New Roman" panose="02020603050405020304" pitchFamily="18" charset="0"/>
                  </a:rPr>
                  <a:t>(c)’</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9282"/>
                                        </p:tgtEl>
                                        <p:attrNameLst>
                                          <p:attrName>style.visibility</p:attrName>
                                        </p:attrNameLst>
                                      </p:cBhvr>
                                      <p:to>
                                        <p:strVal val="visible"/>
                                      </p:to>
                                    </p:set>
                                    <p:animEffect transition="in" filter="wipe(left)">
                                      <p:cBhvr>
                                        <p:cTn id="7" dur="500"/>
                                        <p:tgtEl>
                                          <p:spTgt spid="6092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09334"/>
                                        </p:tgtEl>
                                        <p:attrNameLst>
                                          <p:attrName>style.visibility</p:attrName>
                                        </p:attrNameLst>
                                      </p:cBhvr>
                                      <p:to>
                                        <p:strVal val="visible"/>
                                      </p:to>
                                    </p:set>
                                    <p:anim calcmode="lin" valueType="num">
                                      <p:cBhvr additive="base">
                                        <p:cTn id="12" dur="500" fill="hold"/>
                                        <p:tgtEl>
                                          <p:spTgt spid="609334"/>
                                        </p:tgtEl>
                                        <p:attrNameLst>
                                          <p:attrName>ppt_x</p:attrName>
                                        </p:attrNameLst>
                                      </p:cBhvr>
                                      <p:tavLst>
                                        <p:tav tm="0">
                                          <p:val>
                                            <p:strVal val="0-#ppt_w/2"/>
                                          </p:val>
                                        </p:tav>
                                        <p:tav tm="100000">
                                          <p:val>
                                            <p:strVal val="#ppt_x"/>
                                          </p:val>
                                        </p:tav>
                                      </p:tavLst>
                                    </p:anim>
                                    <p:anim calcmode="lin" valueType="num">
                                      <p:cBhvr additive="base">
                                        <p:cTn id="13" dur="500" fill="hold"/>
                                        <p:tgtEl>
                                          <p:spTgt spid="60933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09284"/>
                                        </p:tgtEl>
                                        <p:attrNameLst>
                                          <p:attrName>style.visibility</p:attrName>
                                        </p:attrNameLst>
                                      </p:cBhvr>
                                      <p:to>
                                        <p:strVal val="visible"/>
                                      </p:to>
                                    </p:set>
                                    <p:animEffect transition="in" filter="wipe(left)">
                                      <p:cBhvr>
                                        <p:cTn id="18" dur="500"/>
                                        <p:tgtEl>
                                          <p:spTgt spid="60928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09327"/>
                                        </p:tgtEl>
                                        <p:attrNameLst>
                                          <p:attrName>style.visibility</p:attrName>
                                        </p:attrNameLst>
                                      </p:cBhvr>
                                      <p:to>
                                        <p:strVal val="visible"/>
                                      </p:to>
                                    </p:set>
                                    <p:animEffect transition="in" filter="wipe(left)">
                                      <p:cBhvr>
                                        <p:cTn id="23" dur="500"/>
                                        <p:tgtEl>
                                          <p:spTgt spid="6093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09285"/>
                                        </p:tgtEl>
                                        <p:attrNameLst>
                                          <p:attrName>style.visibility</p:attrName>
                                        </p:attrNameLst>
                                      </p:cBhvr>
                                      <p:to>
                                        <p:strVal val="visible"/>
                                      </p:to>
                                    </p:set>
                                    <p:animEffect transition="in" filter="wipe(left)">
                                      <p:cBhvr>
                                        <p:cTn id="28" dur="500"/>
                                        <p:tgtEl>
                                          <p:spTgt spid="60928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5" fill="hold" nodeType="clickEffect">
                                  <p:stCondLst>
                                    <p:cond delay="0"/>
                                  </p:stCondLst>
                                  <p:childTnLst>
                                    <p:set>
                                      <p:cBhvr>
                                        <p:cTn id="32" dur="1" fill="hold">
                                          <p:stCondLst>
                                            <p:cond delay="0"/>
                                          </p:stCondLst>
                                        </p:cTn>
                                        <p:tgtEl>
                                          <p:spTgt spid="609298"/>
                                        </p:tgtEl>
                                        <p:attrNameLst>
                                          <p:attrName>style.visibility</p:attrName>
                                        </p:attrNameLst>
                                      </p:cBhvr>
                                      <p:to>
                                        <p:strVal val="visible"/>
                                      </p:to>
                                    </p:set>
                                    <p:animEffect transition="in" filter="blinds(vertical)">
                                      <p:cBhvr>
                                        <p:cTn id="33" dur="500"/>
                                        <p:tgtEl>
                                          <p:spTgt spid="60929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609328"/>
                                        </p:tgtEl>
                                        <p:attrNameLst>
                                          <p:attrName>style.visibility</p:attrName>
                                        </p:attrNameLst>
                                      </p:cBhvr>
                                      <p:to>
                                        <p:strVal val="visible"/>
                                      </p:to>
                                    </p:set>
                                    <p:animEffect transition="in" filter="wipe(down)">
                                      <p:cBhvr>
                                        <p:cTn id="38" dur="500"/>
                                        <p:tgtEl>
                                          <p:spTgt spid="60932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609331"/>
                                        </p:tgtEl>
                                        <p:attrNameLst>
                                          <p:attrName>style.visibility</p:attrName>
                                        </p:attrNameLst>
                                      </p:cBhvr>
                                      <p:to>
                                        <p:strVal val="visible"/>
                                      </p:to>
                                    </p:set>
                                    <p:animEffect transition="in" filter="wipe(right)">
                                      <p:cBhvr>
                                        <p:cTn id="43" dur="500"/>
                                        <p:tgtEl>
                                          <p:spTgt spid="60933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09326"/>
                                        </p:tgtEl>
                                        <p:attrNameLst>
                                          <p:attrName>style.visibility</p:attrName>
                                        </p:attrNameLst>
                                      </p:cBhvr>
                                      <p:to>
                                        <p:strVal val="visible"/>
                                      </p:to>
                                    </p:set>
                                    <p:animEffect transition="in" filter="wipe(left)">
                                      <p:cBhvr>
                                        <p:cTn id="48" dur="500"/>
                                        <p:tgtEl>
                                          <p:spTgt spid="6093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609289"/>
                                        </p:tgtEl>
                                        <p:attrNameLst>
                                          <p:attrName>style.visibility</p:attrName>
                                        </p:attrNameLst>
                                      </p:cBhvr>
                                      <p:to>
                                        <p:strVal val="visible"/>
                                      </p:to>
                                    </p:set>
                                    <p:animEffect transition="in" filter="wipe(left)">
                                      <p:cBhvr>
                                        <p:cTn id="53" dur="500"/>
                                        <p:tgtEl>
                                          <p:spTgt spid="60928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09294"/>
                                        </p:tgtEl>
                                        <p:attrNameLst>
                                          <p:attrName>style.visibility</p:attrName>
                                        </p:attrNameLst>
                                      </p:cBhvr>
                                      <p:to>
                                        <p:strVal val="visible"/>
                                      </p:to>
                                    </p:set>
                                    <p:animEffect transition="in" filter="wipe(left)">
                                      <p:cBhvr>
                                        <p:cTn id="58" dur="500"/>
                                        <p:tgtEl>
                                          <p:spTgt spid="609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82" grpId="0"/>
      <p:bldP spid="609284" grpId="0"/>
      <p:bldP spid="609326" grpId="0" bldLvl="0" animBg="1"/>
      <p:bldP spid="6093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任意多边形 610305"/>
          <p:cNvSpPr>
            <a:spLocks noChangeAspect="1"/>
          </p:cNvSpPr>
          <p:nvPr/>
        </p:nvSpPr>
        <p:spPr>
          <a:xfrm>
            <a:off x="2989263" y="4608513"/>
            <a:ext cx="142875" cy="144462"/>
          </a:xfrm>
          <a:custGeom>
            <a:avLst/>
            <a:gdLst/>
            <a:ahLst/>
            <a:cxnLst/>
            <a:rect l="0" t="0" r="0" b="0"/>
            <a:pathLst>
              <a:path w="474" h="474">
                <a:moveTo>
                  <a:pt x="474" y="237"/>
                </a:moveTo>
                <a:lnTo>
                  <a:pt x="405" y="69"/>
                </a:lnTo>
                <a:lnTo>
                  <a:pt x="237" y="0"/>
                </a:lnTo>
                <a:lnTo>
                  <a:pt x="69" y="69"/>
                </a:lnTo>
                <a:lnTo>
                  <a:pt x="0" y="237"/>
                </a:lnTo>
                <a:lnTo>
                  <a:pt x="69" y="404"/>
                </a:lnTo>
                <a:lnTo>
                  <a:pt x="237" y="474"/>
                </a:lnTo>
                <a:lnTo>
                  <a:pt x="405" y="404"/>
                </a:lnTo>
                <a:lnTo>
                  <a:pt x="474" y="23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10307" name="文本框 610306"/>
          <p:cNvSpPr txBox="1"/>
          <p:nvPr/>
        </p:nvSpPr>
        <p:spPr>
          <a:xfrm>
            <a:off x="5562600" y="2908300"/>
            <a:ext cx="973138"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r>
              <a:rPr lang="en-US" altLang="zh-CN">
                <a:latin typeface="Times New Roman" panose="02020603050405020304" pitchFamily="18" charset="0"/>
                <a:ea typeface="PMingLiU" pitchFamily="18" charset="-120"/>
              </a:rPr>
              <a:t>(</a:t>
            </a:r>
            <a:r>
              <a:rPr lang="en-US" altLang="zh-CN">
                <a:latin typeface="Times New Roman" panose="02020603050405020304" pitchFamily="18" charset="0"/>
              </a:rPr>
              <a:t>      </a:t>
            </a:r>
            <a:r>
              <a:rPr lang="en-US" altLang="zh-CN">
                <a:latin typeface="Times New Roman" panose="02020603050405020304" pitchFamily="18" charset="0"/>
                <a:ea typeface="PMingLiU" pitchFamily="18" charset="-120"/>
              </a:rPr>
              <a:t>)</a:t>
            </a:r>
          </a:p>
        </p:txBody>
      </p:sp>
      <p:sp>
        <p:nvSpPr>
          <p:cNvPr id="610308" name="任意多边形 610307"/>
          <p:cNvSpPr>
            <a:spLocks noChangeAspect="1"/>
          </p:cNvSpPr>
          <p:nvPr/>
        </p:nvSpPr>
        <p:spPr>
          <a:xfrm>
            <a:off x="5451475" y="2536825"/>
            <a:ext cx="142875" cy="144463"/>
          </a:xfrm>
          <a:custGeom>
            <a:avLst/>
            <a:gdLst/>
            <a:ahLst/>
            <a:cxnLst/>
            <a:rect l="0" t="0" r="0" b="0"/>
            <a:pathLst>
              <a:path w="474" h="474">
                <a:moveTo>
                  <a:pt x="474" y="238"/>
                </a:moveTo>
                <a:lnTo>
                  <a:pt x="404" y="70"/>
                </a:lnTo>
                <a:lnTo>
                  <a:pt x="236" y="0"/>
                </a:lnTo>
                <a:lnTo>
                  <a:pt x="69" y="70"/>
                </a:lnTo>
                <a:lnTo>
                  <a:pt x="0" y="238"/>
                </a:lnTo>
                <a:lnTo>
                  <a:pt x="69" y="405"/>
                </a:lnTo>
                <a:lnTo>
                  <a:pt x="236" y="474"/>
                </a:lnTo>
                <a:lnTo>
                  <a:pt x="404" y="405"/>
                </a:lnTo>
                <a:lnTo>
                  <a:pt x="474" y="238"/>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10309" name="直接连接符 610308"/>
          <p:cNvSpPr>
            <a:spLocks noChangeAspect="1"/>
          </p:cNvSpPr>
          <p:nvPr/>
        </p:nvSpPr>
        <p:spPr>
          <a:xfrm>
            <a:off x="4083050" y="2681288"/>
            <a:ext cx="1588" cy="3698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0" name="直接连接符 610309"/>
          <p:cNvSpPr/>
          <p:nvPr/>
        </p:nvSpPr>
        <p:spPr>
          <a:xfrm>
            <a:off x="5522913" y="2681288"/>
            <a:ext cx="0" cy="3698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1" name="矩形 610310"/>
          <p:cNvSpPr>
            <a:spLocks noChangeAspect="1"/>
          </p:cNvSpPr>
          <p:nvPr/>
        </p:nvSpPr>
        <p:spPr>
          <a:xfrm>
            <a:off x="3744913" y="2706688"/>
            <a:ext cx="177800" cy="304800"/>
          </a:xfrm>
          <a:prstGeom prst="rect">
            <a:avLst/>
          </a:prstGeom>
          <a:noFill/>
          <a:ln w="9525">
            <a:noFill/>
          </a:ln>
        </p:spPr>
        <p:txBody>
          <a:bodyPr wrap="none" lIns="0" tIns="0" rIns="0" bIns="0">
            <a:spAutoFit/>
          </a:bodyPr>
          <a:lstStyle/>
          <a:p>
            <a:r>
              <a:rPr lang="en-US" altLang="zh-CN" sz="1600" dirty="0">
                <a:solidFill>
                  <a:srgbClr val="0033CC"/>
                </a:solidFill>
                <a:latin typeface="Times New Roman" panose="02020603050405020304" pitchFamily="18" charset="0"/>
              </a:rPr>
              <a:t> </a:t>
            </a:r>
            <a:r>
              <a:rPr lang="en-US" altLang="zh-CN">
                <a:solidFill>
                  <a:srgbClr val="800080"/>
                </a:solidFill>
                <a:latin typeface="Times New Roman" panose="02020603050405020304" pitchFamily="18" charset="0"/>
              </a:rPr>
              <a:t>5</a:t>
            </a:r>
          </a:p>
        </p:txBody>
      </p:sp>
      <p:sp>
        <p:nvSpPr>
          <p:cNvPr id="610312" name="直接连接符 610311"/>
          <p:cNvSpPr>
            <a:spLocks noChangeAspect="1"/>
          </p:cNvSpPr>
          <p:nvPr/>
        </p:nvSpPr>
        <p:spPr>
          <a:xfrm>
            <a:off x="4154488" y="2608263"/>
            <a:ext cx="1296987"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3" name="直接连接符 610312"/>
          <p:cNvSpPr>
            <a:spLocks noChangeAspect="1"/>
          </p:cNvSpPr>
          <p:nvPr/>
        </p:nvSpPr>
        <p:spPr>
          <a:xfrm>
            <a:off x="3060700" y="3208338"/>
            <a:ext cx="1588" cy="1400175"/>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4" name="直接连接符 610313"/>
          <p:cNvSpPr>
            <a:spLocks noChangeAspect="1"/>
          </p:cNvSpPr>
          <p:nvPr/>
        </p:nvSpPr>
        <p:spPr>
          <a:xfrm>
            <a:off x="3132138" y="4679950"/>
            <a:ext cx="885825" cy="1588"/>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5" name="直接连接符 610314"/>
          <p:cNvSpPr>
            <a:spLocks noChangeAspect="1"/>
          </p:cNvSpPr>
          <p:nvPr/>
        </p:nvSpPr>
        <p:spPr>
          <a:xfrm>
            <a:off x="3132138" y="3135313"/>
            <a:ext cx="885825" cy="1587"/>
          </a:xfrm>
          <a:prstGeom prst="line">
            <a:avLst/>
          </a:prstGeom>
          <a:ln w="0" cap="flat" cmpd="sng">
            <a:solidFill>
              <a:srgbClr val="FF00FF"/>
            </a:solidFill>
            <a:prstDash val="solid"/>
            <a:headEnd type="none" w="med" len="med"/>
            <a:tailEnd type="none" w="med" len="med"/>
          </a:ln>
        </p:spPr>
        <p:txBody>
          <a:bodyPr/>
          <a:lstStyle/>
          <a:p>
            <a:endParaRPr lang="zh-CN" altLang="en-US"/>
          </a:p>
        </p:txBody>
      </p:sp>
      <p:sp>
        <p:nvSpPr>
          <p:cNvPr id="610316" name="矩形 610315"/>
          <p:cNvSpPr>
            <a:spLocks noChangeAspect="1"/>
          </p:cNvSpPr>
          <p:nvPr/>
        </p:nvSpPr>
        <p:spPr>
          <a:xfrm>
            <a:off x="3179763" y="2846388"/>
            <a:ext cx="317500" cy="304800"/>
          </a:xfrm>
          <a:prstGeom prst="rect">
            <a:avLst/>
          </a:prstGeom>
          <a:noFill/>
          <a:ln w="9525">
            <a:noFill/>
          </a:ln>
        </p:spPr>
        <p:txBody>
          <a:bodyPr wrap="none" lIns="0" tIns="0" rIns="0" bIns="0">
            <a:spAutoFit/>
          </a:bodyPr>
          <a:lstStyle/>
          <a:p>
            <a:r>
              <a:rPr lang="en-US" altLang="zh-CN" dirty="0">
                <a:solidFill>
                  <a:srgbClr val="0033CC"/>
                </a:solidFill>
                <a:latin typeface="Times New Roman" panose="02020603050405020304" pitchFamily="18" charset="0"/>
              </a:rPr>
              <a:t> </a:t>
            </a:r>
            <a:r>
              <a:rPr lang="en-US" altLang="zh-CN">
                <a:solidFill>
                  <a:srgbClr val="800080"/>
                </a:solidFill>
                <a:latin typeface="Times New Roman" panose="02020603050405020304" pitchFamily="18" charset="0"/>
              </a:rPr>
              <a:t>10</a:t>
            </a:r>
          </a:p>
        </p:txBody>
      </p:sp>
      <p:sp>
        <p:nvSpPr>
          <p:cNvPr id="610317" name="文本框 610316"/>
          <p:cNvSpPr txBox="1"/>
          <p:nvPr/>
        </p:nvSpPr>
        <p:spPr>
          <a:xfrm>
            <a:off x="2636838" y="4524375"/>
            <a:ext cx="296862"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sp>
        <p:nvSpPr>
          <p:cNvPr id="610318" name="任意多边形 610317"/>
          <p:cNvSpPr>
            <a:spLocks noChangeAspect="1"/>
          </p:cNvSpPr>
          <p:nvPr/>
        </p:nvSpPr>
        <p:spPr>
          <a:xfrm>
            <a:off x="2989263" y="3063875"/>
            <a:ext cx="142875" cy="144463"/>
          </a:xfrm>
          <a:custGeom>
            <a:avLst/>
            <a:gdLst/>
            <a:ahLst/>
            <a:cxnLst/>
            <a:rect l="0" t="0" r="0" b="0"/>
            <a:pathLst>
              <a:path w="474" h="476">
                <a:moveTo>
                  <a:pt x="474" y="238"/>
                </a:moveTo>
                <a:lnTo>
                  <a:pt x="405" y="70"/>
                </a:lnTo>
                <a:lnTo>
                  <a:pt x="237" y="0"/>
                </a:lnTo>
                <a:lnTo>
                  <a:pt x="69" y="70"/>
                </a:lnTo>
                <a:lnTo>
                  <a:pt x="0" y="238"/>
                </a:lnTo>
                <a:lnTo>
                  <a:pt x="69" y="406"/>
                </a:lnTo>
                <a:lnTo>
                  <a:pt x="237" y="476"/>
                </a:lnTo>
                <a:lnTo>
                  <a:pt x="405" y="406"/>
                </a:lnTo>
                <a:lnTo>
                  <a:pt x="474" y="23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10319" name="文本框 610318"/>
          <p:cNvSpPr txBox="1"/>
          <p:nvPr/>
        </p:nvSpPr>
        <p:spPr>
          <a:xfrm>
            <a:off x="2725738" y="2733675"/>
            <a:ext cx="381000"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grpSp>
        <p:nvGrpSpPr>
          <p:cNvPr id="610320" name="组合 610319"/>
          <p:cNvGrpSpPr/>
          <p:nvPr/>
        </p:nvGrpSpPr>
        <p:grpSpPr>
          <a:xfrm>
            <a:off x="3703638" y="2263775"/>
            <a:ext cx="450850" cy="417513"/>
            <a:chOff x="2333" y="1426"/>
            <a:chExt cx="284" cy="263"/>
          </a:xfrm>
        </p:grpSpPr>
        <p:sp>
          <p:nvSpPr>
            <p:cNvPr id="610321" name="任意多边形 610320"/>
            <p:cNvSpPr>
              <a:spLocks noChangeAspect="1"/>
            </p:cNvSpPr>
            <p:nvPr/>
          </p:nvSpPr>
          <p:spPr>
            <a:xfrm>
              <a:off x="2526" y="1598"/>
              <a:ext cx="91" cy="91"/>
            </a:xfrm>
            <a:custGeom>
              <a:avLst/>
              <a:gdLst/>
              <a:ahLst/>
              <a:cxnLst/>
              <a:rect l="0" t="0" r="0" b="0"/>
              <a:pathLst>
                <a:path w="475" h="474">
                  <a:moveTo>
                    <a:pt x="475" y="238"/>
                  </a:moveTo>
                  <a:lnTo>
                    <a:pt x="406" y="70"/>
                  </a:lnTo>
                  <a:lnTo>
                    <a:pt x="238" y="0"/>
                  </a:lnTo>
                  <a:lnTo>
                    <a:pt x="70" y="70"/>
                  </a:lnTo>
                  <a:lnTo>
                    <a:pt x="0" y="238"/>
                  </a:lnTo>
                  <a:lnTo>
                    <a:pt x="70" y="405"/>
                  </a:lnTo>
                  <a:lnTo>
                    <a:pt x="238" y="474"/>
                  </a:lnTo>
                  <a:lnTo>
                    <a:pt x="406" y="405"/>
                  </a:lnTo>
                  <a:lnTo>
                    <a:pt x="475" y="238"/>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10322" name="文本框 610321"/>
            <p:cNvSpPr txBox="1"/>
            <p:nvPr/>
          </p:nvSpPr>
          <p:spPr>
            <a:xfrm>
              <a:off x="2333" y="1426"/>
              <a:ext cx="258" cy="250"/>
            </a:xfrm>
            <a:prstGeom prst="rect">
              <a:avLst/>
            </a:prstGeom>
            <a:noFill/>
            <a:ln w="9525">
              <a:noFill/>
            </a:ln>
          </p:spPr>
          <p:txBody>
            <a:bodyPr wrap="none" anchor="t" anchorCtr="0">
              <a:spAutoFit/>
            </a:bodyPr>
            <a:lstStyle/>
            <a:p>
              <a:r>
                <a:rPr lang="en-US" altLang="zh-CN">
                  <a:solidFill>
                    <a:srgbClr val="C00000"/>
                  </a:solidFill>
                  <a:latin typeface="Times New Roman" panose="02020603050405020304" pitchFamily="18" charset="0"/>
                </a:rPr>
                <a:t>b’</a:t>
              </a:r>
            </a:p>
          </p:txBody>
        </p:sp>
      </p:grpSp>
      <p:sp>
        <p:nvSpPr>
          <p:cNvPr id="610323" name="文本框 610322"/>
          <p:cNvSpPr txBox="1"/>
          <p:nvPr/>
        </p:nvSpPr>
        <p:spPr>
          <a:xfrm>
            <a:off x="5578475" y="2339975"/>
            <a:ext cx="452438" cy="396875"/>
          </a:xfrm>
          <a:prstGeom prst="rect">
            <a:avLst/>
          </a:prstGeom>
          <a:noFill/>
          <a:ln w="9525">
            <a:noFill/>
          </a:ln>
        </p:spPr>
        <p:txBody>
          <a:bodyPr wrap="none" anchor="t" anchorCtr="0">
            <a:spAutoFit/>
          </a:bodyPr>
          <a:lstStyle/>
          <a:p>
            <a:r>
              <a:rPr lang="en-US" altLang="zh-CN">
                <a:solidFill>
                  <a:srgbClr val="C00000"/>
                </a:solidFill>
                <a:latin typeface="Times New Roman" panose="02020603050405020304" pitchFamily="18" charset="0"/>
              </a:rPr>
              <a:t>b”</a:t>
            </a:r>
          </a:p>
        </p:txBody>
      </p:sp>
      <p:sp useBgFill="1">
        <p:nvSpPr>
          <p:cNvPr id="610324" name="矩形 610323"/>
          <p:cNvSpPr/>
          <p:nvPr/>
        </p:nvSpPr>
        <p:spPr>
          <a:xfrm>
            <a:off x="7620000" y="6248400"/>
            <a:ext cx="838200" cy="609600"/>
          </a:xfrm>
          <a:prstGeom prst="rect">
            <a:avLst/>
          </a:prstGeom>
          <a:ln w="9525">
            <a:noFill/>
          </a:ln>
        </p:spPr>
        <p:txBody>
          <a:bodyPr/>
          <a:lstStyle/>
          <a:p>
            <a:endParaRPr lang="zh-CN" altLang="en-US"/>
          </a:p>
        </p:txBody>
      </p:sp>
      <p:grpSp>
        <p:nvGrpSpPr>
          <p:cNvPr id="610325" name="组合 610324"/>
          <p:cNvGrpSpPr/>
          <p:nvPr/>
        </p:nvGrpSpPr>
        <p:grpSpPr>
          <a:xfrm>
            <a:off x="533400" y="457200"/>
            <a:ext cx="8382000" cy="5251450"/>
            <a:chOff x="336" y="288"/>
            <a:chExt cx="5280" cy="3308"/>
          </a:xfrm>
        </p:grpSpPr>
        <p:sp>
          <p:nvSpPr>
            <p:cNvPr id="610326" name="矩形 610325"/>
            <p:cNvSpPr/>
            <p:nvPr/>
          </p:nvSpPr>
          <p:spPr>
            <a:xfrm>
              <a:off x="336" y="288"/>
              <a:ext cx="5280" cy="729"/>
            </a:xfrm>
            <a:prstGeom prst="rect">
              <a:avLst/>
            </a:prstGeom>
            <a:noFill/>
            <a:ln w="9525">
              <a:noFill/>
            </a:ln>
          </p:spPr>
          <p:txBody>
            <a:bodyPr lIns="0" tIns="0" rIns="0" bIns="0">
              <a:spAutoFit/>
            </a:bodyPr>
            <a:lstStyle/>
            <a:p>
              <a:r>
                <a:rPr lang="en-US" altLang="zh-CN" sz="2800">
                  <a:solidFill>
                    <a:srgbClr val="0033CC"/>
                  </a:solidFill>
                  <a:latin typeface="Times New Roman" panose="02020603050405020304" pitchFamily="18" charset="0"/>
                </a:rPr>
                <a:t>[</a:t>
              </a:r>
              <a:r>
                <a:rPr lang="zh-CN" altLang="en-US" sz="2800" dirty="0">
                  <a:solidFill>
                    <a:srgbClr val="0033CC"/>
                  </a:solidFill>
                  <a:latin typeface="Times New Roman" panose="02020603050405020304" pitchFamily="18" charset="0"/>
                </a:rPr>
                <a:t>例</a:t>
              </a:r>
              <a:r>
                <a:rPr lang="en-US" altLang="zh-CN" sz="2800">
                  <a:solidFill>
                    <a:srgbClr val="0033CC"/>
                  </a:solidFill>
                  <a:latin typeface="Times New Roman" panose="02020603050405020304" pitchFamily="18" charset="0"/>
                </a:rPr>
                <a:t>4]</a:t>
              </a:r>
              <a:r>
                <a:rPr lang="en-US" altLang="zh-CN" sz="2800" b="0">
                  <a:latin typeface="Times New Roman" panose="02020603050405020304" pitchFamily="18" charset="0"/>
                </a:rPr>
                <a:t>    </a:t>
              </a:r>
              <a:r>
                <a:rPr lang="en-US" altLang="zh-CN" sz="2800" b="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已知点</a:t>
              </a:r>
              <a:r>
                <a:rPr lang="en-US" altLang="zh-CN" sz="2400">
                  <a:solidFill>
                    <a:schemeClr val="tx1"/>
                  </a:solidFill>
                  <a:latin typeface="Times New Roman" panose="02020603050405020304" pitchFamily="18" charset="0"/>
                </a:rPr>
                <a:t>A</a:t>
              </a:r>
              <a:r>
                <a:rPr lang="zh-CN" altLang="en-US" sz="2400" dirty="0">
                  <a:solidFill>
                    <a:schemeClr val="tx1"/>
                  </a:solidFill>
                  <a:latin typeface="Times New Roman" panose="02020603050405020304" pitchFamily="18" charset="0"/>
                </a:rPr>
                <a:t>与点</a:t>
              </a:r>
              <a:r>
                <a:rPr lang="en-US" altLang="zh-CN" sz="2400">
                  <a:solidFill>
                    <a:schemeClr val="tx1"/>
                  </a:solidFill>
                  <a:latin typeface="Times New Roman" panose="02020603050405020304" pitchFamily="18" charset="0"/>
                </a:rPr>
                <a:t>B</a:t>
              </a:r>
              <a:r>
                <a:rPr lang="zh-CN" altLang="en-US" sz="2400" dirty="0">
                  <a:solidFill>
                    <a:schemeClr val="tx1"/>
                  </a:solidFill>
                  <a:latin typeface="Times New Roman" panose="02020603050405020304" pitchFamily="18" charset="0"/>
                </a:rPr>
                <a:t>为对</a:t>
              </a:r>
              <a:r>
                <a:rPr lang="en-US" altLang="zh-CN" sz="2400">
                  <a:solidFill>
                    <a:schemeClr val="tx1"/>
                  </a:solidFill>
                  <a:latin typeface="Times New Roman" panose="02020603050405020304" pitchFamily="18" charset="0"/>
                </a:rPr>
                <a:t>H</a:t>
              </a:r>
              <a:r>
                <a:rPr lang="zh-CN" altLang="en-US" sz="2400" dirty="0">
                  <a:solidFill>
                    <a:schemeClr val="tx1"/>
                  </a:solidFill>
                  <a:latin typeface="Times New Roman" panose="02020603050405020304" pitchFamily="18" charset="0"/>
                </a:rPr>
                <a:t>面的重影点，</a:t>
              </a:r>
              <a:r>
                <a:rPr lang="en-US" altLang="zh-CN" sz="2400">
                  <a:solidFill>
                    <a:schemeClr val="tx1"/>
                  </a:solidFill>
                  <a:latin typeface="Times New Roman" panose="02020603050405020304" pitchFamily="18" charset="0"/>
                </a:rPr>
                <a:t>B</a:t>
              </a:r>
              <a:r>
                <a:rPr lang="zh-CN" altLang="en-US" sz="2400">
                  <a:solidFill>
                    <a:schemeClr val="tx1"/>
                  </a:solidFill>
                  <a:latin typeface="Times New Roman" panose="02020603050405020304" pitchFamily="18" charset="0"/>
                </a:rPr>
                <a:t>距</a:t>
              </a:r>
              <a:r>
                <a:rPr lang="en-US" altLang="zh-CN" sz="2400">
                  <a:solidFill>
                    <a:schemeClr val="tx1"/>
                  </a:solidFill>
                  <a:latin typeface="Times New Roman" panose="02020603050405020304" pitchFamily="18" charset="0"/>
                </a:rPr>
                <a:t>A</a:t>
              </a:r>
              <a:r>
                <a:rPr lang="zh-CN" altLang="en-US" sz="2400" dirty="0">
                  <a:solidFill>
                    <a:schemeClr val="tx1"/>
                  </a:solidFill>
                  <a:latin typeface="Times New Roman" panose="02020603050405020304" pitchFamily="18" charset="0"/>
                </a:rPr>
                <a:t>为</a:t>
              </a:r>
              <a:r>
                <a:rPr lang="en-US" altLang="zh-CN" sz="2400">
                  <a:solidFill>
                    <a:schemeClr val="tx1"/>
                  </a:solidFill>
                  <a:latin typeface="Times New Roman" panose="02020603050405020304" pitchFamily="18" charset="0"/>
                </a:rPr>
                <a:t>5,</a:t>
              </a:r>
            </a:p>
            <a:p>
              <a:r>
                <a:rPr lang="en-US" altLang="zh-CN" sz="240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求</a:t>
              </a:r>
              <a:r>
                <a:rPr lang="en-US" altLang="zh-CN" sz="2400">
                  <a:solidFill>
                    <a:schemeClr val="tx1"/>
                  </a:solidFill>
                  <a:latin typeface="Times New Roman" panose="02020603050405020304" pitchFamily="18" charset="0"/>
                </a:rPr>
                <a:t>b’</a:t>
              </a:r>
              <a:r>
                <a:rPr lang="zh-CN" altLang="en-US" sz="2400">
                  <a:solidFill>
                    <a:schemeClr val="tx1"/>
                  </a:solidFill>
                  <a:latin typeface="Times New Roman" panose="02020603050405020304" pitchFamily="18" charset="0"/>
                </a:rPr>
                <a:t>、</a:t>
              </a:r>
              <a:r>
                <a:rPr lang="en-US" altLang="zh-CN" sz="2400">
                  <a:solidFill>
                    <a:schemeClr val="tx1"/>
                  </a:solidFill>
                  <a:latin typeface="Times New Roman" panose="02020603050405020304" pitchFamily="18" charset="0"/>
                </a:rPr>
                <a:t>b”</a:t>
              </a:r>
              <a:r>
                <a:rPr lang="zh-CN" altLang="en-US" sz="2400">
                  <a:solidFill>
                    <a:schemeClr val="tx1"/>
                  </a:solidFill>
                  <a:latin typeface="Times New Roman" panose="02020603050405020304" pitchFamily="18" charset="0"/>
                </a:rPr>
                <a:t>；</a:t>
              </a:r>
              <a:r>
                <a:rPr lang="zh-CN" altLang="en-US" sz="2400" dirty="0">
                  <a:solidFill>
                    <a:srgbClr val="990099"/>
                  </a:solidFill>
                  <a:latin typeface="Times New Roman" panose="02020603050405020304" pitchFamily="18" charset="0"/>
                </a:rPr>
                <a:t>已知点</a:t>
              </a:r>
              <a:r>
                <a:rPr lang="en-US" altLang="zh-CN" sz="2400">
                  <a:solidFill>
                    <a:srgbClr val="990099"/>
                  </a:solidFill>
                  <a:latin typeface="Times New Roman" panose="02020603050405020304" pitchFamily="18" charset="0"/>
                </a:rPr>
                <a:t>C</a:t>
              </a:r>
              <a:r>
                <a:rPr lang="zh-CN" altLang="en-US" sz="2400" dirty="0">
                  <a:solidFill>
                    <a:srgbClr val="990099"/>
                  </a:solidFill>
                  <a:latin typeface="Times New Roman" panose="02020603050405020304" pitchFamily="18" charset="0"/>
                </a:rPr>
                <a:t>与点</a:t>
              </a:r>
              <a:r>
                <a:rPr lang="en-US" altLang="zh-CN" sz="2400">
                  <a:solidFill>
                    <a:srgbClr val="990099"/>
                  </a:solidFill>
                  <a:latin typeface="Times New Roman" panose="02020603050405020304" pitchFamily="18" charset="0"/>
                </a:rPr>
                <a:t>A</a:t>
              </a:r>
              <a:r>
                <a:rPr lang="zh-CN" altLang="en-US" sz="2400" dirty="0">
                  <a:solidFill>
                    <a:srgbClr val="990099"/>
                  </a:solidFill>
                  <a:latin typeface="Times New Roman" panose="02020603050405020304" pitchFamily="18" charset="0"/>
                </a:rPr>
                <a:t>为对</a:t>
              </a:r>
              <a:r>
                <a:rPr lang="en-US" altLang="zh-CN" sz="2400">
                  <a:solidFill>
                    <a:srgbClr val="990099"/>
                  </a:solidFill>
                  <a:latin typeface="Times New Roman" panose="02020603050405020304" pitchFamily="18" charset="0"/>
                </a:rPr>
                <a:t>W</a:t>
              </a:r>
              <a:r>
                <a:rPr lang="zh-CN" altLang="en-US" sz="2400" dirty="0">
                  <a:solidFill>
                    <a:srgbClr val="990099"/>
                  </a:solidFill>
                  <a:latin typeface="Times New Roman" panose="02020603050405020304" pitchFamily="18" charset="0"/>
                </a:rPr>
                <a:t>面的重影点，</a:t>
              </a:r>
              <a:r>
                <a:rPr lang="en-US" altLang="zh-CN" sz="2400">
                  <a:solidFill>
                    <a:srgbClr val="990099"/>
                  </a:solidFill>
                  <a:latin typeface="Times New Roman" panose="02020603050405020304" pitchFamily="18" charset="0"/>
                </a:rPr>
                <a:t>C</a:t>
              </a:r>
            </a:p>
            <a:p>
              <a:r>
                <a:rPr lang="en-US" altLang="zh-CN" sz="2400">
                  <a:solidFill>
                    <a:srgbClr val="990099"/>
                  </a:solidFill>
                  <a:latin typeface="Times New Roman" panose="02020603050405020304" pitchFamily="18" charset="0"/>
                </a:rPr>
                <a:t>      </a:t>
              </a:r>
              <a:r>
                <a:rPr lang="zh-CN" altLang="en-US" sz="2400">
                  <a:solidFill>
                    <a:srgbClr val="990099"/>
                  </a:solidFill>
                  <a:latin typeface="Times New Roman" panose="02020603050405020304" pitchFamily="18" charset="0"/>
                </a:rPr>
                <a:t>在</a:t>
              </a:r>
              <a:r>
                <a:rPr lang="en-US" altLang="zh-CN" sz="2400">
                  <a:solidFill>
                    <a:srgbClr val="990099"/>
                  </a:solidFill>
                  <a:latin typeface="Times New Roman" panose="02020603050405020304" pitchFamily="18" charset="0"/>
                </a:rPr>
                <a:t>A</a:t>
              </a:r>
              <a:r>
                <a:rPr lang="zh-CN" altLang="en-US" sz="2400" dirty="0">
                  <a:solidFill>
                    <a:srgbClr val="990099"/>
                  </a:solidFill>
                  <a:latin typeface="Times New Roman" panose="02020603050405020304" pitchFamily="18" charset="0"/>
                </a:rPr>
                <a:t>之左</a:t>
              </a:r>
              <a:r>
                <a:rPr lang="en-US" altLang="zh-CN" sz="2400">
                  <a:solidFill>
                    <a:srgbClr val="990099"/>
                  </a:solidFill>
                  <a:latin typeface="Times New Roman" panose="02020603050405020304" pitchFamily="18" charset="0"/>
                </a:rPr>
                <a:t>10</a:t>
              </a:r>
              <a:r>
                <a:rPr lang="zh-CN" altLang="en-US" sz="2400" dirty="0">
                  <a:solidFill>
                    <a:srgbClr val="990099"/>
                  </a:solidFill>
                  <a:latin typeface="Times New Roman" panose="02020603050405020304" pitchFamily="18" charset="0"/>
                </a:rPr>
                <a:t>，求</a:t>
              </a:r>
              <a:r>
                <a:rPr lang="en-US" altLang="zh-CN" sz="2400">
                  <a:solidFill>
                    <a:srgbClr val="990099"/>
                  </a:solidFill>
                  <a:latin typeface="Times New Roman" panose="02020603050405020304" pitchFamily="18" charset="0"/>
                </a:rPr>
                <a:t>C</a:t>
              </a:r>
              <a:r>
                <a:rPr lang="zh-CN" altLang="en-US" sz="2400">
                  <a:solidFill>
                    <a:srgbClr val="990099"/>
                  </a:solidFill>
                  <a:latin typeface="Times New Roman" panose="02020603050405020304" pitchFamily="18" charset="0"/>
                </a:rPr>
                <a:t>的</a:t>
              </a:r>
              <a:r>
                <a:rPr lang="zh-CN" altLang="en-US" sz="2400" dirty="0">
                  <a:solidFill>
                    <a:srgbClr val="990099"/>
                  </a:solidFill>
                  <a:latin typeface="Times New Roman" panose="02020603050405020304" pitchFamily="18" charset="0"/>
                </a:rPr>
                <a:t>三面投影</a:t>
              </a:r>
              <a:r>
                <a:rPr lang="en-US" altLang="zh-CN" sz="2400">
                  <a:solidFill>
                    <a:srgbClr val="990099"/>
                  </a:solidFill>
                  <a:latin typeface="Times New Roman" panose="02020603050405020304" pitchFamily="18" charset="0"/>
                </a:rPr>
                <a:t>c</a:t>
              </a:r>
              <a:r>
                <a:rPr lang="zh-CN" altLang="en-US" sz="2400">
                  <a:solidFill>
                    <a:srgbClr val="990099"/>
                  </a:solidFill>
                  <a:latin typeface="Times New Roman" panose="02020603050405020304" pitchFamily="18" charset="0"/>
                </a:rPr>
                <a:t>、</a:t>
              </a:r>
              <a:r>
                <a:rPr lang="en-US" altLang="zh-CN" sz="2400">
                  <a:solidFill>
                    <a:srgbClr val="990099"/>
                  </a:solidFill>
                  <a:latin typeface="Times New Roman" panose="02020603050405020304" pitchFamily="18" charset="0"/>
                </a:rPr>
                <a:t>c’</a:t>
              </a:r>
              <a:r>
                <a:rPr lang="zh-CN" altLang="en-US" sz="2400">
                  <a:solidFill>
                    <a:srgbClr val="990099"/>
                  </a:solidFill>
                  <a:latin typeface="Times New Roman" panose="02020603050405020304" pitchFamily="18" charset="0"/>
                </a:rPr>
                <a:t>、</a:t>
              </a:r>
              <a:r>
                <a:rPr lang="en-US" altLang="zh-CN" sz="2400">
                  <a:solidFill>
                    <a:srgbClr val="990099"/>
                  </a:solidFill>
                  <a:latin typeface="Times New Roman" panose="02020603050405020304" pitchFamily="18" charset="0"/>
                </a:rPr>
                <a:t>c”</a:t>
              </a:r>
              <a:r>
                <a:rPr lang="zh-CN" altLang="en-US" sz="2400">
                  <a:solidFill>
                    <a:srgbClr val="990099"/>
                  </a:solidFill>
                  <a:latin typeface="Times New Roman" panose="02020603050405020304" pitchFamily="18" charset="0"/>
                </a:rPr>
                <a:t>。</a:t>
              </a:r>
            </a:p>
          </p:txBody>
        </p:sp>
        <p:grpSp>
          <p:nvGrpSpPr>
            <p:cNvPr id="610327" name="组合 610326"/>
            <p:cNvGrpSpPr/>
            <p:nvPr/>
          </p:nvGrpSpPr>
          <p:grpSpPr>
            <a:xfrm>
              <a:off x="1483" y="1090"/>
              <a:ext cx="2837" cy="2506"/>
              <a:chOff x="1483" y="1090"/>
              <a:chExt cx="2837" cy="2506"/>
            </a:xfrm>
          </p:grpSpPr>
          <p:grpSp>
            <p:nvGrpSpPr>
              <p:cNvPr id="610328" name="组合 610327"/>
              <p:cNvGrpSpPr/>
              <p:nvPr/>
            </p:nvGrpSpPr>
            <p:grpSpPr>
              <a:xfrm>
                <a:off x="2572" y="1968"/>
                <a:ext cx="907" cy="974"/>
                <a:chOff x="2572" y="1968"/>
                <a:chExt cx="907" cy="974"/>
              </a:xfrm>
            </p:grpSpPr>
            <p:sp>
              <p:nvSpPr>
                <p:cNvPr id="610329" name="直接连接符 610328"/>
                <p:cNvSpPr>
                  <a:spLocks noChangeAspect="1"/>
                </p:cNvSpPr>
                <p:nvPr/>
              </p:nvSpPr>
              <p:spPr>
                <a:xfrm>
                  <a:off x="2617" y="1968"/>
                  <a:ext cx="817" cy="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0330" name="直接连接符 610329"/>
                <p:cNvSpPr>
                  <a:spLocks noChangeAspect="1"/>
                </p:cNvSpPr>
                <p:nvPr/>
              </p:nvSpPr>
              <p:spPr>
                <a:xfrm>
                  <a:off x="2617" y="2941"/>
                  <a:ext cx="862"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0331" name="直接连接符 610330"/>
                <p:cNvSpPr>
                  <a:spLocks noChangeAspect="1"/>
                </p:cNvSpPr>
                <p:nvPr/>
              </p:nvSpPr>
              <p:spPr>
                <a:xfrm>
                  <a:off x="2572" y="2013"/>
                  <a:ext cx="1" cy="88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0332" name="直接连接符 610331"/>
                <p:cNvSpPr/>
                <p:nvPr/>
              </p:nvSpPr>
              <p:spPr>
                <a:xfrm>
                  <a:off x="3479" y="2013"/>
                  <a:ext cx="0" cy="928"/>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grpSp>
            <p:nvGrpSpPr>
              <p:cNvPr id="610333" name="组合 610332"/>
              <p:cNvGrpSpPr/>
              <p:nvPr/>
            </p:nvGrpSpPr>
            <p:grpSpPr>
              <a:xfrm>
                <a:off x="1483" y="1090"/>
                <a:ext cx="2837" cy="2506"/>
                <a:chOff x="1483" y="1090"/>
                <a:chExt cx="2837" cy="2506"/>
              </a:xfrm>
            </p:grpSpPr>
            <p:sp>
              <p:nvSpPr>
                <p:cNvPr id="610334" name="直接连接符 610333"/>
                <p:cNvSpPr>
                  <a:spLocks noChangeAspect="1"/>
                </p:cNvSpPr>
                <p:nvPr/>
              </p:nvSpPr>
              <p:spPr>
                <a:xfrm>
                  <a:off x="1673" y="2422"/>
                  <a:ext cx="2233"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10335" name="直接连接符 610334"/>
                <p:cNvSpPr>
                  <a:spLocks noChangeAspect="1"/>
                </p:cNvSpPr>
                <p:nvPr/>
              </p:nvSpPr>
              <p:spPr>
                <a:xfrm>
                  <a:off x="2960" y="2422"/>
                  <a:ext cx="877" cy="877"/>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10336" name="直接连接符 610335"/>
                <p:cNvSpPr>
                  <a:spLocks noChangeAspect="1"/>
                </p:cNvSpPr>
                <p:nvPr/>
              </p:nvSpPr>
              <p:spPr>
                <a:xfrm>
                  <a:off x="2960" y="1286"/>
                  <a:ext cx="1" cy="2053"/>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10337" name="任意多边形 610336"/>
                <p:cNvSpPr>
                  <a:spLocks noChangeAspect="1"/>
                </p:cNvSpPr>
                <p:nvPr/>
              </p:nvSpPr>
              <p:spPr>
                <a:xfrm>
                  <a:off x="3434" y="1922"/>
                  <a:ext cx="90" cy="91"/>
                </a:xfrm>
                <a:custGeom>
                  <a:avLst/>
                  <a:gdLst/>
                  <a:ahLst/>
                  <a:cxnLst/>
                  <a:rect l="0" t="0" r="0" b="0"/>
                  <a:pathLst>
                    <a:path w="474" h="474">
                      <a:moveTo>
                        <a:pt x="474" y="237"/>
                      </a:moveTo>
                      <a:lnTo>
                        <a:pt x="404" y="70"/>
                      </a:lnTo>
                      <a:lnTo>
                        <a:pt x="236" y="0"/>
                      </a:lnTo>
                      <a:lnTo>
                        <a:pt x="69" y="70"/>
                      </a:lnTo>
                      <a:lnTo>
                        <a:pt x="0" y="237"/>
                      </a:lnTo>
                      <a:lnTo>
                        <a:pt x="69" y="405"/>
                      </a:lnTo>
                      <a:lnTo>
                        <a:pt x="236" y="474"/>
                      </a:lnTo>
                      <a:lnTo>
                        <a:pt x="404" y="405"/>
                      </a:lnTo>
                      <a:lnTo>
                        <a:pt x="474" y="237"/>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0338" name="任意多边形 610337"/>
                <p:cNvSpPr>
                  <a:spLocks noChangeAspect="1"/>
                </p:cNvSpPr>
                <p:nvPr/>
              </p:nvSpPr>
              <p:spPr>
                <a:xfrm>
                  <a:off x="2526" y="2895"/>
                  <a:ext cx="91" cy="91"/>
                </a:xfrm>
                <a:custGeom>
                  <a:avLst/>
                  <a:gdLst/>
                  <a:ahLst/>
                  <a:cxnLst/>
                  <a:rect l="0" t="0" r="0" b="0"/>
                  <a:pathLst>
                    <a:path w="475" h="476">
                      <a:moveTo>
                        <a:pt x="475" y="238"/>
                      </a:moveTo>
                      <a:lnTo>
                        <a:pt x="406" y="70"/>
                      </a:lnTo>
                      <a:lnTo>
                        <a:pt x="238" y="0"/>
                      </a:lnTo>
                      <a:lnTo>
                        <a:pt x="70" y="70"/>
                      </a:lnTo>
                      <a:lnTo>
                        <a:pt x="0" y="238"/>
                      </a:lnTo>
                      <a:lnTo>
                        <a:pt x="70" y="406"/>
                      </a:lnTo>
                      <a:lnTo>
                        <a:pt x="238" y="476"/>
                      </a:lnTo>
                      <a:lnTo>
                        <a:pt x="406" y="406"/>
                      </a:lnTo>
                      <a:lnTo>
                        <a:pt x="475" y="238"/>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0339" name="任意多边形 610338"/>
                <p:cNvSpPr>
                  <a:spLocks noChangeAspect="1"/>
                </p:cNvSpPr>
                <p:nvPr/>
              </p:nvSpPr>
              <p:spPr>
                <a:xfrm>
                  <a:off x="2526" y="1922"/>
                  <a:ext cx="91" cy="91"/>
                </a:xfrm>
                <a:custGeom>
                  <a:avLst/>
                  <a:gdLst/>
                  <a:ahLst/>
                  <a:cxnLst/>
                  <a:rect l="0" t="0" r="0" b="0"/>
                  <a:pathLst>
                    <a:path w="475" h="474">
                      <a:moveTo>
                        <a:pt x="475" y="237"/>
                      </a:moveTo>
                      <a:lnTo>
                        <a:pt x="406" y="70"/>
                      </a:lnTo>
                      <a:lnTo>
                        <a:pt x="238" y="0"/>
                      </a:lnTo>
                      <a:lnTo>
                        <a:pt x="70" y="70"/>
                      </a:lnTo>
                      <a:lnTo>
                        <a:pt x="0" y="237"/>
                      </a:lnTo>
                      <a:lnTo>
                        <a:pt x="70" y="405"/>
                      </a:lnTo>
                      <a:lnTo>
                        <a:pt x="238" y="474"/>
                      </a:lnTo>
                      <a:lnTo>
                        <a:pt x="406" y="405"/>
                      </a:lnTo>
                      <a:lnTo>
                        <a:pt x="475" y="237"/>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0340" name="文本框 610339"/>
                <p:cNvSpPr txBox="1"/>
                <p:nvPr/>
              </p:nvSpPr>
              <p:spPr>
                <a:xfrm>
                  <a:off x="1483" y="2321"/>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0341" name="文本框 610340"/>
                <p:cNvSpPr txBox="1"/>
                <p:nvPr/>
              </p:nvSpPr>
              <p:spPr>
                <a:xfrm>
                  <a:off x="2281" y="3010"/>
                  <a:ext cx="391" cy="250"/>
                </a:xfrm>
                <a:prstGeom prst="rect">
                  <a:avLst/>
                </a:prstGeom>
                <a:noFill/>
                <a:ln w="9525">
                  <a:noFill/>
                </a:ln>
              </p:spPr>
              <p:txBody>
                <a:bodyPr wrap="none" anchor="t" anchorCtr="0">
                  <a:spAutoFit/>
                </a:bodyPr>
                <a:lstStyle/>
                <a:p>
                  <a:r>
                    <a:rPr lang="en-US" altLang="zh-CN">
                      <a:solidFill>
                        <a:srgbClr val="C00000"/>
                      </a:solidFill>
                      <a:latin typeface="Times New Roman" panose="02020603050405020304" pitchFamily="18" charset="0"/>
                    </a:rPr>
                    <a:t>b</a:t>
                  </a:r>
                  <a:r>
                    <a:rPr lang="en-US" altLang="zh-CN">
                      <a:latin typeface="Times New Roman" panose="02020603050405020304" pitchFamily="18" charset="0"/>
                      <a:ea typeface="PMingLiU" pitchFamily="18" charset="-120"/>
                    </a:rPr>
                    <a:t>(</a:t>
                  </a:r>
                  <a:r>
                    <a:rPr lang="en-US" altLang="zh-CN">
                      <a:latin typeface="Times New Roman" panose="02020603050405020304" pitchFamily="18" charset="0"/>
                    </a:rPr>
                    <a:t>a</a:t>
                  </a:r>
                  <a:r>
                    <a:rPr lang="en-US" altLang="zh-CN">
                      <a:latin typeface="Times New Roman" panose="02020603050405020304" pitchFamily="18" charset="0"/>
                      <a:ea typeface="PMingLiU" pitchFamily="18" charset="-120"/>
                    </a:rPr>
                    <a:t>)</a:t>
                  </a:r>
                </a:p>
              </p:txBody>
            </p:sp>
            <p:sp>
              <p:nvSpPr>
                <p:cNvPr id="610342" name="文本框 610341"/>
                <p:cNvSpPr txBox="1"/>
                <p:nvPr/>
              </p:nvSpPr>
              <p:spPr>
                <a:xfrm>
                  <a:off x="3885" y="1823"/>
                  <a:ext cx="116" cy="250"/>
                </a:xfrm>
                <a:prstGeom prst="rect">
                  <a:avLst/>
                </a:prstGeom>
                <a:noFill/>
                <a:ln w="9525">
                  <a:noFill/>
                </a:ln>
              </p:spPr>
              <p:txBody>
                <a:bodyPr wrap="none" anchor="t" anchorCtr="0">
                  <a:spAutoFit/>
                </a:bodyPr>
                <a:lstStyle/>
                <a:p>
                  <a:endParaRPr dirty="0">
                    <a:latin typeface="Times New Roman" panose="02020603050405020304" pitchFamily="18" charset="0"/>
                  </a:endParaRPr>
                </a:p>
              </p:txBody>
            </p:sp>
            <p:sp>
              <p:nvSpPr>
                <p:cNvPr id="610343" name="文本框 610342"/>
                <p:cNvSpPr txBox="1"/>
                <p:nvPr/>
              </p:nvSpPr>
              <p:spPr>
                <a:xfrm>
                  <a:off x="2765" y="238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10344" name="文本框 610343"/>
                <p:cNvSpPr txBox="1"/>
                <p:nvPr/>
              </p:nvSpPr>
              <p:spPr>
                <a:xfrm>
                  <a:off x="2909" y="3346"/>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10345" name="文本框 610344"/>
                <p:cNvSpPr txBox="1"/>
                <p:nvPr/>
              </p:nvSpPr>
              <p:spPr>
                <a:xfrm>
                  <a:off x="2909" y="1090"/>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0346" name="文本框 610345"/>
                <p:cNvSpPr txBox="1"/>
                <p:nvPr/>
              </p:nvSpPr>
              <p:spPr>
                <a:xfrm>
                  <a:off x="3853" y="2320"/>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200">
                      <a:latin typeface="Times New Roman" panose="02020603050405020304" pitchFamily="18" charset="0"/>
                    </a:rPr>
                    <a:t>W</a:t>
                  </a:r>
                </a:p>
              </p:txBody>
            </p:sp>
            <p:sp>
              <p:nvSpPr>
                <p:cNvPr id="610347" name="文本框 610346"/>
                <p:cNvSpPr txBox="1"/>
                <p:nvPr/>
              </p:nvSpPr>
              <p:spPr>
                <a:xfrm>
                  <a:off x="2285" y="1986"/>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sp>
            <p:nvSpPr>
              <p:cNvPr id="610348" name="文本框 610347"/>
              <p:cNvSpPr txBox="1"/>
              <p:nvPr/>
            </p:nvSpPr>
            <p:spPr>
              <a:xfrm>
                <a:off x="3750" y="1841"/>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10349" name="组合 610348"/>
          <p:cNvGrpSpPr>
            <a:grpSpLocks noChangeAspect="1"/>
          </p:cNvGrpSpPr>
          <p:nvPr/>
        </p:nvGrpSpPr>
        <p:grpSpPr>
          <a:xfrm rot="21558984">
            <a:off x="4699000" y="3124200"/>
            <a:ext cx="836613" cy="284163"/>
            <a:chOff x="267" y="2711"/>
            <a:chExt cx="801" cy="361"/>
          </a:xfrm>
        </p:grpSpPr>
        <p:sp>
          <p:nvSpPr>
            <p:cNvPr id="610350" name="直接连接符 610349"/>
            <p:cNvSpPr>
              <a:spLocks noChangeAspect="1"/>
            </p:cNvSpPr>
            <p:nvPr/>
          </p:nvSpPr>
          <p:spPr>
            <a:xfrm>
              <a:off x="288"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10351" name="直接连接符 610350"/>
            <p:cNvSpPr>
              <a:spLocks noChangeAspect="1"/>
            </p:cNvSpPr>
            <p:nvPr/>
          </p:nvSpPr>
          <p:spPr>
            <a:xfrm flipH="1">
              <a:off x="664"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10352" name="矩形 610351"/>
            <p:cNvSpPr>
              <a:spLocks noChangeAspect="1"/>
            </p:cNvSpPr>
            <p:nvPr/>
          </p:nvSpPr>
          <p:spPr>
            <a:xfrm>
              <a:off x="656" y="2971"/>
              <a:ext cx="25" cy="101"/>
            </a:xfrm>
            <a:prstGeom prst="rect">
              <a:avLst/>
            </a:prstGeom>
            <a:solidFill>
              <a:srgbClr val="FF00FF"/>
            </a:solidFill>
            <a:ln w="9525" cap="flat" cmpd="sng">
              <a:solidFill>
                <a:schemeClr val="tx1"/>
              </a:solidFill>
              <a:prstDash val="solid"/>
              <a:miter/>
              <a:headEnd type="none" w="med" len="med"/>
              <a:tailEnd type="none" w="med" len="med"/>
            </a:ln>
          </p:spPr>
          <p:txBody>
            <a:bodyPr/>
            <a:lstStyle/>
            <a:p>
              <a:endParaRPr lang="zh-CN" altLang="en-US"/>
            </a:p>
          </p:txBody>
        </p:sp>
        <p:sp>
          <p:nvSpPr>
            <p:cNvPr id="610353" name="等腰三角形 610352"/>
            <p:cNvSpPr>
              <a:spLocks noChangeAspect="1"/>
            </p:cNvSpPr>
            <p:nvPr/>
          </p:nvSpPr>
          <p:spPr>
            <a:xfrm rot="-1164297">
              <a:off x="267" y="2711"/>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sp>
          <p:nvSpPr>
            <p:cNvPr id="610354" name="等腰三角形 610353"/>
            <p:cNvSpPr>
              <a:spLocks noChangeAspect="1"/>
            </p:cNvSpPr>
            <p:nvPr/>
          </p:nvSpPr>
          <p:spPr>
            <a:xfrm rot="1164297" flipH="1">
              <a:off x="1050" y="2712"/>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grpSp>
      <p:grpSp>
        <p:nvGrpSpPr>
          <p:cNvPr id="610355" name="组合 610354"/>
          <p:cNvGrpSpPr>
            <a:grpSpLocks noChangeAspect="1"/>
          </p:cNvGrpSpPr>
          <p:nvPr/>
        </p:nvGrpSpPr>
        <p:grpSpPr>
          <a:xfrm rot="26958984">
            <a:off x="2474913" y="4140200"/>
            <a:ext cx="836612" cy="284163"/>
            <a:chOff x="267" y="2711"/>
            <a:chExt cx="801" cy="361"/>
          </a:xfrm>
        </p:grpSpPr>
        <p:sp>
          <p:nvSpPr>
            <p:cNvPr id="610356" name="直接连接符 610355"/>
            <p:cNvSpPr>
              <a:spLocks noChangeAspect="1"/>
            </p:cNvSpPr>
            <p:nvPr/>
          </p:nvSpPr>
          <p:spPr>
            <a:xfrm>
              <a:off x="288"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10357" name="直接连接符 610356"/>
            <p:cNvSpPr>
              <a:spLocks noChangeAspect="1"/>
            </p:cNvSpPr>
            <p:nvPr/>
          </p:nvSpPr>
          <p:spPr>
            <a:xfrm flipH="1">
              <a:off x="664" y="2802"/>
              <a:ext cx="384" cy="169"/>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10358" name="矩形 610357"/>
            <p:cNvSpPr>
              <a:spLocks noChangeAspect="1"/>
            </p:cNvSpPr>
            <p:nvPr/>
          </p:nvSpPr>
          <p:spPr>
            <a:xfrm>
              <a:off x="656" y="2971"/>
              <a:ext cx="25" cy="101"/>
            </a:xfrm>
            <a:prstGeom prst="rect">
              <a:avLst/>
            </a:prstGeom>
            <a:solidFill>
              <a:srgbClr val="FF00FF"/>
            </a:solidFill>
            <a:ln w="9525" cap="flat" cmpd="sng">
              <a:solidFill>
                <a:schemeClr val="tx1"/>
              </a:solidFill>
              <a:prstDash val="solid"/>
              <a:miter/>
              <a:headEnd type="none" w="med" len="med"/>
              <a:tailEnd type="none" w="med" len="med"/>
            </a:ln>
          </p:spPr>
          <p:txBody>
            <a:bodyPr/>
            <a:lstStyle/>
            <a:p>
              <a:endParaRPr lang="zh-CN" altLang="en-US"/>
            </a:p>
          </p:txBody>
        </p:sp>
        <p:sp>
          <p:nvSpPr>
            <p:cNvPr id="610359" name="等腰三角形 610358"/>
            <p:cNvSpPr>
              <a:spLocks noChangeAspect="1"/>
            </p:cNvSpPr>
            <p:nvPr/>
          </p:nvSpPr>
          <p:spPr>
            <a:xfrm rot="-1164297">
              <a:off x="267" y="2711"/>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sp>
          <p:nvSpPr>
            <p:cNvPr id="610360" name="等腰三角形 610359"/>
            <p:cNvSpPr>
              <a:spLocks noChangeAspect="1"/>
            </p:cNvSpPr>
            <p:nvPr/>
          </p:nvSpPr>
          <p:spPr>
            <a:xfrm rot="1164297" flipH="1">
              <a:off x="1050" y="2712"/>
              <a:ext cx="18" cy="93"/>
            </a:xfrm>
            <a:prstGeom prst="triangle">
              <a:avLst>
                <a:gd name="adj" fmla="val 50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0325"/>
                                        </p:tgtEl>
                                        <p:attrNameLst>
                                          <p:attrName>style.visibility</p:attrName>
                                        </p:attrNameLst>
                                      </p:cBhvr>
                                      <p:to>
                                        <p:strVal val="visible"/>
                                      </p:to>
                                    </p:set>
                                    <p:animEffect transition="in" filter="wipe(up)">
                                      <p:cBhvr>
                                        <p:cTn id="7" dur="500"/>
                                        <p:tgtEl>
                                          <p:spTgt spid="6103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10309"/>
                                        </p:tgtEl>
                                        <p:attrNameLst>
                                          <p:attrName>style.visibility</p:attrName>
                                        </p:attrNameLst>
                                      </p:cBhvr>
                                      <p:to>
                                        <p:strVal val="visible"/>
                                      </p:to>
                                    </p:set>
                                    <p:animEffect transition="in" filter="wipe(down)">
                                      <p:cBhvr>
                                        <p:cTn id="12" dur="500"/>
                                        <p:tgtEl>
                                          <p:spTgt spid="61030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610311"/>
                                        </p:tgtEl>
                                        <p:attrNameLst>
                                          <p:attrName>style.visibility</p:attrName>
                                        </p:attrNameLst>
                                      </p:cBhvr>
                                      <p:to>
                                        <p:strVal val="visible"/>
                                      </p:to>
                                    </p:set>
                                    <p:animEffect transition="in" filter="slide(fromLeft)">
                                      <p:cBhvr>
                                        <p:cTn id="17" dur="500"/>
                                        <p:tgtEl>
                                          <p:spTgt spid="6103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0320"/>
                                        </p:tgtEl>
                                        <p:attrNameLst>
                                          <p:attrName>style.visibility</p:attrName>
                                        </p:attrNameLst>
                                      </p:cBhvr>
                                      <p:to>
                                        <p:strVal val="visible"/>
                                      </p:to>
                                    </p:set>
                                    <p:animEffect transition="in" filter="wipe(left)">
                                      <p:cBhvr>
                                        <p:cTn id="22" dur="500"/>
                                        <p:tgtEl>
                                          <p:spTgt spid="6103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10310"/>
                                        </p:tgtEl>
                                        <p:attrNameLst>
                                          <p:attrName>style.visibility</p:attrName>
                                        </p:attrNameLst>
                                      </p:cBhvr>
                                      <p:to>
                                        <p:strVal val="visible"/>
                                      </p:to>
                                    </p:set>
                                    <p:animEffect transition="in" filter="wipe(down)">
                                      <p:cBhvr>
                                        <p:cTn id="27" dur="500"/>
                                        <p:tgtEl>
                                          <p:spTgt spid="6103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10312"/>
                                        </p:tgtEl>
                                        <p:attrNameLst>
                                          <p:attrName>style.visibility</p:attrName>
                                        </p:attrNameLst>
                                      </p:cBhvr>
                                      <p:to>
                                        <p:strVal val="visible"/>
                                      </p:to>
                                    </p:set>
                                    <p:animEffect transition="in" filter="wipe(left)">
                                      <p:cBhvr>
                                        <p:cTn id="32" dur="500"/>
                                        <p:tgtEl>
                                          <p:spTgt spid="61031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61030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10323"/>
                                        </p:tgtEl>
                                        <p:attrNameLst>
                                          <p:attrName>style.visibility</p:attrName>
                                        </p:attrNameLst>
                                      </p:cBhvr>
                                      <p:to>
                                        <p:strVal val="visible"/>
                                      </p:to>
                                    </p:set>
                                    <p:animEffect transition="in" filter="wipe(left)">
                                      <p:cBhvr>
                                        <p:cTn id="41" dur="500"/>
                                        <p:tgtEl>
                                          <p:spTgt spid="6103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610315"/>
                                        </p:tgtEl>
                                        <p:attrNameLst>
                                          <p:attrName>style.visibility</p:attrName>
                                        </p:attrNameLst>
                                      </p:cBhvr>
                                      <p:to>
                                        <p:strVal val="visible"/>
                                      </p:to>
                                    </p:set>
                                    <p:animEffect transition="in" filter="wipe(right)">
                                      <p:cBhvr>
                                        <p:cTn id="46" dur="500"/>
                                        <p:tgtEl>
                                          <p:spTgt spid="61031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610316"/>
                                        </p:tgtEl>
                                        <p:attrNameLst>
                                          <p:attrName>style.visibility</p:attrName>
                                        </p:attrNameLst>
                                      </p:cBhvr>
                                      <p:to>
                                        <p:strVal val="visible"/>
                                      </p:to>
                                    </p:set>
                                    <p:animEffect transition="in" filter="slide(fromLeft)">
                                      <p:cBhvr>
                                        <p:cTn id="51" dur="500"/>
                                        <p:tgtEl>
                                          <p:spTgt spid="6103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610318"/>
                                        </p:tgtEl>
                                        <p:attrNameLst>
                                          <p:attrName>style.visibility</p:attrName>
                                        </p:attrNameLst>
                                      </p:cBhvr>
                                      <p:to>
                                        <p:strVal val="visible"/>
                                      </p:to>
                                    </p:set>
                                    <p:animEffect transition="in" filter="wipe(left)">
                                      <p:cBhvr>
                                        <p:cTn id="56" dur="500"/>
                                        <p:tgtEl>
                                          <p:spTgt spid="61031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10319"/>
                                        </p:tgtEl>
                                        <p:attrNameLst>
                                          <p:attrName>style.visibility</p:attrName>
                                        </p:attrNameLst>
                                      </p:cBhvr>
                                      <p:to>
                                        <p:strVal val="visible"/>
                                      </p:to>
                                    </p:set>
                                    <p:animEffect transition="in" filter="wipe(left)">
                                      <p:cBhvr>
                                        <p:cTn id="61" dur="500"/>
                                        <p:tgtEl>
                                          <p:spTgt spid="61031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10307"/>
                                        </p:tgtEl>
                                        <p:attrNameLst>
                                          <p:attrName>style.visibility</p:attrName>
                                        </p:attrNameLst>
                                      </p:cBhvr>
                                      <p:to>
                                        <p:strVal val="visible"/>
                                      </p:to>
                                    </p:set>
                                    <p:animEffect transition="in" filter="wipe(left)">
                                      <p:cBhvr>
                                        <p:cTn id="66" dur="500"/>
                                        <p:tgtEl>
                                          <p:spTgt spid="61030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610313"/>
                                        </p:tgtEl>
                                        <p:attrNameLst>
                                          <p:attrName>style.visibility</p:attrName>
                                        </p:attrNameLst>
                                      </p:cBhvr>
                                      <p:to>
                                        <p:strVal val="visible"/>
                                      </p:to>
                                    </p:set>
                                    <p:animEffect transition="in" filter="wipe(up)">
                                      <p:cBhvr>
                                        <p:cTn id="71" dur="500"/>
                                        <p:tgtEl>
                                          <p:spTgt spid="61031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610314"/>
                                        </p:tgtEl>
                                        <p:attrNameLst>
                                          <p:attrName>style.visibility</p:attrName>
                                        </p:attrNameLst>
                                      </p:cBhvr>
                                      <p:to>
                                        <p:strVal val="visible"/>
                                      </p:to>
                                    </p:set>
                                    <p:animEffect transition="in" filter="wipe(right)">
                                      <p:cBhvr>
                                        <p:cTn id="76" dur="500"/>
                                        <p:tgtEl>
                                          <p:spTgt spid="61031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10306"/>
                                        </p:tgtEl>
                                        <p:attrNameLst>
                                          <p:attrName>style.visibility</p:attrName>
                                        </p:attrNameLst>
                                      </p:cBhvr>
                                      <p:to>
                                        <p:strVal val="visible"/>
                                      </p:to>
                                    </p:set>
                                    <p:animEffect transition="in" filter="wipe(left)">
                                      <p:cBhvr>
                                        <p:cTn id="81" dur="500"/>
                                        <p:tgtEl>
                                          <p:spTgt spid="61030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610317"/>
                                        </p:tgtEl>
                                        <p:attrNameLst>
                                          <p:attrName>style.visibility</p:attrName>
                                        </p:attrNameLst>
                                      </p:cBhvr>
                                      <p:to>
                                        <p:strVal val="visible"/>
                                      </p:to>
                                    </p:set>
                                    <p:animEffect transition="in" filter="wipe(left)">
                                      <p:cBhvr>
                                        <p:cTn id="86" dur="500"/>
                                        <p:tgtEl>
                                          <p:spTgt spid="61031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610349"/>
                                        </p:tgtEl>
                                        <p:attrNameLst>
                                          <p:attrName>style.visibility</p:attrName>
                                        </p:attrNameLst>
                                      </p:cBhvr>
                                      <p:to>
                                        <p:strVal val="visible"/>
                                      </p:to>
                                    </p:set>
                                    <p:animEffect transition="in" filter="wipe(left)">
                                      <p:cBhvr>
                                        <p:cTn id="91" dur="500"/>
                                        <p:tgtEl>
                                          <p:spTgt spid="61034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610355"/>
                                        </p:tgtEl>
                                        <p:attrNameLst>
                                          <p:attrName>style.visibility</p:attrName>
                                        </p:attrNameLst>
                                      </p:cBhvr>
                                      <p:to>
                                        <p:strVal val="visible"/>
                                      </p:to>
                                    </p:set>
                                    <p:animEffect transition="in" filter="wipe(left)">
                                      <p:cBhvr>
                                        <p:cTn id="96" dur="500"/>
                                        <p:tgtEl>
                                          <p:spTgt spid="61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07" grpId="0"/>
      <p:bldP spid="610311" grpId="0"/>
      <p:bldP spid="610316" grpId="0"/>
      <p:bldP spid="610317" grpId="0"/>
      <p:bldP spid="610319" grpId="0"/>
      <p:bldP spid="6103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1454" name="组合 611453"/>
          <p:cNvGrpSpPr/>
          <p:nvPr/>
        </p:nvGrpSpPr>
        <p:grpSpPr>
          <a:xfrm>
            <a:off x="1736725" y="1484313"/>
            <a:ext cx="5964238" cy="396875"/>
            <a:chOff x="1094" y="1089"/>
            <a:chExt cx="3757" cy="250"/>
          </a:xfrm>
        </p:grpSpPr>
        <p:sp>
          <p:nvSpPr>
            <p:cNvPr id="611331" name="文本框 611330"/>
            <p:cNvSpPr txBox="1"/>
            <p:nvPr/>
          </p:nvSpPr>
          <p:spPr>
            <a:xfrm>
              <a:off x="1094" y="1089"/>
              <a:ext cx="1396" cy="250"/>
            </a:xfrm>
            <a:prstGeom prst="rect">
              <a:avLst/>
            </a:prstGeom>
            <a:noFill/>
            <a:ln w="9525">
              <a:noFill/>
            </a:ln>
          </p:spPr>
          <p:txBody>
            <a:bodyPr wrap="none" anchor="t" anchorCtr="0">
              <a:spAutoFit/>
            </a:bodyPr>
            <a:lstStyle/>
            <a:p>
              <a:r>
                <a:rPr lang="zh-CN" altLang="en-US">
                  <a:latin typeface="Times New Roman" panose="02020603050405020304" pitchFamily="18" charset="0"/>
                </a:rPr>
                <a:t>当</a:t>
              </a:r>
              <a:r>
                <a:rPr lang="zh-CN" altLang="en-US" dirty="0">
                  <a:latin typeface="Times New Roman" panose="02020603050405020304" pitchFamily="18" charset="0"/>
                </a:rPr>
                <a:t>直线</a:t>
              </a:r>
              <a:r>
                <a:rPr lang="en-US" altLang="zh-CN" dirty="0">
                  <a:solidFill>
                    <a:srgbClr val="C00000"/>
                  </a:solidFill>
                  <a:latin typeface="Times New Roman" panose="02020603050405020304" pitchFamily="18" charset="0"/>
                </a:rPr>
                <a:t>∥</a:t>
              </a:r>
              <a:r>
                <a:rPr lang="zh-CN" altLang="en-US" dirty="0">
                  <a:latin typeface="Times New Roman" panose="02020603050405020304" pitchFamily="18" charset="0"/>
                </a:rPr>
                <a:t>投影面时</a:t>
              </a:r>
              <a:endParaRPr lang="zh-CN" altLang="en-US">
                <a:latin typeface="Times New Roman" panose="02020603050405020304" pitchFamily="18" charset="0"/>
              </a:endParaRPr>
            </a:p>
          </p:txBody>
        </p:sp>
        <p:sp>
          <p:nvSpPr>
            <p:cNvPr id="611332" name="直接连接符 611331"/>
            <p:cNvSpPr/>
            <p:nvPr/>
          </p:nvSpPr>
          <p:spPr>
            <a:xfrm>
              <a:off x="2592" y="1235"/>
              <a:ext cx="384" cy="0"/>
            </a:xfrm>
            <a:prstGeom prst="line">
              <a:avLst/>
            </a:prstGeom>
            <a:ln w="19050" cap="flat" cmpd="sng">
              <a:solidFill>
                <a:srgbClr val="C00000"/>
              </a:solidFill>
              <a:prstDash val="solid"/>
              <a:headEnd type="none" w="med" len="med"/>
              <a:tailEnd type="none" w="med" len="med"/>
            </a:ln>
          </p:spPr>
          <p:txBody>
            <a:bodyPr/>
            <a:lstStyle/>
            <a:p>
              <a:endParaRPr lang="zh-CN" altLang="en-US"/>
            </a:p>
          </p:txBody>
        </p:sp>
        <p:sp>
          <p:nvSpPr>
            <p:cNvPr id="611333" name="文本框 611332"/>
            <p:cNvSpPr txBox="1"/>
            <p:nvPr/>
          </p:nvSpPr>
          <p:spPr>
            <a:xfrm>
              <a:off x="2975" y="1089"/>
              <a:ext cx="1876"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投影反映</a:t>
              </a:r>
              <a:r>
                <a:rPr lang="zh-CN" altLang="en-US" dirty="0">
                  <a:solidFill>
                    <a:srgbClr val="C00000"/>
                  </a:solidFill>
                  <a:latin typeface="Times New Roman" panose="02020603050405020304" pitchFamily="18" charset="0"/>
                </a:rPr>
                <a:t>实长</a:t>
              </a:r>
              <a:r>
                <a:rPr lang="zh-CN" altLang="en-US" dirty="0">
                  <a:solidFill>
                    <a:srgbClr val="800080"/>
                  </a:solidFill>
                  <a:latin typeface="Times New Roman" panose="02020603050405020304" pitchFamily="18" charset="0"/>
                </a:rPr>
                <a:t>（真实性）</a:t>
              </a:r>
              <a:endParaRPr lang="zh-CN" altLang="en-US">
                <a:solidFill>
                  <a:srgbClr val="800080"/>
                </a:solidFill>
                <a:latin typeface="Times New Roman" panose="02020603050405020304" pitchFamily="18" charset="0"/>
              </a:endParaRPr>
            </a:p>
          </p:txBody>
        </p:sp>
      </p:grpSp>
      <p:grpSp>
        <p:nvGrpSpPr>
          <p:cNvPr id="611455" name="组合 611454"/>
          <p:cNvGrpSpPr/>
          <p:nvPr/>
        </p:nvGrpSpPr>
        <p:grpSpPr>
          <a:xfrm>
            <a:off x="1736725" y="2005013"/>
            <a:ext cx="5710238" cy="396875"/>
            <a:chOff x="1094" y="1417"/>
            <a:chExt cx="3597" cy="250"/>
          </a:xfrm>
        </p:grpSpPr>
        <p:sp>
          <p:nvSpPr>
            <p:cNvPr id="611334" name="文本框 611333"/>
            <p:cNvSpPr txBox="1"/>
            <p:nvPr/>
          </p:nvSpPr>
          <p:spPr>
            <a:xfrm>
              <a:off x="1094" y="1417"/>
              <a:ext cx="1396"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当直线</a:t>
              </a:r>
              <a:r>
                <a:rPr lang="en-US" altLang="zh-CN" dirty="0">
                  <a:solidFill>
                    <a:srgbClr val="C00000"/>
                  </a:solidFill>
                  <a:latin typeface="Times New Roman" panose="02020603050405020304" pitchFamily="18" charset="0"/>
                </a:rPr>
                <a:t>⊥</a:t>
              </a:r>
              <a:r>
                <a:rPr lang="zh-CN" altLang="en-US" dirty="0">
                  <a:latin typeface="Times New Roman" panose="02020603050405020304" pitchFamily="18" charset="0"/>
                </a:rPr>
                <a:t>投影面时</a:t>
              </a:r>
            </a:p>
          </p:txBody>
        </p:sp>
        <p:sp>
          <p:nvSpPr>
            <p:cNvPr id="611335" name="直接连接符 611334"/>
            <p:cNvSpPr/>
            <p:nvPr/>
          </p:nvSpPr>
          <p:spPr>
            <a:xfrm>
              <a:off x="2592" y="1563"/>
              <a:ext cx="384" cy="0"/>
            </a:xfrm>
            <a:prstGeom prst="line">
              <a:avLst/>
            </a:prstGeom>
            <a:ln w="19050" cap="flat" cmpd="sng">
              <a:solidFill>
                <a:srgbClr val="C00000"/>
              </a:solidFill>
              <a:prstDash val="solid"/>
              <a:headEnd type="none" w="med" len="med"/>
              <a:tailEnd type="none" w="med" len="med"/>
            </a:ln>
          </p:spPr>
          <p:txBody>
            <a:bodyPr/>
            <a:lstStyle/>
            <a:p>
              <a:endParaRPr lang="zh-CN" altLang="en-US"/>
            </a:p>
          </p:txBody>
        </p:sp>
        <p:sp>
          <p:nvSpPr>
            <p:cNvPr id="611336" name="文本框 611335"/>
            <p:cNvSpPr txBox="1"/>
            <p:nvPr/>
          </p:nvSpPr>
          <p:spPr>
            <a:xfrm>
              <a:off x="2975" y="1417"/>
              <a:ext cx="1716"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投影为</a:t>
              </a:r>
              <a:r>
                <a:rPr lang="zh-CN" altLang="en-US" dirty="0">
                  <a:solidFill>
                    <a:srgbClr val="C00000"/>
                  </a:solidFill>
                  <a:latin typeface="Times New Roman" panose="02020603050405020304" pitchFamily="18" charset="0"/>
                </a:rPr>
                <a:t>一点</a:t>
              </a:r>
              <a:r>
                <a:rPr lang="zh-CN" altLang="en-US" dirty="0">
                  <a:solidFill>
                    <a:srgbClr val="800080"/>
                  </a:solidFill>
                  <a:latin typeface="Times New Roman" panose="02020603050405020304" pitchFamily="18" charset="0"/>
                </a:rPr>
                <a:t>（积聚性）</a:t>
              </a:r>
              <a:endParaRPr lang="zh-CN" altLang="en-US">
                <a:solidFill>
                  <a:srgbClr val="800080"/>
                </a:solidFill>
                <a:latin typeface="Times New Roman" panose="02020603050405020304" pitchFamily="18" charset="0"/>
              </a:endParaRPr>
            </a:p>
          </p:txBody>
        </p:sp>
      </p:grpSp>
      <p:grpSp>
        <p:nvGrpSpPr>
          <p:cNvPr id="611456" name="组合 611455"/>
          <p:cNvGrpSpPr/>
          <p:nvPr/>
        </p:nvGrpSpPr>
        <p:grpSpPr>
          <a:xfrm>
            <a:off x="1736725" y="2535238"/>
            <a:ext cx="6472238" cy="396875"/>
            <a:chOff x="1094" y="1751"/>
            <a:chExt cx="4077" cy="250"/>
          </a:xfrm>
        </p:grpSpPr>
        <p:sp>
          <p:nvSpPr>
            <p:cNvPr id="611337" name="文本框 611336"/>
            <p:cNvSpPr txBox="1"/>
            <p:nvPr/>
          </p:nvSpPr>
          <p:spPr>
            <a:xfrm>
              <a:off x="1094" y="1751"/>
              <a:ext cx="1396" cy="250"/>
            </a:xfrm>
            <a:prstGeom prst="rect">
              <a:avLst/>
            </a:prstGeom>
            <a:noFill/>
            <a:ln w="9525">
              <a:noFill/>
            </a:ln>
          </p:spPr>
          <p:txBody>
            <a:bodyPr wrap="none" anchor="t" anchorCtr="0">
              <a:spAutoFit/>
            </a:bodyPr>
            <a:lstStyle/>
            <a:p>
              <a:r>
                <a:rPr lang="zh-CN" altLang="en-US">
                  <a:latin typeface="Times New Roman" panose="02020603050405020304" pitchFamily="18" charset="0"/>
                </a:rPr>
                <a:t>当</a:t>
              </a:r>
              <a:r>
                <a:rPr lang="zh-CN" altLang="en-US" dirty="0">
                  <a:latin typeface="Times New Roman" panose="02020603050405020304" pitchFamily="18" charset="0"/>
                </a:rPr>
                <a:t>直线</a:t>
              </a:r>
              <a:r>
                <a:rPr lang="en-US" altLang="zh-CN" dirty="0">
                  <a:solidFill>
                    <a:srgbClr val="C00000"/>
                  </a:solidFill>
                  <a:latin typeface="Times New Roman" panose="02020603050405020304" pitchFamily="18" charset="0"/>
                </a:rPr>
                <a:t>∠</a:t>
              </a:r>
              <a:r>
                <a:rPr lang="zh-CN" altLang="en-US" dirty="0">
                  <a:latin typeface="Times New Roman" panose="02020603050405020304" pitchFamily="18" charset="0"/>
                </a:rPr>
                <a:t>投影面时</a:t>
              </a:r>
              <a:endParaRPr lang="zh-CN" altLang="en-US">
                <a:latin typeface="Times New Roman" panose="02020603050405020304" pitchFamily="18" charset="0"/>
              </a:endParaRPr>
            </a:p>
          </p:txBody>
        </p:sp>
        <p:sp>
          <p:nvSpPr>
            <p:cNvPr id="611338" name="直接连接符 611337"/>
            <p:cNvSpPr/>
            <p:nvPr/>
          </p:nvSpPr>
          <p:spPr>
            <a:xfrm>
              <a:off x="2592" y="1897"/>
              <a:ext cx="384" cy="0"/>
            </a:xfrm>
            <a:prstGeom prst="line">
              <a:avLst/>
            </a:prstGeom>
            <a:ln w="19050" cap="flat" cmpd="sng">
              <a:solidFill>
                <a:srgbClr val="C00000"/>
              </a:solidFill>
              <a:prstDash val="solid"/>
              <a:headEnd type="none" w="med" len="med"/>
              <a:tailEnd type="none" w="med" len="med"/>
            </a:ln>
          </p:spPr>
          <p:txBody>
            <a:bodyPr/>
            <a:lstStyle/>
            <a:p>
              <a:endParaRPr lang="zh-CN" altLang="en-US"/>
            </a:p>
          </p:txBody>
        </p:sp>
        <p:sp>
          <p:nvSpPr>
            <p:cNvPr id="611339" name="文本框 611338"/>
            <p:cNvSpPr txBox="1"/>
            <p:nvPr/>
          </p:nvSpPr>
          <p:spPr>
            <a:xfrm>
              <a:off x="2975" y="1751"/>
              <a:ext cx="2196"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投影为</a:t>
              </a:r>
              <a:r>
                <a:rPr lang="zh-CN" altLang="en-US" dirty="0">
                  <a:solidFill>
                    <a:srgbClr val="C00000"/>
                  </a:solidFill>
                  <a:latin typeface="Times New Roman" panose="02020603050405020304" pitchFamily="18" charset="0"/>
                </a:rPr>
                <a:t>缩短的直线</a:t>
              </a:r>
              <a:r>
                <a:rPr lang="zh-CN" altLang="en-US" dirty="0">
                  <a:solidFill>
                    <a:srgbClr val="800080"/>
                  </a:solidFill>
                  <a:latin typeface="Times New Roman" panose="02020603050405020304" pitchFamily="18" charset="0"/>
                </a:rPr>
                <a:t>（类似性）</a:t>
              </a:r>
              <a:endParaRPr lang="zh-CN" altLang="en-US">
                <a:solidFill>
                  <a:srgbClr val="800080"/>
                </a:solidFill>
                <a:latin typeface="Times New Roman" panose="02020603050405020304" pitchFamily="18" charset="0"/>
              </a:endParaRPr>
            </a:p>
          </p:txBody>
        </p:sp>
      </p:grpSp>
      <p:sp>
        <p:nvSpPr>
          <p:cNvPr id="611347" name="文本框 611346"/>
          <p:cNvSpPr txBox="1"/>
          <p:nvPr/>
        </p:nvSpPr>
        <p:spPr>
          <a:xfrm>
            <a:off x="468313" y="1052513"/>
            <a:ext cx="5002530" cy="460375"/>
          </a:xfrm>
          <a:prstGeom prst="rect">
            <a:avLst/>
          </a:prstGeom>
          <a:noFill/>
          <a:ln w="9525">
            <a:noFill/>
          </a:ln>
        </p:spPr>
        <p:txBody>
          <a:bodyPr wrap="none" anchor="t" anchorCtr="0">
            <a:spAutoFit/>
          </a:bodyPr>
          <a:lstStyle/>
          <a:p>
            <a:r>
              <a:rPr lang="zh-CN" altLang="en-US" sz="2400" dirty="0">
                <a:solidFill>
                  <a:srgbClr val="FF0000"/>
                </a:solidFill>
                <a:latin typeface="Times New Roman" panose="02020603050405020304" pitchFamily="18" charset="0"/>
              </a:rPr>
              <a:t>（</a:t>
            </a:r>
            <a:r>
              <a:rPr lang="en-US" altLang="zh-CN" sz="2400" dirty="0">
                <a:solidFill>
                  <a:srgbClr val="FF0000"/>
                </a:solidFill>
                <a:latin typeface="Times New Roman" panose="02020603050405020304" pitchFamily="18" charset="0"/>
              </a:rPr>
              <a:t>1</a:t>
            </a:r>
            <a:r>
              <a:rPr lang="zh-CN" altLang="en-US" sz="2400" dirty="0">
                <a:solidFill>
                  <a:srgbClr val="FF0000"/>
                </a:solidFill>
                <a:latin typeface="Times New Roman" panose="02020603050405020304" pitchFamily="18" charset="0"/>
              </a:rPr>
              <a:t>）直线对单一投影面的投影特性 </a:t>
            </a:r>
          </a:p>
        </p:txBody>
      </p:sp>
      <p:sp>
        <p:nvSpPr>
          <p:cNvPr id="611352" name="文本框 611351"/>
          <p:cNvSpPr txBox="1"/>
          <p:nvPr/>
        </p:nvSpPr>
        <p:spPr>
          <a:xfrm>
            <a:off x="484458" y="592139"/>
            <a:ext cx="4821237" cy="460375"/>
          </a:xfrm>
          <a:prstGeom prst="rect">
            <a:avLst/>
          </a:prstGeom>
          <a:noFill/>
          <a:ln w="9525">
            <a:noFill/>
          </a:ln>
        </p:spPr>
        <p:txBody>
          <a:bodyPr>
            <a:spAutoFit/>
          </a:bodyPr>
          <a:lstStyle/>
          <a:p>
            <a:r>
              <a:rPr lang="en-US" altLang="zh-CN" sz="2400" dirty="0">
                <a:solidFill>
                  <a:srgbClr val="C00000"/>
                </a:solidFill>
                <a:latin typeface="黑体" panose="02010609060101010101" pitchFamily="2" charset="-122"/>
                <a:ea typeface="黑体" panose="02010609060101010101" pitchFamily="2" charset="-122"/>
              </a:rPr>
              <a:t>1.</a:t>
            </a:r>
            <a:r>
              <a:rPr lang="zh-CN" altLang="en-US" sz="2400" dirty="0">
                <a:solidFill>
                  <a:srgbClr val="C00000"/>
                </a:solidFill>
                <a:latin typeface="黑体" panose="02010609060101010101" pitchFamily="2" charset="-122"/>
                <a:ea typeface="黑体" panose="02010609060101010101" pitchFamily="2" charset="-122"/>
              </a:rPr>
              <a:t>直线的分类及投影特性</a:t>
            </a:r>
          </a:p>
        </p:txBody>
      </p:sp>
      <p:grpSp>
        <p:nvGrpSpPr>
          <p:cNvPr id="611453" name="组合 611452"/>
          <p:cNvGrpSpPr/>
          <p:nvPr/>
        </p:nvGrpSpPr>
        <p:grpSpPr>
          <a:xfrm>
            <a:off x="1746250" y="4800600"/>
            <a:ext cx="5634038" cy="1316038"/>
            <a:chOff x="1100" y="3281"/>
            <a:chExt cx="3549" cy="829"/>
          </a:xfrm>
        </p:grpSpPr>
        <p:sp>
          <p:nvSpPr>
            <p:cNvPr id="611355" name="直接连接符 611354"/>
            <p:cNvSpPr/>
            <p:nvPr/>
          </p:nvSpPr>
          <p:spPr>
            <a:xfrm>
              <a:off x="1100" y="3281"/>
              <a:ext cx="2720" cy="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611356" name="直接连接符 611355"/>
            <p:cNvSpPr/>
            <p:nvPr/>
          </p:nvSpPr>
          <p:spPr>
            <a:xfrm>
              <a:off x="1100" y="3281"/>
              <a:ext cx="829" cy="82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357" name="直接连接符 611356"/>
            <p:cNvSpPr/>
            <p:nvPr/>
          </p:nvSpPr>
          <p:spPr>
            <a:xfrm>
              <a:off x="3820" y="3281"/>
              <a:ext cx="829" cy="829"/>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611358" name="直接连接符 611357"/>
            <p:cNvSpPr/>
            <p:nvPr/>
          </p:nvSpPr>
          <p:spPr>
            <a:xfrm>
              <a:off x="1929" y="4110"/>
              <a:ext cx="2720"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1359" name="组合 611358"/>
            <p:cNvGrpSpPr>
              <a:grpSpLocks noChangeAspect="1"/>
            </p:cNvGrpSpPr>
            <p:nvPr/>
          </p:nvGrpSpPr>
          <p:grpSpPr>
            <a:xfrm>
              <a:off x="1929" y="3938"/>
              <a:ext cx="96" cy="136"/>
              <a:chOff x="1747" y="2477"/>
              <a:chExt cx="80" cy="113"/>
            </a:xfrm>
          </p:grpSpPr>
          <p:sp>
            <p:nvSpPr>
              <p:cNvPr id="611360" name="直接连接符 611359"/>
              <p:cNvSpPr>
                <a:spLocks noChangeAspect="1"/>
              </p:cNvSpPr>
              <p:nvPr/>
            </p:nvSpPr>
            <p:spPr>
              <a:xfrm flipH="1" flipV="1">
                <a:off x="1747" y="2512"/>
                <a:ext cx="46" cy="7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361" name="直接连接符 611360"/>
              <p:cNvSpPr>
                <a:spLocks noChangeAspect="1"/>
              </p:cNvSpPr>
              <p:nvPr/>
            </p:nvSpPr>
            <p:spPr>
              <a:xfrm flipV="1">
                <a:off x="1768" y="2512"/>
                <a:ext cx="34" cy="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362" name="直接连接符 611361"/>
              <p:cNvSpPr>
                <a:spLocks noChangeAspect="1"/>
              </p:cNvSpPr>
              <p:nvPr/>
            </p:nvSpPr>
            <p:spPr>
              <a:xfrm>
                <a:off x="1782" y="2477"/>
                <a:ext cx="45" cy="79"/>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grpSp>
      <p:grpSp>
        <p:nvGrpSpPr>
          <p:cNvPr id="611363" name="组合 611362"/>
          <p:cNvGrpSpPr/>
          <p:nvPr/>
        </p:nvGrpSpPr>
        <p:grpSpPr>
          <a:xfrm>
            <a:off x="2208213" y="3798888"/>
            <a:ext cx="1497012" cy="471487"/>
            <a:chOff x="1209" y="1189"/>
            <a:chExt cx="943" cy="297"/>
          </a:xfrm>
        </p:grpSpPr>
        <p:sp>
          <p:nvSpPr>
            <p:cNvPr id="611364" name="直接连接符 611363"/>
            <p:cNvSpPr/>
            <p:nvPr/>
          </p:nvSpPr>
          <p:spPr>
            <a:xfrm>
              <a:off x="1347" y="1254"/>
              <a:ext cx="641" cy="147"/>
            </a:xfrm>
            <a:prstGeom prst="line">
              <a:avLst/>
            </a:prstGeom>
            <a:ln w="57150" cap="flat" cmpd="sng">
              <a:solidFill>
                <a:srgbClr val="0000CC"/>
              </a:solidFill>
              <a:prstDash val="solid"/>
              <a:headEnd type="none" w="med" len="med"/>
              <a:tailEnd type="none" w="med" len="med"/>
            </a:ln>
          </p:spPr>
          <p:txBody>
            <a:bodyPr/>
            <a:lstStyle/>
            <a:p>
              <a:endParaRPr lang="zh-CN" altLang="en-US"/>
            </a:p>
          </p:txBody>
        </p:sp>
        <p:grpSp>
          <p:nvGrpSpPr>
            <p:cNvPr id="611365" name="组合 611364"/>
            <p:cNvGrpSpPr>
              <a:grpSpLocks noChangeAspect="1"/>
            </p:cNvGrpSpPr>
            <p:nvPr/>
          </p:nvGrpSpPr>
          <p:grpSpPr>
            <a:xfrm>
              <a:off x="1209" y="1189"/>
              <a:ext cx="74" cy="112"/>
              <a:chOff x="1209" y="1189"/>
              <a:chExt cx="62" cy="93"/>
            </a:xfrm>
          </p:grpSpPr>
          <p:sp>
            <p:nvSpPr>
              <p:cNvPr id="611366" name="任意多边形 611365"/>
              <p:cNvSpPr>
                <a:spLocks noChangeAspect="1"/>
              </p:cNvSpPr>
              <p:nvPr/>
            </p:nvSpPr>
            <p:spPr>
              <a:xfrm>
                <a:off x="1209" y="1189"/>
                <a:ext cx="62" cy="93"/>
              </a:xfrm>
              <a:custGeom>
                <a:avLst/>
                <a:gdLst/>
                <a:ahLst/>
                <a:cxnLst/>
                <a:rect l="0" t="0" r="0" b="0"/>
                <a:pathLst>
                  <a:path w="374" h="562">
                    <a:moveTo>
                      <a:pt x="0" y="562"/>
                    </a:moveTo>
                    <a:lnTo>
                      <a:pt x="338" y="0"/>
                    </a:lnTo>
                    <a:lnTo>
                      <a:pt x="374" y="562"/>
                    </a:lnTo>
                  </a:path>
                </a:pathLst>
              </a:custGeom>
              <a:noFill/>
              <a:ln w="28575" cap="flat" cmpd="sng">
                <a:solidFill>
                  <a:srgbClr val="003399"/>
                </a:solidFill>
                <a:prstDash val="solid"/>
                <a:headEnd type="none" w="med" len="med"/>
                <a:tailEnd type="none" w="med" len="med"/>
              </a:ln>
            </p:spPr>
            <p:txBody>
              <a:bodyPr/>
              <a:lstStyle/>
              <a:p>
                <a:endParaRPr lang="zh-CN" altLang="en-US"/>
              </a:p>
            </p:txBody>
          </p:sp>
          <p:sp>
            <p:nvSpPr>
              <p:cNvPr id="611367" name="直接连接符 611366"/>
              <p:cNvSpPr>
                <a:spLocks noChangeAspect="1"/>
              </p:cNvSpPr>
              <p:nvPr/>
            </p:nvSpPr>
            <p:spPr>
              <a:xfrm flipH="1">
                <a:off x="1225" y="1256"/>
                <a:ext cx="44" cy="0"/>
              </a:xfrm>
              <a:prstGeom prst="line">
                <a:avLst/>
              </a:prstGeom>
              <a:ln w="28575" cap="flat" cmpd="sng">
                <a:solidFill>
                  <a:srgbClr val="003399"/>
                </a:solidFill>
                <a:prstDash val="solid"/>
                <a:headEnd type="none" w="med" len="med"/>
                <a:tailEnd type="none" w="med" len="med"/>
              </a:ln>
            </p:spPr>
            <p:txBody>
              <a:bodyPr/>
              <a:lstStyle/>
              <a:p>
                <a:endParaRPr lang="zh-CN" altLang="en-US"/>
              </a:p>
            </p:txBody>
          </p:sp>
        </p:grpSp>
        <p:sp>
          <p:nvSpPr>
            <p:cNvPr id="611368" name="任意多边形 611367"/>
            <p:cNvSpPr/>
            <p:nvPr/>
          </p:nvSpPr>
          <p:spPr>
            <a:xfrm>
              <a:off x="1307" y="1228"/>
              <a:ext cx="42" cy="42"/>
            </a:xfrm>
            <a:custGeom>
              <a:avLst/>
              <a:gdLst/>
              <a:ahLst/>
              <a:cxnLst/>
              <a:rect l="0" t="0" r="0" b="0"/>
              <a:pathLst>
                <a:path w="250" h="249">
                  <a:moveTo>
                    <a:pt x="250" y="125"/>
                  </a:moveTo>
                  <a:lnTo>
                    <a:pt x="213" y="37"/>
                  </a:lnTo>
                  <a:lnTo>
                    <a:pt x="125" y="0"/>
                  </a:lnTo>
                  <a:lnTo>
                    <a:pt x="36" y="37"/>
                  </a:lnTo>
                  <a:lnTo>
                    <a:pt x="0" y="125"/>
                  </a:lnTo>
                  <a:lnTo>
                    <a:pt x="36" y="213"/>
                  </a:lnTo>
                  <a:lnTo>
                    <a:pt x="125" y="249"/>
                  </a:lnTo>
                  <a:lnTo>
                    <a:pt x="213" y="213"/>
                  </a:lnTo>
                  <a:lnTo>
                    <a:pt x="250" y="125"/>
                  </a:lnTo>
                  <a:close/>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1369" name="任意多边形 611368"/>
            <p:cNvSpPr/>
            <p:nvPr/>
          </p:nvSpPr>
          <p:spPr>
            <a:xfrm>
              <a:off x="1986" y="1385"/>
              <a:ext cx="42" cy="41"/>
            </a:xfrm>
            <a:custGeom>
              <a:avLst/>
              <a:gdLst/>
              <a:ahLst/>
              <a:cxnLst/>
              <a:rect l="0" t="0" r="0" b="0"/>
              <a:pathLst>
                <a:path w="249" h="250">
                  <a:moveTo>
                    <a:pt x="249" y="126"/>
                  </a:moveTo>
                  <a:lnTo>
                    <a:pt x="213" y="37"/>
                  </a:lnTo>
                  <a:lnTo>
                    <a:pt x="125" y="0"/>
                  </a:lnTo>
                  <a:lnTo>
                    <a:pt x="36" y="37"/>
                  </a:lnTo>
                  <a:lnTo>
                    <a:pt x="0" y="126"/>
                  </a:lnTo>
                  <a:lnTo>
                    <a:pt x="36" y="213"/>
                  </a:lnTo>
                  <a:lnTo>
                    <a:pt x="125" y="250"/>
                  </a:lnTo>
                  <a:lnTo>
                    <a:pt x="213" y="213"/>
                  </a:lnTo>
                  <a:lnTo>
                    <a:pt x="249" y="126"/>
                  </a:lnTo>
                  <a:close/>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nvGrpSpPr>
            <p:cNvPr id="611370" name="组合 611369"/>
            <p:cNvGrpSpPr>
              <a:grpSpLocks noChangeAspect="1"/>
            </p:cNvGrpSpPr>
            <p:nvPr/>
          </p:nvGrpSpPr>
          <p:grpSpPr>
            <a:xfrm>
              <a:off x="2072" y="1373"/>
              <a:ext cx="80" cy="113"/>
              <a:chOff x="2072" y="1373"/>
              <a:chExt cx="67" cy="94"/>
            </a:xfrm>
          </p:grpSpPr>
          <p:sp>
            <p:nvSpPr>
              <p:cNvPr id="611371" name="任意多边形 611370"/>
              <p:cNvSpPr>
                <a:spLocks noChangeAspect="1"/>
              </p:cNvSpPr>
              <p:nvPr/>
            </p:nvSpPr>
            <p:spPr>
              <a:xfrm>
                <a:off x="2072" y="1415"/>
                <a:ext cx="59" cy="52"/>
              </a:xfrm>
              <a:custGeom>
                <a:avLst/>
                <a:gdLst/>
                <a:ahLst/>
                <a:cxnLst/>
                <a:rect l="0" t="0" r="0" b="0"/>
                <a:pathLst>
                  <a:path w="354" h="312">
                    <a:moveTo>
                      <a:pt x="0" y="312"/>
                    </a:moveTo>
                    <a:lnTo>
                      <a:pt x="156" y="312"/>
                    </a:lnTo>
                    <a:lnTo>
                      <a:pt x="278" y="267"/>
                    </a:lnTo>
                    <a:lnTo>
                      <a:pt x="354" y="156"/>
                    </a:lnTo>
                    <a:lnTo>
                      <a:pt x="338" y="46"/>
                    </a:lnTo>
                    <a:lnTo>
                      <a:pt x="239" y="0"/>
                    </a:lnTo>
                    <a:lnTo>
                      <a:pt x="84" y="0"/>
                    </a:lnTo>
                  </a:path>
                </a:pathLst>
              </a:custGeom>
              <a:noFill/>
              <a:ln w="28575" cap="flat" cmpd="sng">
                <a:solidFill>
                  <a:srgbClr val="003399"/>
                </a:solidFill>
                <a:prstDash val="solid"/>
                <a:headEnd type="none" w="med" len="med"/>
                <a:tailEnd type="none" w="med" len="med"/>
              </a:ln>
            </p:spPr>
            <p:txBody>
              <a:bodyPr/>
              <a:lstStyle/>
              <a:p>
                <a:endParaRPr lang="zh-CN" altLang="en-US"/>
              </a:p>
            </p:txBody>
          </p:sp>
          <p:sp>
            <p:nvSpPr>
              <p:cNvPr id="611372" name="任意多边形 611371"/>
              <p:cNvSpPr>
                <a:spLocks noChangeAspect="1"/>
              </p:cNvSpPr>
              <p:nvPr/>
            </p:nvSpPr>
            <p:spPr>
              <a:xfrm>
                <a:off x="2072" y="1373"/>
                <a:ext cx="67" cy="94"/>
              </a:xfrm>
              <a:custGeom>
                <a:avLst/>
                <a:gdLst/>
                <a:ahLst/>
                <a:cxnLst/>
                <a:rect l="0" t="0" r="0" b="0"/>
                <a:pathLst>
                  <a:path w="398" h="561">
                    <a:moveTo>
                      <a:pt x="239" y="249"/>
                    </a:moveTo>
                    <a:lnTo>
                      <a:pt x="338" y="213"/>
                    </a:lnTo>
                    <a:lnTo>
                      <a:pt x="398" y="124"/>
                    </a:lnTo>
                    <a:lnTo>
                      <a:pt x="385" y="36"/>
                    </a:lnTo>
                    <a:lnTo>
                      <a:pt x="306" y="0"/>
                    </a:lnTo>
                    <a:lnTo>
                      <a:pt x="151" y="0"/>
                    </a:lnTo>
                    <a:lnTo>
                      <a:pt x="0" y="561"/>
                    </a:lnTo>
                  </a:path>
                </a:pathLst>
              </a:custGeom>
              <a:noFill/>
              <a:ln w="28575" cap="flat" cmpd="sng">
                <a:solidFill>
                  <a:srgbClr val="003399"/>
                </a:solidFill>
                <a:prstDash val="solid"/>
                <a:headEnd type="none" w="med" len="med"/>
                <a:tailEnd type="none" w="med" len="med"/>
              </a:ln>
            </p:spPr>
            <p:txBody>
              <a:bodyPr/>
              <a:lstStyle/>
              <a:p>
                <a:endParaRPr lang="zh-CN" altLang="en-US"/>
              </a:p>
            </p:txBody>
          </p:sp>
        </p:grpSp>
      </p:grpSp>
      <p:grpSp>
        <p:nvGrpSpPr>
          <p:cNvPr id="611373" name="组合 611372"/>
          <p:cNvGrpSpPr/>
          <p:nvPr/>
        </p:nvGrpSpPr>
        <p:grpSpPr>
          <a:xfrm>
            <a:off x="2206625" y="3925888"/>
            <a:ext cx="1423988" cy="1508125"/>
            <a:chOff x="1208" y="1269"/>
            <a:chExt cx="897" cy="950"/>
          </a:xfrm>
        </p:grpSpPr>
        <p:sp>
          <p:nvSpPr>
            <p:cNvPr id="611374" name="直接连接符 611373"/>
            <p:cNvSpPr/>
            <p:nvPr/>
          </p:nvSpPr>
          <p:spPr>
            <a:xfrm>
              <a:off x="1342" y="2003"/>
              <a:ext cx="641" cy="148"/>
            </a:xfrm>
            <a:prstGeom prst="line">
              <a:avLst/>
            </a:prstGeom>
            <a:ln w="57150" cap="flat" cmpd="sng">
              <a:solidFill>
                <a:srgbClr val="0000CC"/>
              </a:solidFill>
              <a:prstDash val="solid"/>
              <a:headEnd type="none" w="med" len="med"/>
              <a:tailEnd type="none" w="med" len="med"/>
            </a:ln>
          </p:spPr>
          <p:txBody>
            <a:bodyPr/>
            <a:lstStyle/>
            <a:p>
              <a:endParaRPr lang="zh-CN" altLang="en-US"/>
            </a:p>
          </p:txBody>
        </p:sp>
        <p:sp>
          <p:nvSpPr>
            <p:cNvPr id="611375" name="任意多边形 611374"/>
            <p:cNvSpPr>
              <a:spLocks noChangeAspect="1"/>
            </p:cNvSpPr>
            <p:nvPr/>
          </p:nvSpPr>
          <p:spPr>
            <a:xfrm>
              <a:off x="2041" y="2107"/>
              <a:ext cx="64" cy="112"/>
            </a:xfrm>
            <a:custGeom>
              <a:avLst/>
              <a:gdLst/>
              <a:ahLst/>
              <a:cxnLst/>
              <a:rect l="0" t="0" r="0" b="0"/>
              <a:pathLst>
                <a:path w="321" h="561">
                  <a:moveTo>
                    <a:pt x="150" y="0"/>
                  </a:moveTo>
                  <a:lnTo>
                    <a:pt x="0" y="561"/>
                  </a:lnTo>
                  <a:lnTo>
                    <a:pt x="140" y="561"/>
                  </a:lnTo>
                  <a:lnTo>
                    <a:pt x="226" y="529"/>
                  </a:lnTo>
                  <a:lnTo>
                    <a:pt x="279" y="452"/>
                  </a:lnTo>
                  <a:lnTo>
                    <a:pt x="321" y="296"/>
                  </a:lnTo>
                  <a:lnTo>
                    <a:pt x="310" y="219"/>
                  </a:lnTo>
                  <a:lnTo>
                    <a:pt x="240" y="187"/>
                  </a:lnTo>
                  <a:lnTo>
                    <a:pt x="100" y="187"/>
                  </a:lnTo>
                </a:path>
              </a:pathLst>
            </a:custGeom>
            <a:noFill/>
            <a:ln w="28575" cap="flat" cmpd="sng">
              <a:solidFill>
                <a:srgbClr val="003399"/>
              </a:solidFill>
              <a:prstDash val="solid"/>
              <a:headEnd type="none" w="med" len="med"/>
              <a:tailEnd type="none" w="med" len="med"/>
            </a:ln>
          </p:spPr>
          <p:txBody>
            <a:bodyPr/>
            <a:lstStyle/>
            <a:p>
              <a:endParaRPr lang="zh-CN" altLang="en-US"/>
            </a:p>
          </p:txBody>
        </p:sp>
        <p:grpSp>
          <p:nvGrpSpPr>
            <p:cNvPr id="611376" name="组合 611375"/>
            <p:cNvGrpSpPr/>
            <p:nvPr/>
          </p:nvGrpSpPr>
          <p:grpSpPr>
            <a:xfrm>
              <a:off x="1208" y="1269"/>
              <a:ext cx="815" cy="903"/>
              <a:chOff x="1208" y="1269"/>
              <a:chExt cx="815" cy="903"/>
            </a:xfrm>
          </p:grpSpPr>
          <p:sp>
            <p:nvSpPr>
              <p:cNvPr id="611377" name="直接连接符 611376"/>
              <p:cNvSpPr/>
              <p:nvPr/>
            </p:nvSpPr>
            <p:spPr>
              <a:xfrm>
                <a:off x="2007" y="1425"/>
                <a:ext cx="0" cy="70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378" name="直接连接符 611377"/>
              <p:cNvSpPr/>
              <p:nvPr/>
            </p:nvSpPr>
            <p:spPr>
              <a:xfrm>
                <a:off x="1328" y="1269"/>
                <a:ext cx="0" cy="70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379" name="任意多边形 611378"/>
              <p:cNvSpPr/>
              <p:nvPr/>
            </p:nvSpPr>
            <p:spPr>
              <a:xfrm>
                <a:off x="1303" y="1975"/>
                <a:ext cx="41" cy="41"/>
              </a:xfrm>
              <a:custGeom>
                <a:avLst/>
                <a:gdLst/>
                <a:ahLst/>
                <a:cxnLst/>
                <a:rect l="0" t="0" r="0" b="0"/>
                <a:pathLst>
                  <a:path w="250" h="250">
                    <a:moveTo>
                      <a:pt x="250" y="125"/>
                    </a:moveTo>
                    <a:lnTo>
                      <a:pt x="213" y="37"/>
                    </a:lnTo>
                    <a:lnTo>
                      <a:pt x="125" y="0"/>
                    </a:lnTo>
                    <a:lnTo>
                      <a:pt x="36" y="37"/>
                    </a:lnTo>
                    <a:lnTo>
                      <a:pt x="0" y="125"/>
                    </a:lnTo>
                    <a:lnTo>
                      <a:pt x="36" y="213"/>
                    </a:lnTo>
                    <a:lnTo>
                      <a:pt x="125" y="250"/>
                    </a:lnTo>
                    <a:lnTo>
                      <a:pt x="213" y="213"/>
                    </a:lnTo>
                    <a:lnTo>
                      <a:pt x="250" y="125"/>
                    </a:lnTo>
                    <a:close/>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nvGrpSpPr>
              <p:cNvPr id="611380" name="组合 611379"/>
              <p:cNvGrpSpPr>
                <a:grpSpLocks noChangeAspect="1"/>
              </p:cNvGrpSpPr>
              <p:nvPr/>
            </p:nvGrpSpPr>
            <p:grpSpPr>
              <a:xfrm>
                <a:off x="1208" y="1975"/>
                <a:ext cx="56" cy="74"/>
                <a:chOff x="1208" y="1975"/>
                <a:chExt cx="47" cy="62"/>
              </a:xfrm>
            </p:grpSpPr>
            <p:sp>
              <p:nvSpPr>
                <p:cNvPr id="611381" name="任意多边形 611380"/>
                <p:cNvSpPr>
                  <a:spLocks noChangeAspect="1"/>
                </p:cNvSpPr>
                <p:nvPr/>
              </p:nvSpPr>
              <p:spPr>
                <a:xfrm>
                  <a:off x="1236" y="1975"/>
                  <a:ext cx="19" cy="47"/>
                </a:xfrm>
                <a:custGeom>
                  <a:avLst/>
                  <a:gdLst/>
                  <a:ahLst/>
                  <a:cxnLst/>
                  <a:rect l="0" t="0" r="0" b="0"/>
                  <a:pathLst>
                    <a:path w="109" h="280">
                      <a:moveTo>
                        <a:pt x="0" y="0"/>
                      </a:moveTo>
                      <a:lnTo>
                        <a:pt x="109" y="0"/>
                      </a:lnTo>
                      <a:lnTo>
                        <a:pt x="34" y="280"/>
                      </a:lnTo>
                    </a:path>
                  </a:pathLst>
                </a:custGeom>
                <a:noFill/>
                <a:ln w="28575" cap="flat" cmpd="sng">
                  <a:solidFill>
                    <a:srgbClr val="003399"/>
                  </a:solidFill>
                  <a:prstDash val="solid"/>
                  <a:headEnd type="none" w="med" len="med"/>
                  <a:tailEnd type="none" w="med" len="med"/>
                </a:ln>
              </p:spPr>
              <p:txBody>
                <a:bodyPr/>
                <a:lstStyle/>
                <a:p>
                  <a:endParaRPr lang="zh-CN" altLang="en-US"/>
                </a:p>
              </p:txBody>
            </p:sp>
            <p:sp>
              <p:nvSpPr>
                <p:cNvPr id="611382" name="直接连接符 611381"/>
                <p:cNvSpPr>
                  <a:spLocks noChangeAspect="1"/>
                </p:cNvSpPr>
                <p:nvPr/>
              </p:nvSpPr>
              <p:spPr>
                <a:xfrm flipH="1">
                  <a:off x="1220" y="2037"/>
                  <a:ext cx="2" cy="0"/>
                </a:xfrm>
                <a:prstGeom prst="line">
                  <a:avLst/>
                </a:prstGeom>
                <a:ln w="28575" cap="flat" cmpd="sng">
                  <a:solidFill>
                    <a:srgbClr val="003399"/>
                  </a:solidFill>
                  <a:prstDash val="solid"/>
                  <a:headEnd type="none" w="med" len="med"/>
                  <a:tailEnd type="none" w="med" len="med"/>
                </a:ln>
              </p:spPr>
              <p:txBody>
                <a:bodyPr/>
                <a:lstStyle/>
                <a:p>
                  <a:endParaRPr lang="zh-CN" altLang="en-US"/>
                </a:p>
              </p:txBody>
            </p:sp>
            <p:sp>
              <p:nvSpPr>
                <p:cNvPr id="611383" name="任意多边形 611382"/>
                <p:cNvSpPr>
                  <a:spLocks noChangeAspect="1"/>
                </p:cNvSpPr>
                <p:nvPr/>
              </p:nvSpPr>
              <p:spPr>
                <a:xfrm>
                  <a:off x="1222" y="2022"/>
                  <a:ext cx="20" cy="15"/>
                </a:xfrm>
                <a:custGeom>
                  <a:avLst/>
                  <a:gdLst/>
                  <a:ahLst/>
                  <a:cxnLst/>
                  <a:rect l="0" t="0" r="0" b="0"/>
                  <a:pathLst>
                    <a:path w="119" h="93">
                      <a:moveTo>
                        <a:pt x="0" y="93"/>
                      </a:moveTo>
                      <a:lnTo>
                        <a:pt x="74" y="66"/>
                      </a:lnTo>
                      <a:lnTo>
                        <a:pt x="119" y="0"/>
                      </a:lnTo>
                    </a:path>
                  </a:pathLst>
                </a:custGeom>
                <a:noFill/>
                <a:ln w="28575" cap="flat" cmpd="sng">
                  <a:solidFill>
                    <a:srgbClr val="003399"/>
                  </a:solidFill>
                  <a:prstDash val="solid"/>
                  <a:headEnd type="none" w="med" len="med"/>
                  <a:tailEnd type="none" w="med" len="med"/>
                </a:ln>
              </p:spPr>
              <p:txBody>
                <a:bodyPr/>
                <a:lstStyle/>
                <a:p>
                  <a:endParaRPr lang="zh-CN" altLang="en-US"/>
                </a:p>
              </p:txBody>
            </p:sp>
            <p:sp>
              <p:nvSpPr>
                <p:cNvPr id="611384" name="直接连接符 611383"/>
                <p:cNvSpPr>
                  <a:spLocks noChangeAspect="1"/>
                </p:cNvSpPr>
                <p:nvPr/>
              </p:nvSpPr>
              <p:spPr>
                <a:xfrm flipH="1" flipV="1">
                  <a:off x="1241" y="2024"/>
                  <a:ext cx="7" cy="13"/>
                </a:xfrm>
                <a:prstGeom prst="line">
                  <a:avLst/>
                </a:prstGeom>
                <a:ln w="28575" cap="flat" cmpd="sng">
                  <a:solidFill>
                    <a:srgbClr val="003399"/>
                  </a:solidFill>
                  <a:prstDash val="solid"/>
                  <a:headEnd type="none" w="med" len="med"/>
                  <a:tailEnd type="none" w="med" len="med"/>
                </a:ln>
              </p:spPr>
              <p:txBody>
                <a:bodyPr/>
                <a:lstStyle/>
                <a:p>
                  <a:endParaRPr lang="zh-CN" altLang="en-US"/>
                </a:p>
              </p:txBody>
            </p:sp>
            <p:sp>
              <p:nvSpPr>
                <p:cNvPr id="611385" name="直接连接符 611384"/>
                <p:cNvSpPr>
                  <a:spLocks noChangeAspect="1"/>
                </p:cNvSpPr>
                <p:nvPr/>
              </p:nvSpPr>
              <p:spPr>
                <a:xfrm flipV="1">
                  <a:off x="1208" y="1991"/>
                  <a:ext cx="9" cy="31"/>
                </a:xfrm>
                <a:prstGeom prst="line">
                  <a:avLst/>
                </a:prstGeom>
                <a:ln w="28575" cap="flat" cmpd="sng">
                  <a:solidFill>
                    <a:srgbClr val="003399"/>
                  </a:solidFill>
                  <a:prstDash val="solid"/>
                  <a:headEnd type="none" w="med" len="med"/>
                  <a:tailEnd type="none" w="med" len="med"/>
                </a:ln>
              </p:spPr>
              <p:txBody>
                <a:bodyPr/>
                <a:lstStyle/>
                <a:p>
                  <a:endParaRPr lang="zh-CN" altLang="en-US"/>
                </a:p>
              </p:txBody>
            </p:sp>
            <p:sp>
              <p:nvSpPr>
                <p:cNvPr id="611386" name="任意多边形 611385"/>
                <p:cNvSpPr>
                  <a:spLocks noChangeAspect="1"/>
                </p:cNvSpPr>
                <p:nvPr/>
              </p:nvSpPr>
              <p:spPr>
                <a:xfrm>
                  <a:off x="1208" y="2022"/>
                  <a:ext cx="12" cy="15"/>
                </a:xfrm>
                <a:custGeom>
                  <a:avLst/>
                  <a:gdLst/>
                  <a:ahLst/>
                  <a:cxnLst/>
                  <a:rect l="0" t="0" r="0" b="0"/>
                  <a:pathLst>
                    <a:path w="68" h="93">
                      <a:moveTo>
                        <a:pt x="0" y="0"/>
                      </a:moveTo>
                      <a:lnTo>
                        <a:pt x="10" y="66"/>
                      </a:lnTo>
                      <a:lnTo>
                        <a:pt x="68" y="93"/>
                      </a:lnTo>
                    </a:path>
                  </a:pathLst>
                </a:custGeom>
                <a:noFill/>
                <a:ln w="28575" cap="flat" cmpd="sng">
                  <a:solidFill>
                    <a:srgbClr val="003399"/>
                  </a:solidFill>
                  <a:prstDash val="solid"/>
                  <a:headEnd type="none" w="med" len="med"/>
                  <a:tailEnd type="none" w="med" len="med"/>
                </a:ln>
              </p:spPr>
              <p:txBody>
                <a:bodyPr/>
                <a:lstStyle/>
                <a:p>
                  <a:endParaRPr lang="zh-CN" altLang="en-US"/>
                </a:p>
              </p:txBody>
            </p:sp>
            <p:sp>
              <p:nvSpPr>
                <p:cNvPr id="611387" name="任意多边形 611386"/>
                <p:cNvSpPr>
                  <a:spLocks noChangeAspect="1"/>
                </p:cNvSpPr>
                <p:nvPr/>
              </p:nvSpPr>
              <p:spPr>
                <a:xfrm>
                  <a:off x="1217" y="1975"/>
                  <a:ext cx="19" cy="16"/>
                </a:xfrm>
                <a:custGeom>
                  <a:avLst/>
                  <a:gdLst/>
                  <a:ahLst/>
                  <a:cxnLst/>
                  <a:rect l="0" t="0" r="0" b="0"/>
                  <a:pathLst>
                    <a:path w="119" h="93">
                      <a:moveTo>
                        <a:pt x="119" y="0"/>
                      </a:moveTo>
                      <a:lnTo>
                        <a:pt x="45" y="27"/>
                      </a:lnTo>
                      <a:lnTo>
                        <a:pt x="0" y="93"/>
                      </a:lnTo>
                    </a:path>
                  </a:pathLst>
                </a:custGeom>
                <a:noFill/>
                <a:ln w="28575" cap="flat" cmpd="sng">
                  <a:solidFill>
                    <a:srgbClr val="003399"/>
                  </a:solidFill>
                  <a:prstDash val="solid"/>
                  <a:headEnd type="none" w="med" len="med"/>
                  <a:tailEnd type="none" w="med" len="med"/>
                </a:ln>
              </p:spPr>
              <p:txBody>
                <a:bodyPr/>
                <a:lstStyle/>
                <a:p>
                  <a:endParaRPr lang="zh-CN" altLang="en-US"/>
                </a:p>
              </p:txBody>
            </p:sp>
          </p:grpSp>
          <p:sp>
            <p:nvSpPr>
              <p:cNvPr id="611388" name="任意多边形 611387"/>
              <p:cNvSpPr/>
              <p:nvPr/>
            </p:nvSpPr>
            <p:spPr>
              <a:xfrm>
                <a:off x="1982" y="2131"/>
                <a:ext cx="41" cy="41"/>
              </a:xfrm>
              <a:custGeom>
                <a:avLst/>
                <a:gdLst/>
                <a:ahLst/>
                <a:cxnLst/>
                <a:rect l="0" t="0" r="0" b="0"/>
                <a:pathLst>
                  <a:path w="249" h="249">
                    <a:moveTo>
                      <a:pt x="249" y="125"/>
                    </a:moveTo>
                    <a:lnTo>
                      <a:pt x="213" y="36"/>
                    </a:lnTo>
                    <a:lnTo>
                      <a:pt x="125" y="0"/>
                    </a:lnTo>
                    <a:lnTo>
                      <a:pt x="36" y="36"/>
                    </a:lnTo>
                    <a:lnTo>
                      <a:pt x="0" y="125"/>
                    </a:lnTo>
                    <a:lnTo>
                      <a:pt x="36" y="213"/>
                    </a:lnTo>
                    <a:lnTo>
                      <a:pt x="125" y="249"/>
                    </a:lnTo>
                    <a:lnTo>
                      <a:pt x="213" y="213"/>
                    </a:lnTo>
                    <a:lnTo>
                      <a:pt x="249" y="125"/>
                    </a:lnTo>
                    <a:close/>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grpSp>
      <p:grpSp>
        <p:nvGrpSpPr>
          <p:cNvPr id="611389" name="组合 611388"/>
          <p:cNvGrpSpPr/>
          <p:nvPr/>
        </p:nvGrpSpPr>
        <p:grpSpPr>
          <a:xfrm>
            <a:off x="5207000" y="3359150"/>
            <a:ext cx="906463" cy="2657475"/>
            <a:chOff x="3098" y="912"/>
            <a:chExt cx="571" cy="1674"/>
          </a:xfrm>
        </p:grpSpPr>
        <p:sp>
          <p:nvSpPr>
            <p:cNvPr id="611390" name="直接连接符 611389"/>
            <p:cNvSpPr/>
            <p:nvPr/>
          </p:nvSpPr>
          <p:spPr>
            <a:xfrm>
              <a:off x="3198" y="912"/>
              <a:ext cx="0" cy="11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391" name="直接连接符 611390"/>
            <p:cNvSpPr/>
            <p:nvPr/>
          </p:nvSpPr>
          <p:spPr>
            <a:xfrm>
              <a:off x="3569" y="1694"/>
              <a:ext cx="0" cy="74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392" name="直接连接符 611391"/>
            <p:cNvSpPr/>
            <p:nvPr/>
          </p:nvSpPr>
          <p:spPr>
            <a:xfrm>
              <a:off x="3212" y="2098"/>
              <a:ext cx="342" cy="343"/>
            </a:xfrm>
            <a:prstGeom prst="line">
              <a:avLst/>
            </a:prstGeom>
            <a:ln w="57150" cap="flat" cmpd="sng">
              <a:solidFill>
                <a:srgbClr val="6600CC"/>
              </a:solidFill>
              <a:prstDash val="solid"/>
              <a:headEnd type="none" w="med" len="med"/>
              <a:tailEnd type="none" w="med" len="med"/>
            </a:ln>
          </p:spPr>
          <p:txBody>
            <a:bodyPr/>
            <a:lstStyle/>
            <a:p>
              <a:endParaRPr lang="zh-CN" altLang="en-US"/>
            </a:p>
          </p:txBody>
        </p:sp>
        <p:grpSp>
          <p:nvGrpSpPr>
            <p:cNvPr id="611393" name="组合 611392"/>
            <p:cNvGrpSpPr>
              <a:grpSpLocks noChangeAspect="1"/>
            </p:cNvGrpSpPr>
            <p:nvPr/>
          </p:nvGrpSpPr>
          <p:grpSpPr>
            <a:xfrm>
              <a:off x="3098" y="2108"/>
              <a:ext cx="58" cy="76"/>
              <a:chOff x="3098" y="2108"/>
              <a:chExt cx="48" cy="63"/>
            </a:xfrm>
          </p:grpSpPr>
          <p:sp>
            <p:nvSpPr>
              <p:cNvPr id="611394" name="直接连接符 611393"/>
              <p:cNvSpPr>
                <a:spLocks noChangeAspect="1"/>
              </p:cNvSpPr>
              <p:nvPr/>
            </p:nvSpPr>
            <p:spPr>
              <a:xfrm flipH="1">
                <a:off x="3109" y="2171"/>
                <a:ext cx="26" cy="0"/>
              </a:xfrm>
              <a:prstGeom prst="line">
                <a:avLst/>
              </a:prstGeom>
              <a:ln w="28575" cap="flat" cmpd="sng">
                <a:solidFill>
                  <a:srgbClr val="990099"/>
                </a:solidFill>
                <a:prstDash val="solid"/>
                <a:headEnd type="none" w="med" len="med"/>
                <a:tailEnd type="none" w="med" len="med"/>
              </a:ln>
            </p:spPr>
            <p:txBody>
              <a:bodyPr/>
              <a:lstStyle/>
              <a:p>
                <a:endParaRPr lang="zh-CN" altLang="en-US"/>
              </a:p>
            </p:txBody>
          </p:sp>
          <p:sp>
            <p:nvSpPr>
              <p:cNvPr id="611395" name="任意多边形 611394"/>
              <p:cNvSpPr>
                <a:spLocks noChangeAspect="1"/>
              </p:cNvSpPr>
              <p:nvPr/>
            </p:nvSpPr>
            <p:spPr>
              <a:xfrm>
                <a:off x="3098" y="2155"/>
                <a:ext cx="11" cy="16"/>
              </a:xfrm>
              <a:custGeom>
                <a:avLst/>
                <a:gdLst/>
                <a:ahLst/>
                <a:cxnLst/>
                <a:rect l="0" t="0" r="0" b="0"/>
                <a:pathLst>
                  <a:path w="68" h="93">
                    <a:moveTo>
                      <a:pt x="0" y="0"/>
                    </a:moveTo>
                    <a:lnTo>
                      <a:pt x="10" y="66"/>
                    </a:lnTo>
                    <a:lnTo>
                      <a:pt x="68" y="93"/>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396" name="直接连接符 611395"/>
              <p:cNvSpPr>
                <a:spLocks noChangeAspect="1"/>
              </p:cNvSpPr>
              <p:nvPr/>
            </p:nvSpPr>
            <p:spPr>
              <a:xfrm flipV="1">
                <a:off x="3098" y="2129"/>
                <a:ext cx="7" cy="26"/>
              </a:xfrm>
              <a:prstGeom prst="line">
                <a:avLst/>
              </a:prstGeom>
              <a:ln w="28575" cap="flat" cmpd="sng">
                <a:solidFill>
                  <a:srgbClr val="990099"/>
                </a:solidFill>
                <a:prstDash val="solid"/>
                <a:headEnd type="none" w="med" len="med"/>
                <a:tailEnd type="none" w="med" len="med"/>
              </a:ln>
            </p:spPr>
            <p:txBody>
              <a:bodyPr/>
              <a:lstStyle/>
              <a:p>
                <a:endParaRPr lang="zh-CN" altLang="en-US"/>
              </a:p>
            </p:txBody>
          </p:sp>
          <p:sp>
            <p:nvSpPr>
              <p:cNvPr id="611397" name="任意多边形 611396"/>
              <p:cNvSpPr>
                <a:spLocks noChangeAspect="1"/>
              </p:cNvSpPr>
              <p:nvPr/>
            </p:nvSpPr>
            <p:spPr>
              <a:xfrm>
                <a:off x="3105" y="2108"/>
                <a:ext cx="41" cy="21"/>
              </a:xfrm>
              <a:custGeom>
                <a:avLst/>
                <a:gdLst/>
                <a:ahLst/>
                <a:cxnLst/>
                <a:rect l="0" t="0" r="0" b="0"/>
                <a:pathLst>
                  <a:path w="249" h="124">
                    <a:moveTo>
                      <a:pt x="249" y="124"/>
                    </a:moveTo>
                    <a:lnTo>
                      <a:pt x="236" y="36"/>
                    </a:lnTo>
                    <a:lnTo>
                      <a:pt x="158" y="0"/>
                    </a:lnTo>
                    <a:lnTo>
                      <a:pt x="61" y="36"/>
                    </a:lnTo>
                    <a:lnTo>
                      <a:pt x="0" y="124"/>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398" name="任意多边形 611397"/>
              <p:cNvSpPr>
                <a:spLocks noChangeAspect="1"/>
              </p:cNvSpPr>
              <p:nvPr/>
            </p:nvSpPr>
            <p:spPr>
              <a:xfrm>
                <a:off x="3102" y="2129"/>
                <a:ext cx="44" cy="10"/>
              </a:xfrm>
              <a:custGeom>
                <a:avLst/>
                <a:gdLst/>
                <a:ahLst/>
                <a:cxnLst/>
                <a:rect l="0" t="0" r="0" b="0"/>
                <a:pathLst>
                  <a:path w="266" h="63">
                    <a:moveTo>
                      <a:pt x="266" y="0"/>
                    </a:moveTo>
                    <a:lnTo>
                      <a:pt x="249" y="63"/>
                    </a:lnTo>
                    <a:lnTo>
                      <a:pt x="0" y="63"/>
                    </a:lnTo>
                  </a:path>
                </a:pathLst>
              </a:custGeom>
              <a:noFill/>
              <a:ln w="28575" cap="flat" cmpd="sng">
                <a:solidFill>
                  <a:srgbClr val="990099"/>
                </a:solidFill>
                <a:prstDash val="solid"/>
                <a:headEnd type="none" w="med" len="med"/>
                <a:tailEnd type="none" w="med" len="med"/>
              </a:ln>
            </p:spPr>
            <p:txBody>
              <a:bodyPr/>
              <a:lstStyle/>
              <a:p>
                <a:endParaRPr lang="zh-CN" altLang="en-US"/>
              </a:p>
            </p:txBody>
          </p:sp>
        </p:grpSp>
        <p:grpSp>
          <p:nvGrpSpPr>
            <p:cNvPr id="611399" name="组合 611398"/>
            <p:cNvGrpSpPr>
              <a:grpSpLocks noChangeAspect="1"/>
            </p:cNvGrpSpPr>
            <p:nvPr/>
          </p:nvGrpSpPr>
          <p:grpSpPr>
            <a:xfrm>
              <a:off x="3614" y="2473"/>
              <a:ext cx="55" cy="113"/>
              <a:chOff x="3614" y="2473"/>
              <a:chExt cx="46" cy="94"/>
            </a:xfrm>
          </p:grpSpPr>
          <p:sp>
            <p:nvSpPr>
              <p:cNvPr id="611400" name="直接连接符 611399"/>
              <p:cNvSpPr>
                <a:spLocks noChangeAspect="1"/>
              </p:cNvSpPr>
              <p:nvPr/>
            </p:nvSpPr>
            <p:spPr>
              <a:xfrm flipV="1">
                <a:off x="3614" y="2494"/>
                <a:ext cx="20" cy="73"/>
              </a:xfrm>
              <a:prstGeom prst="line">
                <a:avLst/>
              </a:prstGeom>
              <a:ln w="28575" cap="flat" cmpd="sng">
                <a:solidFill>
                  <a:srgbClr val="990099"/>
                </a:solidFill>
                <a:prstDash val="solid"/>
                <a:headEnd type="none" w="med" len="med"/>
                <a:tailEnd type="none" w="med" len="med"/>
              </a:ln>
            </p:spPr>
            <p:txBody>
              <a:bodyPr/>
              <a:lstStyle/>
              <a:p>
                <a:endParaRPr lang="zh-CN" altLang="en-US"/>
              </a:p>
            </p:txBody>
          </p:sp>
          <p:sp>
            <p:nvSpPr>
              <p:cNvPr id="611401" name="任意多边形 611400"/>
              <p:cNvSpPr>
                <a:spLocks noChangeAspect="1"/>
              </p:cNvSpPr>
              <p:nvPr/>
            </p:nvSpPr>
            <p:spPr>
              <a:xfrm>
                <a:off x="3634" y="2473"/>
                <a:ext cx="26" cy="21"/>
              </a:xfrm>
              <a:custGeom>
                <a:avLst/>
                <a:gdLst/>
                <a:ahLst/>
                <a:cxnLst/>
                <a:rect l="0" t="0" r="0" b="0"/>
                <a:pathLst>
                  <a:path w="157" h="126">
                    <a:moveTo>
                      <a:pt x="157" y="0"/>
                    </a:moveTo>
                    <a:lnTo>
                      <a:pt x="59" y="37"/>
                    </a:lnTo>
                    <a:lnTo>
                      <a:pt x="0" y="126"/>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402" name="直接连接符 611401"/>
              <p:cNvSpPr>
                <a:spLocks noChangeAspect="1"/>
              </p:cNvSpPr>
              <p:nvPr/>
            </p:nvSpPr>
            <p:spPr>
              <a:xfrm>
                <a:off x="3620" y="2505"/>
                <a:ext cx="32" cy="0"/>
              </a:xfrm>
              <a:prstGeom prst="line">
                <a:avLst/>
              </a:prstGeom>
              <a:ln w="28575" cap="flat" cmpd="sng">
                <a:solidFill>
                  <a:srgbClr val="990099"/>
                </a:solidFill>
                <a:prstDash val="solid"/>
                <a:headEnd type="none" w="med" len="med"/>
                <a:tailEnd type="none" w="med" len="med"/>
              </a:ln>
            </p:spPr>
            <p:txBody>
              <a:bodyPr/>
              <a:lstStyle/>
              <a:p>
                <a:endParaRPr lang="zh-CN" altLang="en-US"/>
              </a:p>
            </p:txBody>
          </p:sp>
        </p:grpSp>
        <p:sp>
          <p:nvSpPr>
            <p:cNvPr id="611403" name="任意多边形 611402"/>
            <p:cNvSpPr/>
            <p:nvPr/>
          </p:nvSpPr>
          <p:spPr>
            <a:xfrm>
              <a:off x="3548" y="2434"/>
              <a:ext cx="41" cy="42"/>
            </a:xfrm>
            <a:custGeom>
              <a:avLst/>
              <a:gdLst/>
              <a:ahLst/>
              <a:cxnLst/>
              <a:rect l="0" t="0" r="0" b="0"/>
              <a:pathLst>
                <a:path w="249" h="249">
                  <a:moveTo>
                    <a:pt x="249" y="125"/>
                  </a:moveTo>
                  <a:lnTo>
                    <a:pt x="213" y="37"/>
                  </a:lnTo>
                  <a:lnTo>
                    <a:pt x="124" y="0"/>
                  </a:lnTo>
                  <a:lnTo>
                    <a:pt x="36" y="37"/>
                  </a:lnTo>
                  <a:lnTo>
                    <a:pt x="0" y="125"/>
                  </a:lnTo>
                  <a:lnTo>
                    <a:pt x="36" y="213"/>
                  </a:lnTo>
                  <a:lnTo>
                    <a:pt x="124" y="249"/>
                  </a:lnTo>
                  <a:lnTo>
                    <a:pt x="213" y="213"/>
                  </a:lnTo>
                  <a:lnTo>
                    <a:pt x="249" y="125"/>
                  </a:lnTo>
                  <a:close/>
                </a:path>
              </a:pathLst>
            </a:custGeom>
            <a:solidFill>
              <a:srgbClr val="FF9900"/>
            </a:solidFill>
            <a:ln w="0" cap="flat" cmpd="sng">
              <a:solidFill>
                <a:srgbClr val="000000"/>
              </a:solidFill>
              <a:prstDash val="solid"/>
              <a:headEnd type="none" w="med" len="med"/>
              <a:tailEnd type="none" w="med" len="med"/>
            </a:ln>
          </p:spPr>
          <p:txBody>
            <a:bodyPr/>
            <a:lstStyle/>
            <a:p>
              <a:endParaRPr lang="zh-CN" altLang="en-US"/>
            </a:p>
          </p:txBody>
        </p:sp>
        <p:sp>
          <p:nvSpPr>
            <p:cNvPr id="611404" name="任意多边形 611403"/>
            <p:cNvSpPr/>
            <p:nvPr/>
          </p:nvSpPr>
          <p:spPr>
            <a:xfrm>
              <a:off x="3178" y="2064"/>
              <a:ext cx="41" cy="41"/>
            </a:xfrm>
            <a:custGeom>
              <a:avLst/>
              <a:gdLst/>
              <a:ahLst/>
              <a:cxnLst/>
              <a:rect l="0" t="0" r="0" b="0"/>
              <a:pathLst>
                <a:path w="249" h="250">
                  <a:moveTo>
                    <a:pt x="249" y="125"/>
                  </a:moveTo>
                  <a:lnTo>
                    <a:pt x="213" y="37"/>
                  </a:lnTo>
                  <a:lnTo>
                    <a:pt x="125" y="0"/>
                  </a:lnTo>
                  <a:lnTo>
                    <a:pt x="36" y="37"/>
                  </a:lnTo>
                  <a:lnTo>
                    <a:pt x="0" y="125"/>
                  </a:lnTo>
                  <a:lnTo>
                    <a:pt x="36" y="214"/>
                  </a:lnTo>
                  <a:lnTo>
                    <a:pt x="125" y="250"/>
                  </a:lnTo>
                  <a:lnTo>
                    <a:pt x="213" y="214"/>
                  </a:lnTo>
                  <a:lnTo>
                    <a:pt x="249" y="125"/>
                  </a:lnTo>
                  <a:close/>
                </a:path>
              </a:pathLst>
            </a:custGeom>
            <a:solidFill>
              <a:srgbClr val="FF9900"/>
            </a:solidFill>
            <a:ln w="0" cap="flat" cmpd="sng">
              <a:solidFill>
                <a:srgbClr val="000000"/>
              </a:solidFill>
              <a:prstDash val="solid"/>
              <a:headEnd type="none" w="med" len="med"/>
              <a:tailEnd type="none" w="med" len="med"/>
            </a:ln>
          </p:spPr>
          <p:txBody>
            <a:bodyPr/>
            <a:lstStyle/>
            <a:p>
              <a:endParaRPr lang="zh-CN" altLang="en-US"/>
            </a:p>
          </p:txBody>
        </p:sp>
      </p:grpSp>
      <p:grpSp>
        <p:nvGrpSpPr>
          <p:cNvPr id="611405" name="组合 611404"/>
          <p:cNvGrpSpPr/>
          <p:nvPr/>
        </p:nvGrpSpPr>
        <p:grpSpPr>
          <a:xfrm>
            <a:off x="4257675" y="4338638"/>
            <a:ext cx="381000" cy="1581150"/>
            <a:chOff x="2500" y="1529"/>
            <a:chExt cx="240" cy="996"/>
          </a:xfrm>
        </p:grpSpPr>
        <p:grpSp>
          <p:nvGrpSpPr>
            <p:cNvPr id="611406" name="组合 611405"/>
            <p:cNvGrpSpPr>
              <a:grpSpLocks noChangeAspect="1"/>
            </p:cNvGrpSpPr>
            <p:nvPr/>
          </p:nvGrpSpPr>
          <p:grpSpPr>
            <a:xfrm>
              <a:off x="2500" y="2387"/>
              <a:ext cx="240" cy="138"/>
              <a:chOff x="2500" y="2387"/>
              <a:chExt cx="200" cy="115"/>
            </a:xfrm>
          </p:grpSpPr>
          <p:sp>
            <p:nvSpPr>
              <p:cNvPr id="611407" name="直接连接符 611406"/>
              <p:cNvSpPr>
                <a:spLocks noChangeAspect="1"/>
              </p:cNvSpPr>
              <p:nvPr/>
            </p:nvSpPr>
            <p:spPr>
              <a:xfrm flipH="1">
                <a:off x="2514" y="2491"/>
                <a:ext cx="13"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08" name="任意多边形 611407"/>
              <p:cNvSpPr>
                <a:spLocks noChangeAspect="1"/>
              </p:cNvSpPr>
              <p:nvPr/>
            </p:nvSpPr>
            <p:spPr>
              <a:xfrm>
                <a:off x="2500" y="2473"/>
                <a:ext cx="14" cy="18"/>
              </a:xfrm>
              <a:custGeom>
                <a:avLst/>
                <a:gdLst/>
                <a:ahLst/>
                <a:cxnLst/>
                <a:rect l="0" t="0" r="0" b="0"/>
                <a:pathLst>
                  <a:path w="80" h="110">
                    <a:moveTo>
                      <a:pt x="0" y="0"/>
                    </a:moveTo>
                    <a:lnTo>
                      <a:pt x="11" y="78"/>
                    </a:lnTo>
                    <a:lnTo>
                      <a:pt x="80" y="11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09" name="直接连接符 611408"/>
              <p:cNvSpPr>
                <a:spLocks noChangeAspect="1"/>
              </p:cNvSpPr>
              <p:nvPr/>
            </p:nvSpPr>
            <p:spPr>
              <a:xfrm flipV="1">
                <a:off x="2500" y="2447"/>
                <a:ext cx="7" cy="2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10" name="任意多边形 611409"/>
              <p:cNvSpPr>
                <a:spLocks noChangeAspect="1"/>
              </p:cNvSpPr>
              <p:nvPr/>
            </p:nvSpPr>
            <p:spPr>
              <a:xfrm>
                <a:off x="2507" y="2429"/>
                <a:ext cx="23" cy="18"/>
              </a:xfrm>
              <a:custGeom>
                <a:avLst/>
                <a:gdLst/>
                <a:ahLst/>
                <a:cxnLst/>
                <a:rect l="0" t="0" r="0" b="0"/>
                <a:pathLst>
                  <a:path w="138" h="110">
                    <a:moveTo>
                      <a:pt x="138" y="0"/>
                    </a:moveTo>
                    <a:lnTo>
                      <a:pt x="53" y="32"/>
                    </a:lnTo>
                    <a:lnTo>
                      <a:pt x="0" y="11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11" name="直接连接符 611410"/>
              <p:cNvSpPr>
                <a:spLocks noChangeAspect="1"/>
              </p:cNvSpPr>
              <p:nvPr/>
            </p:nvSpPr>
            <p:spPr>
              <a:xfrm>
                <a:off x="2530" y="2429"/>
                <a:ext cx="13"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12" name="任意多边形 611411"/>
              <p:cNvSpPr>
                <a:spLocks noChangeAspect="1"/>
              </p:cNvSpPr>
              <p:nvPr/>
            </p:nvSpPr>
            <p:spPr>
              <a:xfrm>
                <a:off x="2565" y="2387"/>
                <a:ext cx="31" cy="115"/>
              </a:xfrm>
              <a:custGeom>
                <a:avLst/>
                <a:gdLst/>
                <a:ahLst/>
                <a:cxnLst/>
                <a:rect l="0" t="0" r="0" b="0"/>
                <a:pathLst>
                  <a:path w="183" h="686">
                    <a:moveTo>
                      <a:pt x="183" y="0"/>
                    </a:moveTo>
                    <a:lnTo>
                      <a:pt x="30" y="344"/>
                    </a:lnTo>
                    <a:lnTo>
                      <a:pt x="0" y="686"/>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13" name="任意多边形 611412"/>
              <p:cNvSpPr>
                <a:spLocks noChangeAspect="1"/>
              </p:cNvSpPr>
              <p:nvPr/>
            </p:nvSpPr>
            <p:spPr>
              <a:xfrm>
                <a:off x="2618" y="2398"/>
                <a:ext cx="48" cy="93"/>
              </a:xfrm>
              <a:custGeom>
                <a:avLst/>
                <a:gdLst/>
                <a:ahLst/>
                <a:cxnLst/>
                <a:rect l="0" t="0" r="0" b="0"/>
                <a:pathLst>
                  <a:path w="290" h="561">
                    <a:moveTo>
                      <a:pt x="290" y="0"/>
                    </a:moveTo>
                    <a:lnTo>
                      <a:pt x="139" y="561"/>
                    </a:lnTo>
                    <a:lnTo>
                      <a:pt x="0" y="561"/>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14" name="任意多边形 611413"/>
              <p:cNvSpPr>
                <a:spLocks noChangeAspect="1"/>
              </p:cNvSpPr>
              <p:nvPr/>
            </p:nvSpPr>
            <p:spPr>
              <a:xfrm>
                <a:off x="2604" y="2473"/>
                <a:ext cx="14" cy="18"/>
              </a:xfrm>
              <a:custGeom>
                <a:avLst/>
                <a:gdLst/>
                <a:ahLst/>
                <a:cxnLst/>
                <a:rect l="0" t="0" r="0" b="0"/>
                <a:pathLst>
                  <a:path w="80" h="110">
                    <a:moveTo>
                      <a:pt x="0" y="0"/>
                    </a:moveTo>
                    <a:lnTo>
                      <a:pt x="11" y="78"/>
                    </a:lnTo>
                    <a:lnTo>
                      <a:pt x="80" y="11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15" name="直接连接符 611414"/>
              <p:cNvSpPr>
                <a:spLocks noChangeAspect="1"/>
              </p:cNvSpPr>
              <p:nvPr/>
            </p:nvSpPr>
            <p:spPr>
              <a:xfrm flipV="1">
                <a:off x="2604" y="2447"/>
                <a:ext cx="7" cy="2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16" name="任意多边形 611415"/>
              <p:cNvSpPr>
                <a:spLocks noChangeAspect="1"/>
              </p:cNvSpPr>
              <p:nvPr/>
            </p:nvSpPr>
            <p:spPr>
              <a:xfrm>
                <a:off x="2611" y="2429"/>
                <a:ext cx="23" cy="18"/>
              </a:xfrm>
              <a:custGeom>
                <a:avLst/>
                <a:gdLst/>
                <a:ahLst/>
                <a:cxnLst/>
                <a:rect l="0" t="0" r="0" b="0"/>
                <a:pathLst>
                  <a:path w="138" h="110">
                    <a:moveTo>
                      <a:pt x="138" y="0"/>
                    </a:moveTo>
                    <a:lnTo>
                      <a:pt x="52" y="32"/>
                    </a:lnTo>
                    <a:lnTo>
                      <a:pt x="0" y="11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17" name="直接连接符 611416"/>
              <p:cNvSpPr>
                <a:spLocks noChangeAspect="1"/>
              </p:cNvSpPr>
              <p:nvPr/>
            </p:nvSpPr>
            <p:spPr>
              <a:xfrm>
                <a:off x="2634" y="2429"/>
                <a:ext cx="24"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18" name="任意多边形 611417"/>
              <p:cNvSpPr>
                <a:spLocks noChangeAspect="1"/>
              </p:cNvSpPr>
              <p:nvPr/>
            </p:nvSpPr>
            <p:spPr>
              <a:xfrm>
                <a:off x="2669" y="2387"/>
                <a:ext cx="31" cy="115"/>
              </a:xfrm>
              <a:custGeom>
                <a:avLst/>
                <a:gdLst/>
                <a:ahLst/>
                <a:cxnLst/>
                <a:rect l="0" t="0" r="0" b="0"/>
                <a:pathLst>
                  <a:path w="184" h="686">
                    <a:moveTo>
                      <a:pt x="0" y="686"/>
                    </a:moveTo>
                    <a:lnTo>
                      <a:pt x="155" y="344"/>
                    </a:lnTo>
                    <a:lnTo>
                      <a:pt x="184" y="0"/>
                    </a:lnTo>
                  </a:path>
                </a:pathLst>
              </a:custGeom>
              <a:noFill/>
              <a:ln w="28575" cap="flat" cmpd="sng">
                <a:solidFill>
                  <a:srgbClr val="FF0000"/>
                </a:solidFill>
                <a:prstDash val="solid"/>
                <a:headEnd type="none" w="med" len="med"/>
                <a:tailEnd type="none" w="med" len="med"/>
              </a:ln>
            </p:spPr>
            <p:txBody>
              <a:bodyPr/>
              <a:lstStyle/>
              <a:p>
                <a:endParaRPr lang="zh-CN" altLang="en-US"/>
              </a:p>
            </p:txBody>
          </p:sp>
        </p:grpSp>
        <p:sp>
          <p:nvSpPr>
            <p:cNvPr id="611419" name="直接连接符 611418"/>
            <p:cNvSpPr/>
            <p:nvPr/>
          </p:nvSpPr>
          <p:spPr>
            <a:xfrm flipV="1">
              <a:off x="2586" y="1529"/>
              <a:ext cx="0" cy="7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420" name="任意多边形 611419"/>
            <p:cNvSpPr/>
            <p:nvPr/>
          </p:nvSpPr>
          <p:spPr>
            <a:xfrm>
              <a:off x="2565" y="2299"/>
              <a:ext cx="41" cy="41"/>
            </a:xfrm>
            <a:custGeom>
              <a:avLst/>
              <a:gdLst/>
              <a:ahLst/>
              <a:cxnLst/>
              <a:rect l="0" t="0" r="0" b="0"/>
              <a:pathLst>
                <a:path w="249" h="249">
                  <a:moveTo>
                    <a:pt x="249" y="125"/>
                  </a:moveTo>
                  <a:lnTo>
                    <a:pt x="213" y="36"/>
                  </a:lnTo>
                  <a:lnTo>
                    <a:pt x="124" y="0"/>
                  </a:lnTo>
                  <a:lnTo>
                    <a:pt x="36" y="36"/>
                  </a:lnTo>
                  <a:lnTo>
                    <a:pt x="0" y="125"/>
                  </a:lnTo>
                  <a:lnTo>
                    <a:pt x="36" y="213"/>
                  </a:lnTo>
                  <a:lnTo>
                    <a:pt x="124" y="249"/>
                  </a:lnTo>
                  <a:lnTo>
                    <a:pt x="213" y="213"/>
                  </a:lnTo>
                  <a:lnTo>
                    <a:pt x="249" y="125"/>
                  </a:lnTo>
                  <a:close/>
                </a:path>
              </a:pathLst>
            </a:custGeom>
            <a:solidFill>
              <a:srgbClr val="CC3300"/>
            </a:solidFill>
            <a:ln w="0" cap="flat" cmpd="sng">
              <a:solidFill>
                <a:srgbClr val="0000CC"/>
              </a:solidFill>
              <a:prstDash val="solid"/>
              <a:headEnd type="none" w="med" len="med"/>
              <a:tailEnd type="none" w="med" len="med"/>
            </a:ln>
          </p:spPr>
          <p:txBody>
            <a:bodyPr/>
            <a:lstStyle/>
            <a:p>
              <a:endParaRPr lang="zh-CN" altLang="en-US"/>
            </a:p>
          </p:txBody>
        </p:sp>
      </p:grpSp>
      <p:grpSp>
        <p:nvGrpSpPr>
          <p:cNvPr id="611421" name="组合 611420"/>
          <p:cNvGrpSpPr/>
          <p:nvPr/>
        </p:nvGrpSpPr>
        <p:grpSpPr>
          <a:xfrm>
            <a:off x="4183063" y="2924175"/>
            <a:ext cx="242887" cy="1550988"/>
            <a:chOff x="2453" y="638"/>
            <a:chExt cx="153" cy="977"/>
          </a:xfrm>
        </p:grpSpPr>
        <p:sp>
          <p:nvSpPr>
            <p:cNvPr id="611422" name="直接连接符 611421"/>
            <p:cNvSpPr/>
            <p:nvPr/>
          </p:nvSpPr>
          <p:spPr>
            <a:xfrm flipV="1">
              <a:off x="2586" y="763"/>
              <a:ext cx="0" cy="727"/>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611423" name="任意多边形 611422"/>
            <p:cNvSpPr>
              <a:spLocks noChangeAspect="1"/>
            </p:cNvSpPr>
            <p:nvPr/>
          </p:nvSpPr>
          <p:spPr>
            <a:xfrm>
              <a:off x="2453" y="1502"/>
              <a:ext cx="83" cy="113"/>
            </a:xfrm>
            <a:custGeom>
              <a:avLst/>
              <a:gdLst/>
              <a:ahLst/>
              <a:cxnLst/>
              <a:rect l="0" t="0" r="0" b="0"/>
              <a:pathLst>
                <a:path w="416" h="561">
                  <a:moveTo>
                    <a:pt x="0" y="561"/>
                  </a:moveTo>
                  <a:lnTo>
                    <a:pt x="140" y="561"/>
                  </a:lnTo>
                  <a:lnTo>
                    <a:pt x="275" y="511"/>
                  </a:lnTo>
                  <a:lnTo>
                    <a:pt x="357" y="389"/>
                  </a:lnTo>
                  <a:lnTo>
                    <a:pt x="416" y="171"/>
                  </a:lnTo>
                  <a:lnTo>
                    <a:pt x="399" y="50"/>
                  </a:lnTo>
                  <a:lnTo>
                    <a:pt x="290" y="0"/>
                  </a:lnTo>
                  <a:lnTo>
                    <a:pt x="150" y="0"/>
                  </a:lnTo>
                  <a:lnTo>
                    <a:pt x="0" y="561"/>
                  </a:lnTo>
                  <a:close/>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24" name="任意多边形 611423"/>
            <p:cNvSpPr/>
            <p:nvPr/>
          </p:nvSpPr>
          <p:spPr>
            <a:xfrm>
              <a:off x="2565" y="1489"/>
              <a:ext cx="41" cy="41"/>
            </a:xfrm>
            <a:custGeom>
              <a:avLst/>
              <a:gdLst/>
              <a:ahLst/>
              <a:cxnLst/>
              <a:rect l="0" t="0" r="0" b="0"/>
              <a:pathLst>
                <a:path w="249" h="249">
                  <a:moveTo>
                    <a:pt x="249" y="125"/>
                  </a:moveTo>
                  <a:lnTo>
                    <a:pt x="213" y="37"/>
                  </a:lnTo>
                  <a:lnTo>
                    <a:pt x="124" y="0"/>
                  </a:lnTo>
                  <a:lnTo>
                    <a:pt x="36" y="37"/>
                  </a:lnTo>
                  <a:lnTo>
                    <a:pt x="0" y="125"/>
                  </a:lnTo>
                  <a:lnTo>
                    <a:pt x="36" y="213"/>
                  </a:lnTo>
                  <a:lnTo>
                    <a:pt x="124" y="249"/>
                  </a:lnTo>
                  <a:lnTo>
                    <a:pt x="213" y="213"/>
                  </a:lnTo>
                  <a:lnTo>
                    <a:pt x="249" y="125"/>
                  </a:lnTo>
                  <a:close/>
                </a:path>
              </a:pathLst>
            </a:custGeom>
            <a:solidFill>
              <a:srgbClr val="0000CC"/>
            </a:solidFill>
            <a:ln w="0" cap="flat" cmpd="sng">
              <a:solidFill>
                <a:srgbClr val="000000"/>
              </a:solidFill>
              <a:prstDash val="solid"/>
              <a:headEnd type="none" w="med" len="med"/>
              <a:tailEnd type="none" w="med" len="med"/>
            </a:ln>
          </p:spPr>
          <p:txBody>
            <a:bodyPr/>
            <a:lstStyle/>
            <a:p>
              <a:endParaRPr lang="zh-CN" altLang="en-US"/>
            </a:p>
          </p:txBody>
        </p:sp>
        <p:sp>
          <p:nvSpPr>
            <p:cNvPr id="611425" name="任意多边形 611424"/>
            <p:cNvSpPr/>
            <p:nvPr/>
          </p:nvSpPr>
          <p:spPr>
            <a:xfrm>
              <a:off x="2565" y="722"/>
              <a:ext cx="41" cy="42"/>
            </a:xfrm>
            <a:custGeom>
              <a:avLst/>
              <a:gdLst/>
              <a:ahLst/>
              <a:cxnLst/>
              <a:rect l="0" t="0" r="0" b="0"/>
              <a:pathLst>
                <a:path w="249" h="249">
                  <a:moveTo>
                    <a:pt x="249" y="124"/>
                  </a:moveTo>
                  <a:lnTo>
                    <a:pt x="213" y="36"/>
                  </a:lnTo>
                  <a:lnTo>
                    <a:pt x="124" y="0"/>
                  </a:lnTo>
                  <a:lnTo>
                    <a:pt x="36" y="36"/>
                  </a:lnTo>
                  <a:lnTo>
                    <a:pt x="0" y="124"/>
                  </a:lnTo>
                  <a:lnTo>
                    <a:pt x="36" y="213"/>
                  </a:lnTo>
                  <a:lnTo>
                    <a:pt x="124" y="249"/>
                  </a:lnTo>
                  <a:lnTo>
                    <a:pt x="213" y="213"/>
                  </a:lnTo>
                  <a:lnTo>
                    <a:pt x="249" y="124"/>
                  </a:lnTo>
                  <a:close/>
                </a:path>
              </a:pathLst>
            </a:custGeom>
            <a:solidFill>
              <a:srgbClr val="0000CC"/>
            </a:solidFill>
            <a:ln w="0" cap="flat" cmpd="sng">
              <a:solidFill>
                <a:srgbClr val="3333FF"/>
              </a:solidFill>
              <a:prstDash val="solid"/>
              <a:headEnd type="none" w="med" len="med"/>
              <a:tailEnd type="none" w="med" len="med"/>
            </a:ln>
          </p:spPr>
          <p:txBody>
            <a:bodyPr/>
            <a:lstStyle/>
            <a:p>
              <a:endParaRPr lang="zh-CN" altLang="en-US"/>
            </a:p>
          </p:txBody>
        </p:sp>
        <p:grpSp>
          <p:nvGrpSpPr>
            <p:cNvPr id="611426" name="组合 611425"/>
            <p:cNvGrpSpPr>
              <a:grpSpLocks noChangeAspect="1"/>
            </p:cNvGrpSpPr>
            <p:nvPr/>
          </p:nvGrpSpPr>
          <p:grpSpPr>
            <a:xfrm>
              <a:off x="2473" y="638"/>
              <a:ext cx="73" cy="113"/>
              <a:chOff x="2473" y="638"/>
              <a:chExt cx="61" cy="94"/>
            </a:xfrm>
          </p:grpSpPr>
          <p:sp>
            <p:nvSpPr>
              <p:cNvPr id="611427" name="直接连接符 611426"/>
              <p:cNvSpPr>
                <a:spLocks noChangeAspect="1"/>
              </p:cNvSpPr>
              <p:nvPr/>
            </p:nvSpPr>
            <p:spPr>
              <a:xfrm flipH="1">
                <a:off x="2490" y="732"/>
                <a:ext cx="19"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28" name="任意多边形 611427"/>
              <p:cNvSpPr>
                <a:spLocks noChangeAspect="1"/>
              </p:cNvSpPr>
              <p:nvPr/>
            </p:nvSpPr>
            <p:spPr>
              <a:xfrm>
                <a:off x="2473" y="709"/>
                <a:ext cx="17" cy="23"/>
              </a:xfrm>
              <a:custGeom>
                <a:avLst/>
                <a:gdLst/>
                <a:ahLst/>
                <a:cxnLst/>
                <a:rect l="0" t="0" r="0" b="0"/>
                <a:pathLst>
                  <a:path w="103" h="141">
                    <a:moveTo>
                      <a:pt x="0" y="0"/>
                    </a:moveTo>
                    <a:lnTo>
                      <a:pt x="15" y="100"/>
                    </a:lnTo>
                    <a:lnTo>
                      <a:pt x="103" y="141"/>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29" name="直接连接符 611428"/>
              <p:cNvSpPr>
                <a:spLocks noChangeAspect="1"/>
              </p:cNvSpPr>
              <p:nvPr/>
            </p:nvSpPr>
            <p:spPr>
              <a:xfrm flipV="1">
                <a:off x="2473" y="662"/>
                <a:ext cx="13" cy="4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1430" name="任意多边形 611429"/>
              <p:cNvSpPr>
                <a:spLocks noChangeAspect="1"/>
              </p:cNvSpPr>
              <p:nvPr/>
            </p:nvSpPr>
            <p:spPr>
              <a:xfrm>
                <a:off x="2486" y="638"/>
                <a:ext cx="29" cy="24"/>
              </a:xfrm>
              <a:custGeom>
                <a:avLst/>
                <a:gdLst/>
                <a:ahLst/>
                <a:cxnLst/>
                <a:rect l="0" t="0" r="0" b="0"/>
                <a:pathLst>
                  <a:path w="178" h="140">
                    <a:moveTo>
                      <a:pt x="178" y="0"/>
                    </a:moveTo>
                    <a:lnTo>
                      <a:pt x="68" y="41"/>
                    </a:lnTo>
                    <a:lnTo>
                      <a:pt x="0" y="140"/>
                    </a:lnTo>
                  </a:path>
                </a:pathLst>
              </a:custGeom>
              <a:noFill/>
              <a:ln w="28575" cap="flat" cmpd="sng">
                <a:solidFill>
                  <a:srgbClr val="FF0000"/>
                </a:solidFill>
                <a:prstDash val="solid"/>
                <a:headEnd type="none" w="med" len="med"/>
                <a:tailEnd type="none" w="med" len="med"/>
              </a:ln>
            </p:spPr>
            <p:txBody>
              <a:bodyPr/>
              <a:lstStyle/>
              <a:p>
                <a:endParaRPr lang="zh-CN" altLang="en-US"/>
              </a:p>
            </p:txBody>
          </p:sp>
          <p:sp>
            <p:nvSpPr>
              <p:cNvPr id="611431" name="直接连接符 611430"/>
              <p:cNvSpPr>
                <a:spLocks noChangeAspect="1"/>
              </p:cNvSpPr>
              <p:nvPr/>
            </p:nvSpPr>
            <p:spPr>
              <a:xfrm>
                <a:off x="2515" y="638"/>
                <a:ext cx="19"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grpSp>
      <p:grpSp>
        <p:nvGrpSpPr>
          <p:cNvPr id="611432" name="组合 611431"/>
          <p:cNvGrpSpPr/>
          <p:nvPr/>
        </p:nvGrpSpPr>
        <p:grpSpPr>
          <a:xfrm>
            <a:off x="5334000" y="3121025"/>
            <a:ext cx="852488" cy="1538288"/>
            <a:chOff x="3178" y="762"/>
            <a:chExt cx="537" cy="969"/>
          </a:xfrm>
        </p:grpSpPr>
        <p:sp>
          <p:nvSpPr>
            <p:cNvPr id="611433" name="直接连接符 611432"/>
            <p:cNvSpPr/>
            <p:nvPr/>
          </p:nvSpPr>
          <p:spPr>
            <a:xfrm flipH="1" flipV="1">
              <a:off x="3207" y="910"/>
              <a:ext cx="353" cy="746"/>
            </a:xfrm>
            <a:prstGeom prst="line">
              <a:avLst/>
            </a:prstGeom>
            <a:ln w="57150" cap="flat" cmpd="sng">
              <a:solidFill>
                <a:srgbClr val="6600CC"/>
              </a:solidFill>
              <a:prstDash val="solid"/>
              <a:headEnd type="none" w="med" len="med"/>
              <a:tailEnd type="none" w="med" len="med"/>
            </a:ln>
          </p:spPr>
          <p:txBody>
            <a:bodyPr/>
            <a:lstStyle/>
            <a:p>
              <a:endParaRPr lang="zh-CN" altLang="en-US"/>
            </a:p>
          </p:txBody>
        </p:sp>
        <p:sp>
          <p:nvSpPr>
            <p:cNvPr id="611434" name="任意多边形 611433"/>
            <p:cNvSpPr/>
            <p:nvPr/>
          </p:nvSpPr>
          <p:spPr>
            <a:xfrm>
              <a:off x="3548" y="1653"/>
              <a:ext cx="41" cy="42"/>
            </a:xfrm>
            <a:custGeom>
              <a:avLst/>
              <a:gdLst/>
              <a:ahLst/>
              <a:cxnLst/>
              <a:rect l="0" t="0" r="0" b="0"/>
              <a:pathLst>
                <a:path w="249" h="250">
                  <a:moveTo>
                    <a:pt x="249" y="126"/>
                  </a:moveTo>
                  <a:lnTo>
                    <a:pt x="213" y="37"/>
                  </a:lnTo>
                  <a:lnTo>
                    <a:pt x="124" y="0"/>
                  </a:lnTo>
                  <a:lnTo>
                    <a:pt x="36" y="37"/>
                  </a:lnTo>
                  <a:lnTo>
                    <a:pt x="0" y="126"/>
                  </a:lnTo>
                  <a:lnTo>
                    <a:pt x="36" y="213"/>
                  </a:lnTo>
                  <a:lnTo>
                    <a:pt x="124" y="250"/>
                  </a:lnTo>
                  <a:lnTo>
                    <a:pt x="213" y="213"/>
                  </a:lnTo>
                  <a:lnTo>
                    <a:pt x="249" y="126"/>
                  </a:lnTo>
                  <a:close/>
                </a:path>
              </a:pathLst>
            </a:custGeom>
            <a:solidFill>
              <a:srgbClr val="FF9900"/>
            </a:solidFill>
            <a:ln w="0" cap="flat" cmpd="sng">
              <a:solidFill>
                <a:srgbClr val="000000"/>
              </a:solidFill>
              <a:prstDash val="solid"/>
              <a:headEnd type="none" w="med" len="med"/>
              <a:tailEnd type="none" w="med" len="med"/>
            </a:ln>
          </p:spPr>
          <p:txBody>
            <a:bodyPr/>
            <a:lstStyle/>
            <a:p>
              <a:endParaRPr lang="zh-CN" altLang="en-US"/>
            </a:p>
          </p:txBody>
        </p:sp>
        <p:sp>
          <p:nvSpPr>
            <p:cNvPr id="611435" name="任意多边形 611434"/>
            <p:cNvSpPr/>
            <p:nvPr/>
          </p:nvSpPr>
          <p:spPr>
            <a:xfrm>
              <a:off x="3178" y="871"/>
              <a:ext cx="41" cy="42"/>
            </a:xfrm>
            <a:custGeom>
              <a:avLst/>
              <a:gdLst/>
              <a:ahLst/>
              <a:cxnLst/>
              <a:rect l="0" t="0" r="0" b="0"/>
              <a:pathLst>
                <a:path w="249" h="249">
                  <a:moveTo>
                    <a:pt x="249" y="125"/>
                  </a:moveTo>
                  <a:lnTo>
                    <a:pt x="213" y="36"/>
                  </a:lnTo>
                  <a:lnTo>
                    <a:pt x="125" y="0"/>
                  </a:lnTo>
                  <a:lnTo>
                    <a:pt x="36" y="36"/>
                  </a:lnTo>
                  <a:lnTo>
                    <a:pt x="0" y="125"/>
                  </a:lnTo>
                  <a:lnTo>
                    <a:pt x="36" y="213"/>
                  </a:lnTo>
                  <a:lnTo>
                    <a:pt x="125" y="249"/>
                  </a:lnTo>
                  <a:lnTo>
                    <a:pt x="213" y="213"/>
                  </a:lnTo>
                  <a:lnTo>
                    <a:pt x="249" y="125"/>
                  </a:lnTo>
                  <a:close/>
                </a:path>
              </a:pathLst>
            </a:custGeom>
            <a:solidFill>
              <a:srgbClr val="FF9900"/>
            </a:solidFill>
            <a:ln w="0" cap="flat" cmpd="sng">
              <a:solidFill>
                <a:srgbClr val="000000"/>
              </a:solidFill>
              <a:prstDash val="solid"/>
              <a:headEnd type="none" w="med" len="med"/>
              <a:tailEnd type="none" w="med" len="med"/>
            </a:ln>
          </p:spPr>
          <p:txBody>
            <a:bodyPr/>
            <a:lstStyle/>
            <a:p>
              <a:endParaRPr lang="zh-CN" altLang="en-US"/>
            </a:p>
          </p:txBody>
        </p:sp>
        <p:grpSp>
          <p:nvGrpSpPr>
            <p:cNvPr id="611436" name="组合 611435"/>
            <p:cNvGrpSpPr>
              <a:grpSpLocks noChangeAspect="1"/>
            </p:cNvGrpSpPr>
            <p:nvPr/>
          </p:nvGrpSpPr>
          <p:grpSpPr>
            <a:xfrm>
              <a:off x="3244" y="762"/>
              <a:ext cx="80" cy="113"/>
              <a:chOff x="3244" y="762"/>
              <a:chExt cx="67" cy="94"/>
            </a:xfrm>
          </p:grpSpPr>
          <p:sp>
            <p:nvSpPr>
              <p:cNvPr id="611437" name="任意多边形 611436"/>
              <p:cNvSpPr>
                <a:spLocks noChangeAspect="1"/>
              </p:cNvSpPr>
              <p:nvPr/>
            </p:nvSpPr>
            <p:spPr>
              <a:xfrm>
                <a:off x="3244" y="762"/>
                <a:ext cx="67" cy="94"/>
              </a:xfrm>
              <a:custGeom>
                <a:avLst/>
                <a:gdLst/>
                <a:ahLst/>
                <a:cxnLst/>
                <a:rect l="0" t="0" r="0" b="0"/>
                <a:pathLst>
                  <a:path w="399" h="561">
                    <a:moveTo>
                      <a:pt x="250" y="561"/>
                    </a:moveTo>
                    <a:lnTo>
                      <a:pt x="0" y="561"/>
                    </a:lnTo>
                    <a:lnTo>
                      <a:pt x="150" y="0"/>
                    </a:lnTo>
                    <a:lnTo>
                      <a:pt x="399" y="0"/>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438" name="直接连接符 611437"/>
              <p:cNvSpPr>
                <a:spLocks noChangeAspect="1"/>
              </p:cNvSpPr>
              <p:nvPr/>
            </p:nvSpPr>
            <p:spPr>
              <a:xfrm flipH="1">
                <a:off x="3258" y="804"/>
                <a:ext cx="31" cy="0"/>
              </a:xfrm>
              <a:prstGeom prst="line">
                <a:avLst/>
              </a:prstGeom>
              <a:ln w="28575" cap="flat" cmpd="sng">
                <a:solidFill>
                  <a:srgbClr val="990099"/>
                </a:solidFill>
                <a:prstDash val="solid"/>
                <a:headEnd type="none" w="med" len="med"/>
                <a:tailEnd type="none" w="med" len="med"/>
              </a:ln>
            </p:spPr>
            <p:txBody>
              <a:bodyPr/>
              <a:lstStyle/>
              <a:p>
                <a:endParaRPr lang="zh-CN" altLang="en-US"/>
              </a:p>
            </p:txBody>
          </p:sp>
        </p:grpSp>
        <p:grpSp>
          <p:nvGrpSpPr>
            <p:cNvPr id="611439" name="组合 611438"/>
            <p:cNvGrpSpPr>
              <a:grpSpLocks noChangeAspect="1"/>
            </p:cNvGrpSpPr>
            <p:nvPr/>
          </p:nvGrpSpPr>
          <p:grpSpPr>
            <a:xfrm>
              <a:off x="3635" y="1618"/>
              <a:ext cx="80" cy="113"/>
              <a:chOff x="3635" y="1618"/>
              <a:chExt cx="67" cy="94"/>
            </a:xfrm>
          </p:grpSpPr>
          <p:sp>
            <p:nvSpPr>
              <p:cNvPr id="611440" name="任意多边形 611439"/>
              <p:cNvSpPr>
                <a:spLocks noChangeAspect="1"/>
              </p:cNvSpPr>
              <p:nvPr/>
            </p:nvSpPr>
            <p:spPr>
              <a:xfrm>
                <a:off x="3635" y="1618"/>
                <a:ext cx="67" cy="94"/>
              </a:xfrm>
              <a:custGeom>
                <a:avLst/>
                <a:gdLst/>
                <a:ahLst/>
                <a:cxnLst/>
                <a:rect l="0" t="0" r="0" b="0"/>
                <a:pathLst>
                  <a:path w="399" h="562">
                    <a:moveTo>
                      <a:pt x="0" y="562"/>
                    </a:moveTo>
                    <a:lnTo>
                      <a:pt x="150" y="0"/>
                    </a:lnTo>
                    <a:lnTo>
                      <a:pt x="399" y="0"/>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441" name="直接连接符 611440"/>
              <p:cNvSpPr>
                <a:spLocks noChangeAspect="1"/>
              </p:cNvSpPr>
              <p:nvPr/>
            </p:nvSpPr>
            <p:spPr>
              <a:xfrm>
                <a:off x="3649" y="1660"/>
                <a:ext cx="42" cy="0"/>
              </a:xfrm>
              <a:prstGeom prst="line">
                <a:avLst/>
              </a:prstGeom>
              <a:ln w="28575" cap="flat" cmpd="sng">
                <a:solidFill>
                  <a:srgbClr val="990099"/>
                </a:solidFill>
                <a:prstDash val="solid"/>
                <a:headEnd type="none" w="med" len="med"/>
                <a:tailEnd type="none" w="med" len="med"/>
              </a:ln>
            </p:spPr>
            <p:txBody>
              <a:bodyPr/>
              <a:lstStyle/>
              <a:p>
                <a:endParaRPr lang="zh-CN" altLang="en-US"/>
              </a:p>
            </p:txBody>
          </p:sp>
        </p:grpSp>
        <p:sp>
          <p:nvSpPr>
            <p:cNvPr id="611442" name="直接连接符 611441"/>
            <p:cNvSpPr/>
            <p:nvPr/>
          </p:nvSpPr>
          <p:spPr>
            <a:xfrm>
              <a:off x="3383" y="1489"/>
              <a:ext cx="171" cy="1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443" name="直接连接符 611442"/>
            <p:cNvSpPr/>
            <p:nvPr/>
          </p:nvSpPr>
          <p:spPr>
            <a:xfrm flipH="1" flipV="1">
              <a:off x="3550" y="1463"/>
              <a:ext cx="75" cy="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444" name="直接连接符 611443"/>
            <p:cNvSpPr/>
            <p:nvPr/>
          </p:nvSpPr>
          <p:spPr>
            <a:xfrm flipH="1">
              <a:off x="3358" y="1586"/>
              <a:ext cx="18"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445" name="直接连接符 611444"/>
            <p:cNvSpPr/>
            <p:nvPr/>
          </p:nvSpPr>
          <p:spPr>
            <a:xfrm flipH="1">
              <a:off x="3419" y="1483"/>
              <a:ext cx="59" cy="4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1446" name="任意多边形 611445"/>
            <p:cNvSpPr/>
            <p:nvPr/>
          </p:nvSpPr>
          <p:spPr>
            <a:xfrm>
              <a:off x="3478" y="1451"/>
              <a:ext cx="75" cy="32"/>
            </a:xfrm>
            <a:custGeom>
              <a:avLst/>
              <a:gdLst/>
              <a:ahLst/>
              <a:cxnLst/>
              <a:rect l="0" t="0" r="0" b="0"/>
              <a:pathLst>
                <a:path w="453" h="189">
                  <a:moveTo>
                    <a:pt x="453" y="144"/>
                  </a:moveTo>
                  <a:lnTo>
                    <a:pt x="414" y="0"/>
                  </a:lnTo>
                  <a:lnTo>
                    <a:pt x="0" y="189"/>
                  </a:lnTo>
                  <a:lnTo>
                    <a:pt x="453" y="144"/>
                  </a:lnTo>
                  <a:close/>
                </a:path>
              </a:pathLst>
            </a:custGeom>
            <a:solidFill>
              <a:srgbClr val="000000"/>
            </a:solidFill>
            <a:ln w="9525">
              <a:noFill/>
            </a:ln>
          </p:spPr>
          <p:txBody>
            <a:bodyPr/>
            <a:lstStyle/>
            <a:p>
              <a:endParaRPr lang="zh-CN" altLang="en-US"/>
            </a:p>
          </p:txBody>
        </p:sp>
        <p:sp>
          <p:nvSpPr>
            <p:cNvPr id="611447" name="任意多边形 611446"/>
            <p:cNvSpPr/>
            <p:nvPr/>
          </p:nvSpPr>
          <p:spPr>
            <a:xfrm>
              <a:off x="3478" y="1451"/>
              <a:ext cx="75" cy="32"/>
            </a:xfrm>
            <a:custGeom>
              <a:avLst/>
              <a:gdLst/>
              <a:ahLst/>
              <a:cxnLst/>
              <a:rect l="0" t="0" r="0" b="0"/>
              <a:pathLst>
                <a:path w="453" h="189">
                  <a:moveTo>
                    <a:pt x="453" y="144"/>
                  </a:moveTo>
                  <a:lnTo>
                    <a:pt x="414" y="0"/>
                  </a:lnTo>
                  <a:lnTo>
                    <a:pt x="0" y="189"/>
                  </a:lnTo>
                  <a:lnTo>
                    <a:pt x="453" y="144"/>
                  </a:lnTo>
                  <a:close/>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1448" name="任意多边形 611447"/>
            <p:cNvSpPr/>
            <p:nvPr/>
          </p:nvSpPr>
          <p:spPr>
            <a:xfrm>
              <a:off x="3366" y="1524"/>
              <a:ext cx="53" cy="69"/>
            </a:xfrm>
            <a:custGeom>
              <a:avLst/>
              <a:gdLst/>
              <a:ahLst/>
              <a:cxnLst/>
              <a:rect l="0" t="0" r="0" b="0"/>
              <a:pathLst>
                <a:path w="318" h="412">
                  <a:moveTo>
                    <a:pt x="0" y="327"/>
                  </a:moveTo>
                  <a:lnTo>
                    <a:pt x="123" y="412"/>
                  </a:lnTo>
                  <a:lnTo>
                    <a:pt x="318" y="0"/>
                  </a:lnTo>
                  <a:lnTo>
                    <a:pt x="0" y="327"/>
                  </a:lnTo>
                  <a:close/>
                </a:path>
              </a:pathLst>
            </a:custGeom>
            <a:solidFill>
              <a:srgbClr val="000000"/>
            </a:solidFill>
            <a:ln w="9525">
              <a:noFill/>
            </a:ln>
          </p:spPr>
          <p:txBody>
            <a:bodyPr/>
            <a:lstStyle/>
            <a:p>
              <a:endParaRPr lang="zh-CN" altLang="en-US"/>
            </a:p>
          </p:txBody>
        </p:sp>
        <p:sp>
          <p:nvSpPr>
            <p:cNvPr id="611449" name="任意多边形 611448"/>
            <p:cNvSpPr/>
            <p:nvPr/>
          </p:nvSpPr>
          <p:spPr>
            <a:xfrm>
              <a:off x="3366" y="1524"/>
              <a:ext cx="53" cy="69"/>
            </a:xfrm>
            <a:custGeom>
              <a:avLst/>
              <a:gdLst/>
              <a:ahLst/>
              <a:cxnLst/>
              <a:rect l="0" t="0" r="0" b="0"/>
              <a:pathLst>
                <a:path w="318" h="412">
                  <a:moveTo>
                    <a:pt x="0" y="327"/>
                  </a:moveTo>
                  <a:lnTo>
                    <a:pt x="123" y="412"/>
                  </a:lnTo>
                  <a:lnTo>
                    <a:pt x="318" y="0"/>
                  </a:lnTo>
                  <a:lnTo>
                    <a:pt x="0" y="327"/>
                  </a:lnTo>
                  <a:close/>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1450" name="组合 611449"/>
            <p:cNvGrpSpPr>
              <a:grpSpLocks noChangeAspect="1"/>
            </p:cNvGrpSpPr>
            <p:nvPr/>
          </p:nvGrpSpPr>
          <p:grpSpPr>
            <a:xfrm>
              <a:off x="3515" y="1359"/>
              <a:ext cx="107" cy="83"/>
              <a:chOff x="3515" y="1359"/>
              <a:chExt cx="89" cy="69"/>
            </a:xfrm>
          </p:grpSpPr>
          <p:sp>
            <p:nvSpPr>
              <p:cNvPr id="611451" name="任意多边形 611450"/>
              <p:cNvSpPr>
                <a:spLocks noChangeAspect="1"/>
              </p:cNvSpPr>
              <p:nvPr/>
            </p:nvSpPr>
            <p:spPr>
              <a:xfrm>
                <a:off x="3515" y="1359"/>
                <a:ext cx="89" cy="69"/>
              </a:xfrm>
              <a:custGeom>
                <a:avLst/>
                <a:gdLst/>
                <a:ahLst/>
                <a:cxnLst/>
                <a:rect l="0" t="0" r="0" b="0"/>
                <a:pathLst>
                  <a:path w="533" h="416">
                    <a:moveTo>
                      <a:pt x="265" y="0"/>
                    </a:moveTo>
                    <a:lnTo>
                      <a:pt x="198" y="31"/>
                    </a:lnTo>
                    <a:lnTo>
                      <a:pt x="122" y="90"/>
                    </a:lnTo>
                    <a:lnTo>
                      <a:pt x="77" y="149"/>
                    </a:lnTo>
                    <a:lnTo>
                      <a:pt x="23" y="238"/>
                    </a:lnTo>
                    <a:lnTo>
                      <a:pt x="0" y="327"/>
                    </a:lnTo>
                    <a:lnTo>
                      <a:pt x="13" y="387"/>
                    </a:lnTo>
                    <a:lnTo>
                      <a:pt x="65" y="416"/>
                    </a:lnTo>
                    <a:lnTo>
                      <a:pt x="124" y="416"/>
                    </a:lnTo>
                    <a:lnTo>
                      <a:pt x="192" y="387"/>
                    </a:lnTo>
                    <a:lnTo>
                      <a:pt x="304" y="298"/>
                    </a:lnTo>
                    <a:lnTo>
                      <a:pt x="387" y="208"/>
                    </a:lnTo>
                    <a:lnTo>
                      <a:pt x="479" y="90"/>
                    </a:lnTo>
                    <a:lnTo>
                      <a:pt x="533" y="0"/>
                    </a:lnTo>
                  </a:path>
                </a:pathLst>
              </a:custGeom>
              <a:noFill/>
              <a:ln w="28575" cap="flat" cmpd="sng">
                <a:solidFill>
                  <a:srgbClr val="990099"/>
                </a:solidFill>
                <a:prstDash val="solid"/>
                <a:headEnd type="none" w="med" len="med"/>
                <a:tailEnd type="none" w="med" len="med"/>
              </a:ln>
            </p:spPr>
            <p:txBody>
              <a:bodyPr/>
              <a:lstStyle/>
              <a:p>
                <a:endParaRPr lang="zh-CN" altLang="en-US"/>
              </a:p>
            </p:txBody>
          </p:sp>
          <p:sp>
            <p:nvSpPr>
              <p:cNvPr id="611452" name="任意多边形 611451"/>
              <p:cNvSpPr>
                <a:spLocks noChangeAspect="1"/>
              </p:cNvSpPr>
              <p:nvPr/>
            </p:nvSpPr>
            <p:spPr>
              <a:xfrm>
                <a:off x="3560" y="1359"/>
                <a:ext cx="26" cy="69"/>
              </a:xfrm>
              <a:custGeom>
                <a:avLst/>
                <a:gdLst/>
                <a:ahLst/>
                <a:cxnLst/>
                <a:rect l="0" t="0" r="0" b="0"/>
                <a:pathLst>
                  <a:path w="157" h="416">
                    <a:moveTo>
                      <a:pt x="0" y="0"/>
                    </a:moveTo>
                    <a:lnTo>
                      <a:pt x="59" y="0"/>
                    </a:lnTo>
                    <a:lnTo>
                      <a:pt x="81" y="31"/>
                    </a:lnTo>
                    <a:lnTo>
                      <a:pt x="95" y="90"/>
                    </a:lnTo>
                    <a:lnTo>
                      <a:pt x="91" y="327"/>
                    </a:lnTo>
                    <a:lnTo>
                      <a:pt x="104" y="387"/>
                    </a:lnTo>
                    <a:lnTo>
                      <a:pt x="126" y="416"/>
                    </a:lnTo>
                    <a:lnTo>
                      <a:pt x="157" y="416"/>
                    </a:lnTo>
                  </a:path>
                </a:pathLst>
              </a:custGeom>
              <a:noFill/>
              <a:ln w="28575" cap="flat" cmpd="sng">
                <a:solidFill>
                  <a:srgbClr val="990099"/>
                </a:solidFill>
                <a:prstDash val="solid"/>
                <a:headEnd type="none" w="med" len="med"/>
                <a:tailEnd type="none" w="med" len="med"/>
              </a:ln>
            </p:spPr>
            <p:txBody>
              <a:bodyPr/>
              <a:lstStyle/>
              <a:p>
                <a:endParaRPr lang="zh-CN" altLang="en-US"/>
              </a:p>
            </p:txBody>
          </p:sp>
        </p:grpSp>
      </p:grpSp>
      <p:sp>
        <p:nvSpPr>
          <p:cNvPr id="611459" name="矩形 611458"/>
          <p:cNvSpPr/>
          <p:nvPr/>
        </p:nvSpPr>
        <p:spPr>
          <a:xfrm>
            <a:off x="6227763" y="2997200"/>
            <a:ext cx="1825625" cy="396875"/>
          </a:xfrm>
          <a:prstGeom prst="rect">
            <a:avLst/>
          </a:prstGeom>
          <a:noFill/>
          <a:ln w="9525">
            <a:noFill/>
          </a:ln>
        </p:spPr>
        <p:txBody>
          <a:bodyPr wrap="none" anchor="t" anchorCtr="0">
            <a:spAutoFit/>
          </a:bodyPr>
          <a:lstStyle/>
          <a:p>
            <a:r>
              <a:rPr lang="en-US" altLang="zh-CN" i="1" dirty="0">
                <a:latin typeface="Times New Roman" panose="02020603050405020304" pitchFamily="18" charset="0"/>
              </a:rPr>
              <a:t>ef</a:t>
            </a:r>
            <a:r>
              <a:rPr lang="zh-CN" altLang="en-US" i="1" dirty="0">
                <a:latin typeface="Times New Roman" panose="02020603050405020304" pitchFamily="18" charset="0"/>
              </a:rPr>
              <a:t>＝</a:t>
            </a:r>
            <a:r>
              <a:rPr lang="en-US" altLang="zh-CN" i="1" dirty="0">
                <a:latin typeface="Times New Roman" panose="02020603050405020304" pitchFamily="18" charset="0"/>
              </a:rPr>
              <a:t>EF×cosα</a:t>
            </a:r>
          </a:p>
        </p:txBody>
      </p:sp>
      <p:sp>
        <p:nvSpPr>
          <p:cNvPr id="611460" name="文本框 611459"/>
          <p:cNvSpPr txBox="1"/>
          <p:nvPr/>
        </p:nvSpPr>
        <p:spPr>
          <a:xfrm>
            <a:off x="34925" y="6272213"/>
            <a:ext cx="8675688" cy="396875"/>
          </a:xfrm>
          <a:prstGeom prst="rect">
            <a:avLst/>
          </a:prstGeom>
          <a:noFill/>
          <a:ln w="9525">
            <a:noFill/>
          </a:ln>
        </p:spPr>
        <p:txBody>
          <a:bodyPr>
            <a:spAutoFit/>
          </a:bodyPr>
          <a:lstStyle/>
          <a:p>
            <a:r>
              <a:rPr lang="en-US" altLang="zh-CN"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rPr>
              <a:t>直线对三个投影面</a:t>
            </a:r>
            <a:r>
              <a:rPr lang="en-US" altLang="zh-CN">
                <a:solidFill>
                  <a:srgbClr val="333399"/>
                </a:solidFill>
                <a:latin typeface="Times New Roman" panose="02020603050405020304" pitchFamily="18" charset="0"/>
              </a:rPr>
              <a:t>H</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V</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的倾角（夹角）分别用</a:t>
            </a:r>
            <a:r>
              <a:rPr lang="en-US" altLang="zh-CN">
                <a:solidFill>
                  <a:srgbClr val="C00000"/>
                </a:solidFill>
                <a:latin typeface="Times New Roman" panose="02020603050405020304" pitchFamily="18" charset="0"/>
              </a:rPr>
              <a:t>α</a:t>
            </a:r>
            <a:r>
              <a:rPr lang="zh-CN" altLang="en-US">
                <a:solidFill>
                  <a:srgbClr val="C00000"/>
                </a:solidFill>
                <a:latin typeface="Times New Roman" panose="02020603050405020304" pitchFamily="18" charset="0"/>
              </a:rPr>
              <a:t>、</a:t>
            </a:r>
            <a:r>
              <a:rPr lang="en-US" altLang="zh-CN">
                <a:solidFill>
                  <a:srgbClr val="C00000"/>
                </a:solidFill>
                <a:latin typeface="Times New Roman" panose="02020603050405020304" pitchFamily="18" charset="0"/>
              </a:rPr>
              <a:t>β</a:t>
            </a:r>
            <a:r>
              <a:rPr lang="zh-CN" altLang="en-US">
                <a:solidFill>
                  <a:srgbClr val="C00000"/>
                </a:solidFill>
                <a:latin typeface="Times New Roman" panose="02020603050405020304" pitchFamily="18" charset="0"/>
              </a:rPr>
              <a:t>、</a:t>
            </a:r>
            <a:r>
              <a:rPr lang="en-US" altLang="zh-CN">
                <a:solidFill>
                  <a:srgbClr val="C00000"/>
                </a:solidFill>
                <a:latin typeface="Times New Roman" panose="02020603050405020304" pitchFamily="18" charset="0"/>
              </a:rPr>
              <a:t>γ</a:t>
            </a:r>
            <a:r>
              <a:rPr lang="zh-CN" altLang="en-US" dirty="0">
                <a:solidFill>
                  <a:srgbClr val="333399"/>
                </a:solidFill>
                <a:latin typeface="Times New Roman" panose="02020603050405020304" pitchFamily="18" charset="0"/>
              </a:rPr>
              <a:t>来表示</a:t>
            </a:r>
          </a:p>
        </p:txBody>
      </p:sp>
      <p:sp>
        <p:nvSpPr>
          <p:cNvPr id="598047" name="矩形 598046"/>
          <p:cNvSpPr/>
          <p:nvPr/>
        </p:nvSpPr>
        <p:spPr>
          <a:xfrm>
            <a:off x="251143" y="98901"/>
            <a:ext cx="3027680" cy="521970"/>
          </a:xfrm>
          <a:prstGeom prst="rect">
            <a:avLst/>
          </a:prstGeom>
          <a:noFill/>
          <a:ln w="9525">
            <a:noFill/>
          </a:ln>
        </p:spPr>
        <p:txBody>
          <a:bodyPr wrap="none" anchor="ctr" anchorCtr="0">
            <a:spAutoFit/>
          </a:bodyPr>
          <a:lstStyle/>
          <a:p>
            <a:r>
              <a:rPr lang="en-US" altLang="zh-CN" sz="2800" b="0" dirty="0">
                <a:solidFill>
                  <a:srgbClr val="FF0000"/>
                </a:solidFill>
                <a:highlight>
                  <a:srgbClr val="00FFFF"/>
                </a:highlight>
                <a:latin typeface="黑体" panose="02010609060101010101" pitchFamily="2" charset="-122"/>
                <a:ea typeface="黑体" panose="02010609060101010101" pitchFamily="2" charset="-122"/>
              </a:rPr>
              <a:t>2.2.2 </a:t>
            </a:r>
            <a:r>
              <a:rPr lang="zh-CN" altLang="en-US" sz="2800" b="0" dirty="0">
                <a:solidFill>
                  <a:srgbClr val="FF0000"/>
                </a:solidFill>
                <a:highlight>
                  <a:srgbClr val="00FFFF"/>
                </a:highlight>
                <a:latin typeface="黑体" panose="02010609060101010101" pitchFamily="2" charset="-122"/>
                <a:ea typeface="黑体" panose="02010609060101010101" pitchFamily="2" charset="-122"/>
              </a:rPr>
              <a:t>直线的投影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1352"/>
                                        </p:tgtEl>
                                        <p:attrNameLst>
                                          <p:attrName>style.visibility</p:attrName>
                                        </p:attrNameLst>
                                      </p:cBhvr>
                                      <p:to>
                                        <p:strVal val="visible"/>
                                      </p:to>
                                    </p:set>
                                    <p:animEffect transition="in" filter="wipe(left)">
                                      <p:cBhvr>
                                        <p:cTn id="7" dur="500"/>
                                        <p:tgtEl>
                                          <p:spTgt spid="6113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1347"/>
                                        </p:tgtEl>
                                        <p:attrNameLst>
                                          <p:attrName>style.visibility</p:attrName>
                                        </p:attrNameLst>
                                      </p:cBhvr>
                                      <p:to>
                                        <p:strVal val="visible"/>
                                      </p:to>
                                    </p:set>
                                    <p:animEffect transition="in" filter="wipe(left)">
                                      <p:cBhvr>
                                        <p:cTn id="12" dur="500"/>
                                        <p:tgtEl>
                                          <p:spTgt spid="611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1453"/>
                                        </p:tgtEl>
                                        <p:attrNameLst>
                                          <p:attrName>style.visibility</p:attrName>
                                        </p:attrNameLst>
                                      </p:cBhvr>
                                      <p:to>
                                        <p:strVal val="visible"/>
                                      </p:to>
                                    </p:set>
                                    <p:animEffect transition="in" filter="wipe(left)">
                                      <p:cBhvr>
                                        <p:cTn id="17" dur="500"/>
                                        <p:tgtEl>
                                          <p:spTgt spid="6114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1454"/>
                                        </p:tgtEl>
                                        <p:attrNameLst>
                                          <p:attrName>style.visibility</p:attrName>
                                        </p:attrNameLst>
                                      </p:cBhvr>
                                      <p:to>
                                        <p:strVal val="visible"/>
                                      </p:to>
                                    </p:set>
                                    <p:animEffect transition="in" filter="wipe(left)">
                                      <p:cBhvr>
                                        <p:cTn id="22" dur="500"/>
                                        <p:tgtEl>
                                          <p:spTgt spid="6114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1363"/>
                                        </p:tgtEl>
                                        <p:attrNameLst>
                                          <p:attrName>style.visibility</p:attrName>
                                        </p:attrNameLst>
                                      </p:cBhvr>
                                      <p:to>
                                        <p:strVal val="visible"/>
                                      </p:to>
                                    </p:set>
                                    <p:animEffect transition="in" filter="wipe(left)">
                                      <p:cBhvr>
                                        <p:cTn id="27" dur="1000"/>
                                        <p:tgtEl>
                                          <p:spTgt spid="61136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1373"/>
                                        </p:tgtEl>
                                        <p:attrNameLst>
                                          <p:attrName>style.visibility</p:attrName>
                                        </p:attrNameLst>
                                      </p:cBhvr>
                                      <p:to>
                                        <p:strVal val="visible"/>
                                      </p:to>
                                    </p:set>
                                    <p:animEffect transition="in" filter="wipe(up)">
                                      <p:cBhvr>
                                        <p:cTn id="32" dur="2000"/>
                                        <p:tgtEl>
                                          <p:spTgt spid="6113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11455"/>
                                        </p:tgtEl>
                                        <p:attrNameLst>
                                          <p:attrName>style.visibility</p:attrName>
                                        </p:attrNameLst>
                                      </p:cBhvr>
                                      <p:to>
                                        <p:strVal val="visible"/>
                                      </p:to>
                                    </p:set>
                                    <p:animEffect transition="in" filter="wipe(left)">
                                      <p:cBhvr>
                                        <p:cTn id="37" dur="500"/>
                                        <p:tgtEl>
                                          <p:spTgt spid="61145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11421"/>
                                        </p:tgtEl>
                                        <p:attrNameLst>
                                          <p:attrName>style.visibility</p:attrName>
                                        </p:attrNameLst>
                                      </p:cBhvr>
                                      <p:to>
                                        <p:strVal val="visible"/>
                                      </p:to>
                                    </p:set>
                                    <p:animEffect transition="in" filter="wipe(up)">
                                      <p:cBhvr>
                                        <p:cTn id="42" dur="1000"/>
                                        <p:tgtEl>
                                          <p:spTgt spid="6114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11405"/>
                                        </p:tgtEl>
                                        <p:attrNameLst>
                                          <p:attrName>style.visibility</p:attrName>
                                        </p:attrNameLst>
                                      </p:cBhvr>
                                      <p:to>
                                        <p:strVal val="visible"/>
                                      </p:to>
                                    </p:set>
                                    <p:animEffect transition="in" filter="wipe(up)">
                                      <p:cBhvr>
                                        <p:cTn id="47" dur="2000"/>
                                        <p:tgtEl>
                                          <p:spTgt spid="61140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11456"/>
                                        </p:tgtEl>
                                        <p:attrNameLst>
                                          <p:attrName>style.visibility</p:attrName>
                                        </p:attrNameLst>
                                      </p:cBhvr>
                                      <p:to>
                                        <p:strVal val="visible"/>
                                      </p:to>
                                    </p:set>
                                    <p:animEffect transition="in" filter="wipe(left)">
                                      <p:cBhvr>
                                        <p:cTn id="52" dur="500"/>
                                        <p:tgtEl>
                                          <p:spTgt spid="611456"/>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611459"/>
                                        </p:tgtEl>
                                        <p:attrNameLst>
                                          <p:attrName>style.visibility</p:attrName>
                                        </p:attrNameLst>
                                      </p:cBhvr>
                                      <p:to>
                                        <p:strVal val="visible"/>
                                      </p:to>
                                    </p:set>
                                    <p:animEffect transition="in" filter="wipe(left)">
                                      <p:cBhvr>
                                        <p:cTn id="56" dur="500"/>
                                        <p:tgtEl>
                                          <p:spTgt spid="61145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611432"/>
                                        </p:tgtEl>
                                        <p:attrNameLst>
                                          <p:attrName>style.visibility</p:attrName>
                                        </p:attrNameLst>
                                      </p:cBhvr>
                                      <p:to>
                                        <p:strVal val="visible"/>
                                      </p:to>
                                    </p:set>
                                    <p:animEffect transition="in" filter="wipe(up)">
                                      <p:cBhvr>
                                        <p:cTn id="61" dur="1000"/>
                                        <p:tgtEl>
                                          <p:spTgt spid="61143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611389"/>
                                        </p:tgtEl>
                                        <p:attrNameLst>
                                          <p:attrName>style.visibility</p:attrName>
                                        </p:attrNameLst>
                                      </p:cBhvr>
                                      <p:to>
                                        <p:strVal val="visible"/>
                                      </p:to>
                                    </p:set>
                                    <p:animEffect transition="in" filter="wipe(up)">
                                      <p:cBhvr>
                                        <p:cTn id="66" dur="2000"/>
                                        <p:tgtEl>
                                          <p:spTgt spid="61138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11460"/>
                                        </p:tgtEl>
                                        <p:attrNameLst>
                                          <p:attrName>style.visibility</p:attrName>
                                        </p:attrNameLst>
                                      </p:cBhvr>
                                      <p:to>
                                        <p:strVal val="visible"/>
                                      </p:to>
                                    </p:set>
                                    <p:animEffect transition="in" filter="wipe(left)">
                                      <p:cBhvr>
                                        <p:cTn id="71" dur="500"/>
                                        <p:tgtEl>
                                          <p:spTgt spid="611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47" grpId="0"/>
      <p:bldP spid="611352" grpId="0"/>
      <p:bldP spid="611459" grpId="0"/>
      <p:bldP spid="6114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3" name="文本框 688132"/>
          <p:cNvSpPr txBox="1"/>
          <p:nvPr/>
        </p:nvSpPr>
        <p:spPr>
          <a:xfrm>
            <a:off x="1187450" y="2487613"/>
            <a:ext cx="3024188" cy="460375"/>
          </a:xfrm>
          <a:prstGeom prst="rect">
            <a:avLst/>
          </a:prstGeom>
          <a:noFill/>
          <a:ln w="9525">
            <a:noFill/>
          </a:ln>
        </p:spPr>
        <p:txBody>
          <a:bodyPr>
            <a:spAutoFit/>
          </a:bodyPr>
          <a:lstStyle/>
          <a:p>
            <a:pPr algn="ctr"/>
            <a:r>
              <a:rPr lang="en-US" altLang="zh-CN" sz="2400" dirty="0">
                <a:solidFill>
                  <a:srgbClr val="FF0000"/>
                </a:solidFill>
                <a:latin typeface="宋体" panose="02010600030101010101" pitchFamily="2" charset="-122"/>
              </a:rPr>
              <a:t>1)</a:t>
            </a:r>
            <a:r>
              <a:rPr lang="zh-CN" altLang="en-US" sz="2400" dirty="0">
                <a:solidFill>
                  <a:srgbClr val="FF0000"/>
                </a:solidFill>
                <a:latin typeface="宋体" panose="02010600030101010101" pitchFamily="2" charset="-122"/>
              </a:rPr>
              <a:t>投影面垂直线</a:t>
            </a:r>
          </a:p>
        </p:txBody>
      </p:sp>
      <p:sp>
        <p:nvSpPr>
          <p:cNvPr id="688134" name="文本框 688133"/>
          <p:cNvSpPr txBox="1"/>
          <p:nvPr/>
        </p:nvSpPr>
        <p:spPr>
          <a:xfrm>
            <a:off x="527050" y="1357313"/>
            <a:ext cx="7540625" cy="822325"/>
          </a:xfrm>
          <a:prstGeom prst="rect">
            <a:avLst/>
          </a:prstGeom>
          <a:gradFill rotWithShape="0">
            <a:gsLst>
              <a:gs pos="0">
                <a:srgbClr val="99CCFF"/>
              </a:gs>
              <a:gs pos="50000">
                <a:schemeClr val="bg1"/>
              </a:gs>
              <a:gs pos="100000">
                <a:srgbClr val="99CCFF"/>
              </a:gs>
            </a:gsLst>
            <a:lin ang="2700000" scaled="1"/>
            <a:tileRect/>
          </a:gradFill>
          <a:ln w="9525">
            <a:noFill/>
          </a:ln>
        </p:spPr>
        <p:txBody>
          <a:bodyPr wrap="none" anchor="t" anchorCtr="0">
            <a:spAutoFit/>
          </a:bodyPr>
          <a:lstStyle/>
          <a:p>
            <a:r>
              <a:rPr lang="en-US" altLang="zh-CN" sz="2400" dirty="0">
                <a:solidFill>
                  <a:srgbClr val="990099"/>
                </a:solidFill>
                <a:latin typeface="宋体" panose="02010600030101010101" pitchFamily="2" charset="-122"/>
              </a:rPr>
              <a:t>    </a:t>
            </a:r>
            <a:r>
              <a:rPr lang="zh-CN" altLang="zh-CN" sz="2400" dirty="0">
                <a:solidFill>
                  <a:srgbClr val="990099"/>
                </a:solidFill>
                <a:latin typeface="宋体" panose="02010600030101010101" pitchFamily="2" charset="-122"/>
              </a:rPr>
              <a:t>在三投影面体系中</a:t>
            </a:r>
            <a:r>
              <a:rPr lang="zh-CN" altLang="en-US" sz="2400" dirty="0">
                <a:solidFill>
                  <a:srgbClr val="990099"/>
                </a:solidFill>
                <a:latin typeface="宋体" panose="02010600030101010101" pitchFamily="2" charset="-122"/>
              </a:rPr>
              <a:t>，直线按照对投影面的相对位置</a:t>
            </a:r>
          </a:p>
          <a:p>
            <a:r>
              <a:rPr lang="zh-CN" altLang="en-US" sz="2400" dirty="0">
                <a:solidFill>
                  <a:srgbClr val="990099"/>
                </a:solidFill>
                <a:latin typeface="宋体" panose="02010600030101010101" pitchFamily="2" charset="-122"/>
              </a:rPr>
              <a:t>分为以下三种</a:t>
            </a:r>
            <a:r>
              <a:rPr lang="en-US" altLang="zh-CN" sz="2400">
                <a:solidFill>
                  <a:srgbClr val="990099"/>
                </a:solidFill>
                <a:latin typeface="宋体" panose="02010600030101010101" pitchFamily="2" charset="-122"/>
              </a:rPr>
              <a:t>:</a:t>
            </a:r>
          </a:p>
        </p:txBody>
      </p:sp>
      <p:sp>
        <p:nvSpPr>
          <p:cNvPr id="688135" name="文本框 688134"/>
          <p:cNvSpPr txBox="1"/>
          <p:nvPr/>
        </p:nvSpPr>
        <p:spPr>
          <a:xfrm>
            <a:off x="1582262" y="3021013"/>
            <a:ext cx="2326640" cy="460375"/>
          </a:xfrm>
          <a:prstGeom prst="rect">
            <a:avLst/>
          </a:prstGeom>
          <a:noFill/>
          <a:ln w="9525">
            <a:noFill/>
          </a:ln>
        </p:spPr>
        <p:txBody>
          <a:bodyPr wrap="none" anchor="t" anchorCtr="0">
            <a:spAutoFit/>
          </a:bodyPr>
          <a:lstStyle/>
          <a:p>
            <a:pPr algn="ctr"/>
            <a:r>
              <a:rPr lang="en-US" altLang="zh-CN" sz="2400" dirty="0">
                <a:solidFill>
                  <a:srgbClr val="FF0000"/>
                </a:solidFill>
                <a:latin typeface="宋体" panose="02010600030101010101" pitchFamily="2" charset="-122"/>
              </a:rPr>
              <a:t>2)</a:t>
            </a:r>
            <a:r>
              <a:rPr lang="zh-CN" altLang="en-US" sz="2400" dirty="0">
                <a:solidFill>
                  <a:srgbClr val="FF0000"/>
                </a:solidFill>
                <a:latin typeface="宋体" panose="02010600030101010101" pitchFamily="2" charset="-122"/>
              </a:rPr>
              <a:t>投影面平行线</a:t>
            </a:r>
          </a:p>
        </p:txBody>
      </p:sp>
      <p:sp>
        <p:nvSpPr>
          <p:cNvPr id="688136" name="文本框 688135"/>
          <p:cNvSpPr txBox="1"/>
          <p:nvPr/>
        </p:nvSpPr>
        <p:spPr>
          <a:xfrm>
            <a:off x="1582262" y="3503613"/>
            <a:ext cx="2326640" cy="460375"/>
          </a:xfrm>
          <a:prstGeom prst="rect">
            <a:avLst/>
          </a:prstGeom>
          <a:noFill/>
          <a:ln w="9525">
            <a:noFill/>
          </a:ln>
        </p:spPr>
        <p:txBody>
          <a:bodyPr wrap="none" anchor="t" anchorCtr="0">
            <a:spAutoFit/>
          </a:bodyPr>
          <a:lstStyle/>
          <a:p>
            <a:pPr algn="ctr"/>
            <a:r>
              <a:rPr lang="en-US" altLang="zh-CN" sz="2400" dirty="0">
                <a:solidFill>
                  <a:srgbClr val="FF0000"/>
                </a:solidFill>
                <a:latin typeface="宋体" panose="02010600030101010101" pitchFamily="2" charset="-122"/>
              </a:rPr>
              <a:t>3)</a:t>
            </a:r>
            <a:r>
              <a:rPr lang="zh-CN" altLang="en-US" sz="2400" dirty="0">
                <a:solidFill>
                  <a:srgbClr val="FF0000"/>
                </a:solidFill>
                <a:latin typeface="宋体" panose="02010600030101010101" pitchFamily="2" charset="-122"/>
              </a:rPr>
              <a:t>一般位置直线</a:t>
            </a:r>
          </a:p>
        </p:txBody>
      </p:sp>
      <p:sp>
        <p:nvSpPr>
          <p:cNvPr id="688137" name="文本框 688136"/>
          <p:cNvSpPr txBox="1"/>
          <p:nvPr/>
        </p:nvSpPr>
        <p:spPr>
          <a:xfrm>
            <a:off x="1403350" y="4195763"/>
            <a:ext cx="5086350" cy="457200"/>
          </a:xfrm>
          <a:prstGeom prst="rect">
            <a:avLst/>
          </a:prstGeom>
          <a:noFill/>
          <a:ln w="9525">
            <a:noFill/>
          </a:ln>
        </p:spPr>
        <p:txBody>
          <a:bodyPr wrap="none" anchor="t" anchorCtr="0">
            <a:spAutoFit/>
          </a:bodyPr>
          <a:lstStyle/>
          <a:p>
            <a:r>
              <a:rPr lang="zh-CN" altLang="en-US" sz="2400" dirty="0">
                <a:solidFill>
                  <a:srgbClr val="333399"/>
                </a:solidFill>
                <a:latin typeface="Times New Roman" panose="02020603050405020304" pitchFamily="18" charset="0"/>
              </a:rPr>
              <a:t>下面分别介绍它们的定义和投影特性</a:t>
            </a:r>
          </a:p>
        </p:txBody>
      </p:sp>
      <p:sp>
        <p:nvSpPr>
          <p:cNvPr id="688138" name="矩形 688137"/>
          <p:cNvSpPr/>
          <p:nvPr/>
        </p:nvSpPr>
        <p:spPr>
          <a:xfrm>
            <a:off x="539750" y="549275"/>
            <a:ext cx="7512685" cy="521970"/>
          </a:xfrm>
          <a:prstGeom prst="rect">
            <a:avLst/>
          </a:prstGeom>
          <a:noFill/>
          <a:ln w="9525">
            <a:noFill/>
          </a:ln>
        </p:spPr>
        <p:txBody>
          <a:bodyPr wrap="none" anchor="t" anchorCtr="0">
            <a:spAutoFit/>
          </a:bodyPr>
          <a:lstStyle/>
          <a:p>
            <a:r>
              <a:rPr lang="zh-CN" altLang="en-US" sz="2800" dirty="0">
                <a:solidFill>
                  <a:srgbClr val="FF0000"/>
                </a:solidFill>
                <a:latin typeface="宋体" panose="02010600030101010101" pitchFamily="2" charset="-122"/>
              </a:rPr>
              <a:t>（</a:t>
            </a:r>
            <a:r>
              <a:rPr lang="en-US" altLang="zh-CN" sz="2800" dirty="0">
                <a:solidFill>
                  <a:srgbClr val="FF0000"/>
                </a:solidFill>
                <a:latin typeface="宋体" panose="02010600030101010101" pitchFamily="2" charset="-122"/>
              </a:rPr>
              <a:t>2</a:t>
            </a:r>
            <a:r>
              <a:rPr lang="zh-CN" altLang="en-US" sz="2800" dirty="0">
                <a:solidFill>
                  <a:srgbClr val="FF0000"/>
                </a:solidFill>
                <a:latin typeface="宋体" panose="02010600030101010101" pitchFamily="2" charset="-122"/>
              </a:rPr>
              <a:t>）直线在三投影面体系中的分类及投影特性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8134"/>
                                        </p:tgtEl>
                                        <p:attrNameLst>
                                          <p:attrName>style.visibility</p:attrName>
                                        </p:attrNameLst>
                                      </p:cBhvr>
                                      <p:to>
                                        <p:strVal val="visible"/>
                                      </p:to>
                                    </p:set>
                                    <p:animEffect transition="in" filter="wipe(left)">
                                      <p:cBhvr>
                                        <p:cTn id="7" dur="500"/>
                                        <p:tgtEl>
                                          <p:spTgt spid="6881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8133"/>
                                        </p:tgtEl>
                                        <p:attrNameLst>
                                          <p:attrName>style.visibility</p:attrName>
                                        </p:attrNameLst>
                                      </p:cBhvr>
                                      <p:to>
                                        <p:strVal val="visible"/>
                                      </p:to>
                                    </p:set>
                                    <p:animEffect transition="in" filter="wipe(left)">
                                      <p:cBhvr>
                                        <p:cTn id="12" dur="500"/>
                                        <p:tgtEl>
                                          <p:spTgt spid="6881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88135"/>
                                        </p:tgtEl>
                                        <p:attrNameLst>
                                          <p:attrName>style.visibility</p:attrName>
                                        </p:attrNameLst>
                                      </p:cBhvr>
                                      <p:to>
                                        <p:strVal val="visible"/>
                                      </p:to>
                                    </p:set>
                                    <p:animEffect transition="in" filter="wipe(left)">
                                      <p:cBhvr>
                                        <p:cTn id="17" dur="500"/>
                                        <p:tgtEl>
                                          <p:spTgt spid="6881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8136"/>
                                        </p:tgtEl>
                                        <p:attrNameLst>
                                          <p:attrName>style.visibility</p:attrName>
                                        </p:attrNameLst>
                                      </p:cBhvr>
                                      <p:to>
                                        <p:strVal val="visible"/>
                                      </p:to>
                                    </p:set>
                                    <p:animEffect transition="in" filter="wipe(left)">
                                      <p:cBhvr>
                                        <p:cTn id="22" dur="500"/>
                                        <p:tgtEl>
                                          <p:spTgt spid="6881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88137"/>
                                        </p:tgtEl>
                                        <p:attrNameLst>
                                          <p:attrName>style.visibility</p:attrName>
                                        </p:attrNameLst>
                                      </p:cBhvr>
                                      <p:to>
                                        <p:strVal val="visible"/>
                                      </p:to>
                                    </p:set>
                                    <p:animEffect transition="in" filter="wipe(left)">
                                      <p:cBhvr>
                                        <p:cTn id="27" dur="500"/>
                                        <p:tgtEl>
                                          <p:spTgt spid="68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133" grpId="0"/>
      <p:bldP spid="688134" grpId="0" animBg="1"/>
      <p:bldP spid="688135" grpId="0"/>
      <p:bldP spid="688136" grpId="0"/>
      <p:bldP spid="6881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文本框 615425"/>
          <p:cNvSpPr txBox="1"/>
          <p:nvPr/>
        </p:nvSpPr>
        <p:spPr>
          <a:xfrm>
            <a:off x="473075" y="1525588"/>
            <a:ext cx="2505814" cy="461665"/>
          </a:xfrm>
          <a:prstGeom prst="rect">
            <a:avLst/>
          </a:prstGeom>
          <a:noFill/>
          <a:ln w="9525">
            <a:noFill/>
          </a:ln>
        </p:spPr>
        <p:txBody>
          <a:bodyPr wrap="none" anchor="t" anchorCtr="0">
            <a:spAutoFit/>
          </a:bodyPr>
          <a:lstStyle/>
          <a:p>
            <a:r>
              <a:rPr lang="en-US" altLang="zh-CN" sz="2400" dirty="0">
                <a:solidFill>
                  <a:srgbClr val="990099"/>
                </a:solidFill>
                <a:latin typeface="仿宋_GB2312" panose="02010600030101010101" charset="-122"/>
                <a:ea typeface="仿宋_GB2312" panose="02010600030101010101" charset="-122"/>
              </a:rPr>
              <a:t>1</a:t>
            </a:r>
            <a:r>
              <a:rPr lang="zh-CN" altLang="en-US" sz="2400" dirty="0">
                <a:solidFill>
                  <a:srgbClr val="990099"/>
                </a:solidFill>
                <a:latin typeface="仿宋_GB2312" panose="02010600030101010101" charset="-122"/>
                <a:ea typeface="仿宋_GB2312" panose="02010600030101010101" charset="-122"/>
              </a:rPr>
              <a:t>）投影面垂直线</a:t>
            </a:r>
          </a:p>
        </p:txBody>
      </p:sp>
      <p:sp>
        <p:nvSpPr>
          <p:cNvPr id="615427" name="左大括号 615426"/>
          <p:cNvSpPr/>
          <p:nvPr/>
        </p:nvSpPr>
        <p:spPr>
          <a:xfrm>
            <a:off x="3017838" y="1160463"/>
            <a:ext cx="188912" cy="1130300"/>
          </a:xfrm>
          <a:prstGeom prst="leftBrace">
            <a:avLst>
              <a:gd name="adj1" fmla="val 49860"/>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15428" name="文本框 615427"/>
          <p:cNvSpPr txBox="1"/>
          <p:nvPr/>
        </p:nvSpPr>
        <p:spPr>
          <a:xfrm>
            <a:off x="3230563" y="1984375"/>
            <a:ext cx="5226050" cy="396875"/>
          </a:xfrm>
          <a:prstGeom prst="rect">
            <a:avLst/>
          </a:prstGeom>
          <a:noFill/>
          <a:ln w="9525">
            <a:noFill/>
          </a:ln>
        </p:spPr>
        <p:txBody>
          <a:bodyPr wrap="none" anchor="t" anchorCtr="0">
            <a:spAutoFit/>
          </a:bodyPr>
          <a:lstStyle/>
          <a:p>
            <a:pPr eaLnBrk="0" hangingPunct="0"/>
            <a:r>
              <a:rPr lang="zh-CN" altLang="en-US" dirty="0">
                <a:solidFill>
                  <a:srgbClr val="FF0000"/>
                </a:solidFill>
                <a:latin typeface="Times New Roman" panose="02020603050405020304" pitchFamily="18" charset="0"/>
              </a:rPr>
              <a:t>侧垂线</a:t>
            </a:r>
            <a:r>
              <a:rPr lang="zh-CN" altLang="en-US" dirty="0">
                <a:latin typeface="Times New Roman" panose="02020603050405020304" pitchFamily="18" charset="0"/>
              </a:rPr>
              <a:t>（</a:t>
            </a:r>
            <a:r>
              <a:rPr lang="en-US" altLang="zh-CN">
                <a:latin typeface="Times New Roman" panose="02020603050405020304" pitchFamily="18" charset="0"/>
              </a:rPr>
              <a:t>W</a:t>
            </a:r>
            <a:r>
              <a:rPr lang="en-US" altLang="zh-CN" i="1">
                <a:latin typeface="Times New Roman" panose="02020603050405020304" pitchFamily="18" charset="0"/>
              </a:rPr>
              <a:t> </a:t>
            </a:r>
            <a:r>
              <a:rPr lang="zh-CN" altLang="en-US" dirty="0">
                <a:latin typeface="Times New Roman" panose="02020603050405020304" pitchFamily="18" charset="0"/>
              </a:rPr>
              <a:t>面垂直线）：</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∥V</a:t>
            </a:r>
            <a:r>
              <a:rPr lang="zh-CN" altLang="en-US">
                <a:solidFill>
                  <a:srgbClr val="333399"/>
                </a:solidFill>
                <a:latin typeface="Times New Roman" panose="02020603050405020304" pitchFamily="18" charset="0"/>
              </a:rPr>
              <a:t>。</a:t>
            </a:r>
          </a:p>
        </p:txBody>
      </p:sp>
      <p:sp>
        <p:nvSpPr>
          <p:cNvPr id="615429" name="文本框 615428"/>
          <p:cNvSpPr txBox="1"/>
          <p:nvPr/>
        </p:nvSpPr>
        <p:spPr>
          <a:xfrm>
            <a:off x="3230563" y="1008063"/>
            <a:ext cx="5156200" cy="396875"/>
          </a:xfrm>
          <a:prstGeom prst="rect">
            <a:avLst/>
          </a:prstGeom>
          <a:noFill/>
          <a:ln w="9525">
            <a:noFill/>
          </a:ln>
        </p:spPr>
        <p:txBody>
          <a:bodyPr wrap="none" anchor="t" anchorCtr="0">
            <a:spAutoFit/>
          </a:bodyPr>
          <a:lstStyle/>
          <a:p>
            <a:pPr eaLnBrk="0" hangingPunct="0"/>
            <a:r>
              <a:rPr lang="zh-CN" altLang="en-US" dirty="0">
                <a:solidFill>
                  <a:srgbClr val="FF0000"/>
                </a:solidFill>
                <a:latin typeface="Times New Roman" panose="02020603050405020304" pitchFamily="18" charset="0"/>
              </a:rPr>
              <a:t>正垂线</a:t>
            </a:r>
            <a:r>
              <a:rPr lang="zh-CN" altLang="en-US" dirty="0">
                <a:latin typeface="Times New Roman" panose="02020603050405020304" pitchFamily="18" charset="0"/>
              </a:rPr>
              <a:t>（</a:t>
            </a:r>
            <a:r>
              <a:rPr lang="en-US" altLang="zh-CN" dirty="0">
                <a:latin typeface="Times New Roman" panose="02020603050405020304" pitchFamily="18" charset="0"/>
              </a:rPr>
              <a:t>V </a:t>
            </a:r>
            <a:r>
              <a:rPr lang="zh-CN" altLang="en-US" dirty="0">
                <a:latin typeface="Times New Roman" panose="02020603050405020304" pitchFamily="18" charset="0"/>
              </a:rPr>
              <a:t>面垂直线）：</a:t>
            </a:r>
            <a:r>
              <a:rPr lang="en-US" altLang="zh-CN" dirty="0">
                <a:solidFill>
                  <a:srgbClr val="333399"/>
                </a:solidFill>
                <a:latin typeface="Times New Roman" panose="02020603050405020304" pitchFamily="18" charset="0"/>
              </a:rPr>
              <a:t>⊥V</a:t>
            </a:r>
            <a:r>
              <a:rPr lang="zh-CN" altLang="en-US" dirty="0">
                <a:solidFill>
                  <a:srgbClr val="333399"/>
                </a:solidFill>
                <a:latin typeface="Times New Roman" panose="02020603050405020304" pitchFamily="18" charset="0"/>
              </a:rPr>
              <a:t>，</a:t>
            </a:r>
            <a:r>
              <a:rPr lang="en-US" altLang="zh-CN" dirty="0">
                <a:solidFill>
                  <a:srgbClr val="333399"/>
                </a:solidFill>
                <a:latin typeface="Times New Roman" panose="02020603050405020304" pitchFamily="18" charset="0"/>
              </a:rPr>
              <a:t>∥H</a:t>
            </a:r>
            <a:r>
              <a:rPr lang="zh-CN" altLang="en-US" dirty="0">
                <a:solidFill>
                  <a:srgbClr val="333399"/>
                </a:solidFill>
                <a:latin typeface="Times New Roman" panose="02020603050405020304" pitchFamily="18" charset="0"/>
              </a:rPr>
              <a:t>，</a:t>
            </a:r>
            <a:r>
              <a:rPr lang="en-US" altLang="zh-CN" dirty="0">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a:t>
            </a:r>
          </a:p>
        </p:txBody>
      </p:sp>
      <p:sp>
        <p:nvSpPr>
          <p:cNvPr id="615430" name="文本框 615429"/>
          <p:cNvSpPr txBox="1"/>
          <p:nvPr/>
        </p:nvSpPr>
        <p:spPr>
          <a:xfrm>
            <a:off x="3230563" y="1465263"/>
            <a:ext cx="5168900" cy="396875"/>
          </a:xfrm>
          <a:prstGeom prst="rect">
            <a:avLst/>
          </a:prstGeom>
          <a:noFill/>
          <a:ln w="9525">
            <a:noFill/>
          </a:ln>
        </p:spPr>
        <p:txBody>
          <a:bodyPr wrap="none" anchor="t" anchorCtr="0">
            <a:spAutoFit/>
          </a:bodyPr>
          <a:lstStyle/>
          <a:p>
            <a:pPr eaLnBrk="0" hangingPunct="0"/>
            <a:r>
              <a:rPr lang="zh-CN" altLang="en-US" dirty="0">
                <a:solidFill>
                  <a:srgbClr val="FF0000"/>
                </a:solidFill>
                <a:latin typeface="Times New Roman" panose="02020603050405020304" pitchFamily="18" charset="0"/>
              </a:rPr>
              <a:t>铅垂线</a:t>
            </a:r>
            <a:r>
              <a:rPr lang="zh-CN" altLang="en-US" dirty="0">
                <a:latin typeface="Times New Roman" panose="02020603050405020304" pitchFamily="18" charset="0"/>
              </a:rPr>
              <a:t>（</a:t>
            </a:r>
            <a:r>
              <a:rPr lang="en-US" altLang="zh-CN">
                <a:latin typeface="Times New Roman" panose="02020603050405020304" pitchFamily="18" charset="0"/>
              </a:rPr>
              <a:t>H</a:t>
            </a:r>
            <a:r>
              <a:rPr lang="en-US" altLang="zh-CN" i="1">
                <a:latin typeface="Times New Roman" panose="02020603050405020304" pitchFamily="18" charset="0"/>
              </a:rPr>
              <a:t> </a:t>
            </a:r>
            <a:r>
              <a:rPr lang="zh-CN" altLang="en-US" dirty="0">
                <a:latin typeface="Times New Roman" panose="02020603050405020304" pitchFamily="18" charset="0"/>
              </a:rPr>
              <a:t>面垂直线）：</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∥V</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a:solidFill>
                  <a:srgbClr val="333399"/>
                </a:solidFill>
                <a:latin typeface="Times New Roman" panose="02020603050405020304" pitchFamily="18" charset="0"/>
              </a:rPr>
              <a:t>。</a:t>
            </a:r>
          </a:p>
        </p:txBody>
      </p:sp>
      <p:sp>
        <p:nvSpPr>
          <p:cNvPr id="615431" name="文本框 615430"/>
          <p:cNvSpPr txBox="1"/>
          <p:nvPr/>
        </p:nvSpPr>
        <p:spPr>
          <a:xfrm>
            <a:off x="965200" y="2438400"/>
            <a:ext cx="7721600" cy="396875"/>
          </a:xfrm>
          <a:prstGeom prst="rect">
            <a:avLst/>
          </a:prstGeom>
          <a:noFill/>
          <a:ln w="9525">
            <a:noFill/>
          </a:ln>
        </p:spPr>
        <p:txBody>
          <a:bodyPr wrap="none" anchor="t" anchorCtr="0">
            <a:spAutoFit/>
          </a:bodyPr>
          <a:lstStyle/>
          <a:p>
            <a:r>
              <a:rPr lang="zh-CN" altLang="en-US" dirty="0">
                <a:solidFill>
                  <a:srgbClr val="993366"/>
                </a:solidFill>
                <a:latin typeface="Times New Roman" panose="02020603050405020304" pitchFamily="18" charset="0"/>
              </a:rPr>
              <a:t>当直线</a:t>
            </a:r>
            <a:r>
              <a:rPr lang="en-US" altLang="zh-CN" dirty="0">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投影面时，倾角为</a:t>
            </a:r>
            <a:r>
              <a:rPr lang="en-US" altLang="zh-CN">
                <a:solidFill>
                  <a:srgbClr val="993366"/>
                </a:solidFill>
                <a:latin typeface="Times New Roman" panose="02020603050405020304" pitchFamily="18" charset="0"/>
              </a:rPr>
              <a:t>0°</a:t>
            </a:r>
            <a:r>
              <a:rPr lang="zh-CN" altLang="en-US" dirty="0">
                <a:solidFill>
                  <a:srgbClr val="993366"/>
                </a:solidFill>
                <a:latin typeface="Times New Roman" panose="02020603050405020304" pitchFamily="18" charset="0"/>
              </a:rPr>
              <a:t>，当直线</a:t>
            </a:r>
            <a:r>
              <a:rPr lang="en-US" altLang="zh-CN" dirty="0">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投影面时，倾角为</a:t>
            </a:r>
            <a:r>
              <a:rPr lang="en-US" altLang="zh-CN">
                <a:solidFill>
                  <a:srgbClr val="993366"/>
                </a:solidFill>
                <a:latin typeface="Times New Roman" panose="02020603050405020304" pitchFamily="18" charset="0"/>
              </a:rPr>
              <a:t>90°</a:t>
            </a:r>
            <a:r>
              <a:rPr lang="zh-CN" altLang="en-US" dirty="0">
                <a:solidFill>
                  <a:srgbClr val="993366"/>
                </a:solidFill>
                <a:latin typeface="Times New Roman" panose="02020603050405020304" pitchFamily="18" charset="0"/>
              </a:rPr>
              <a:t>。</a:t>
            </a:r>
            <a:endParaRPr lang="zh-CN" altLang="en-US">
              <a:solidFill>
                <a:srgbClr val="993366"/>
              </a:solidFill>
              <a:latin typeface="Times New Roman" panose="02020603050405020304" pitchFamily="18" charset="0"/>
            </a:endParaRPr>
          </a:p>
        </p:txBody>
      </p:sp>
      <p:sp>
        <p:nvSpPr>
          <p:cNvPr id="615432" name="矩形 615431"/>
          <p:cNvSpPr>
            <a:spLocks noChangeAspect="1"/>
          </p:cNvSpPr>
          <p:nvPr/>
        </p:nvSpPr>
        <p:spPr>
          <a:xfrm>
            <a:off x="979488" y="5851525"/>
            <a:ext cx="1728787" cy="609600"/>
          </a:xfrm>
          <a:prstGeom prst="rect">
            <a:avLst/>
          </a:prstGeom>
          <a:noFill/>
          <a:ln w="9525">
            <a:noFill/>
          </a:ln>
        </p:spPr>
        <p:txBody>
          <a:bodyPr wrap="none" lIns="0" tIns="0" rIns="0" bIns="0">
            <a:spAutoFit/>
          </a:bodyPr>
          <a:lstStyle/>
          <a:p>
            <a:r>
              <a:rPr lang="zh-CN" altLang="en-US" dirty="0">
                <a:solidFill>
                  <a:srgbClr val="993366"/>
                </a:solidFill>
                <a:latin typeface="Times New Roman" panose="02020603050405020304" pitchFamily="18" charset="0"/>
              </a:rPr>
              <a:t>正垂线</a:t>
            </a:r>
            <a:r>
              <a:rPr lang="en-US" altLang="zh-CN" dirty="0">
                <a:solidFill>
                  <a:srgbClr val="993366"/>
                </a:solidFill>
                <a:latin typeface="Times New Roman" panose="02020603050405020304" pitchFamily="18" charset="0"/>
              </a:rPr>
              <a:t>⊥V</a:t>
            </a:r>
            <a:r>
              <a:rPr lang="zh-CN" altLang="en-US" dirty="0">
                <a:solidFill>
                  <a:srgbClr val="993366"/>
                </a:solidFill>
                <a:latin typeface="Times New Roman" panose="02020603050405020304" pitchFamily="18" charset="0"/>
              </a:rPr>
              <a:t>面</a:t>
            </a:r>
          </a:p>
          <a:p>
            <a:r>
              <a:rPr lang="zh-CN" altLang="en-US" dirty="0">
                <a:solidFill>
                  <a:srgbClr val="993366"/>
                </a:solidFill>
                <a:latin typeface="Times New Roman" panose="02020603050405020304" pitchFamily="18" charset="0"/>
              </a:rPr>
              <a:t>（</a:t>
            </a:r>
            <a:r>
              <a:rPr lang="en-US" altLang="zh-CN" dirty="0">
                <a:solidFill>
                  <a:srgbClr val="993366"/>
                </a:solidFill>
                <a:latin typeface="Times New Roman" panose="02020603050405020304" pitchFamily="18" charset="0"/>
              </a:rPr>
              <a:t>∥H</a:t>
            </a:r>
            <a:r>
              <a:rPr lang="zh-CN" altLang="en-US" dirty="0">
                <a:solidFill>
                  <a:srgbClr val="993366"/>
                </a:solidFill>
                <a:latin typeface="Times New Roman" panose="02020603050405020304" pitchFamily="18" charset="0"/>
              </a:rPr>
              <a:t>和</a:t>
            </a:r>
            <a:r>
              <a:rPr lang="en-US" altLang="zh-CN" dirty="0">
                <a:solidFill>
                  <a:srgbClr val="993366"/>
                </a:solidFill>
                <a:latin typeface="Times New Roman" panose="02020603050405020304" pitchFamily="18" charset="0"/>
              </a:rPr>
              <a:t>W</a:t>
            </a:r>
            <a:r>
              <a:rPr lang="zh-CN" altLang="en-US" dirty="0">
                <a:solidFill>
                  <a:srgbClr val="993366"/>
                </a:solidFill>
                <a:latin typeface="Times New Roman" panose="02020603050405020304" pitchFamily="18" charset="0"/>
              </a:rPr>
              <a:t>面）</a:t>
            </a:r>
          </a:p>
        </p:txBody>
      </p:sp>
      <p:sp>
        <p:nvSpPr>
          <p:cNvPr id="615433" name="矩形 615432"/>
          <p:cNvSpPr>
            <a:spLocks noChangeAspect="1"/>
          </p:cNvSpPr>
          <p:nvPr/>
        </p:nvSpPr>
        <p:spPr>
          <a:xfrm>
            <a:off x="3851275" y="5851525"/>
            <a:ext cx="1474788" cy="609600"/>
          </a:xfrm>
          <a:prstGeom prst="rect">
            <a:avLst/>
          </a:prstGeom>
          <a:noFill/>
          <a:ln w="9525">
            <a:noFill/>
          </a:ln>
        </p:spPr>
        <p:txBody>
          <a:bodyPr wrap="none" lIns="0" tIns="0" rIns="0" bIns="0">
            <a:spAutoFit/>
          </a:bodyPr>
          <a:lstStyle/>
          <a:p>
            <a:r>
              <a:rPr lang="zh-CN" altLang="en-US" dirty="0">
                <a:solidFill>
                  <a:srgbClr val="000000"/>
                </a:solidFill>
                <a:latin typeface="Times New Roman" panose="02020603050405020304" pitchFamily="18" charset="0"/>
              </a:rPr>
              <a:t>铅垂线</a:t>
            </a:r>
            <a:r>
              <a:rPr lang="en-US" altLang="zh-CN" dirty="0">
                <a:solidFill>
                  <a:srgbClr val="000000"/>
                </a:solidFill>
                <a:latin typeface="Times New Roman" panose="02020603050405020304" pitchFamily="18" charset="0"/>
              </a:rPr>
              <a:t>⊥</a:t>
            </a:r>
            <a:r>
              <a:rPr lang="en-US" altLang="zh-CN">
                <a:solidFill>
                  <a:srgbClr val="000000"/>
                </a:solidFill>
                <a:latin typeface="Times New Roman" panose="02020603050405020304" pitchFamily="18" charset="0"/>
              </a:rPr>
              <a:t>H</a:t>
            </a:r>
            <a:r>
              <a:rPr lang="zh-CN" altLang="en-US" dirty="0">
                <a:solidFill>
                  <a:srgbClr val="000000"/>
                </a:solidFill>
                <a:latin typeface="Times New Roman" panose="02020603050405020304" pitchFamily="18" charset="0"/>
              </a:rPr>
              <a:t>面</a:t>
            </a:r>
          </a:p>
          <a:p>
            <a:r>
              <a:rPr lang="zh-CN" altLang="en-US" dirty="0">
                <a:solidFill>
                  <a:srgbClr val="000000"/>
                </a:solidFill>
                <a:latin typeface="Times New Roman" panose="02020603050405020304" pitchFamily="18" charset="0"/>
              </a:rPr>
              <a:t>（</a:t>
            </a:r>
            <a:r>
              <a:rPr lang="en-US" altLang="zh-CN" dirty="0">
                <a:solidFill>
                  <a:srgbClr val="000000"/>
                </a:solidFill>
                <a:latin typeface="Times New Roman" panose="02020603050405020304" pitchFamily="18" charset="0"/>
              </a:rPr>
              <a:t>∥</a:t>
            </a:r>
            <a:r>
              <a:rPr lang="en-US" altLang="zh-CN">
                <a:solidFill>
                  <a:srgbClr val="000000"/>
                </a:solidFill>
                <a:latin typeface="Times New Roman" panose="02020603050405020304" pitchFamily="18" charset="0"/>
              </a:rPr>
              <a:t>V</a:t>
            </a:r>
            <a:r>
              <a:rPr lang="zh-CN" altLang="en-US">
                <a:solidFill>
                  <a:srgbClr val="000000"/>
                </a:solidFill>
                <a:latin typeface="Times New Roman" panose="02020603050405020304" pitchFamily="18" charset="0"/>
              </a:rPr>
              <a:t>和</a:t>
            </a:r>
            <a:r>
              <a:rPr lang="en-US" altLang="zh-CN">
                <a:solidFill>
                  <a:srgbClr val="000000"/>
                </a:solidFill>
                <a:latin typeface="Times New Roman" panose="02020603050405020304" pitchFamily="18" charset="0"/>
              </a:rPr>
              <a:t>W</a:t>
            </a:r>
            <a:r>
              <a:rPr lang="zh-CN" altLang="en-US">
                <a:solidFill>
                  <a:srgbClr val="000000"/>
                </a:solidFill>
                <a:latin typeface="Times New Roman" panose="02020603050405020304" pitchFamily="18" charset="0"/>
              </a:rPr>
              <a:t>）</a:t>
            </a:r>
            <a:endParaRPr lang="zh-CN" altLang="en-US">
              <a:latin typeface="Times New Roman" panose="02020603050405020304" pitchFamily="18" charset="0"/>
            </a:endParaRPr>
          </a:p>
        </p:txBody>
      </p:sp>
      <p:sp>
        <p:nvSpPr>
          <p:cNvPr id="615434" name="矩形 615433"/>
          <p:cNvSpPr>
            <a:spLocks noChangeAspect="1"/>
          </p:cNvSpPr>
          <p:nvPr/>
        </p:nvSpPr>
        <p:spPr>
          <a:xfrm>
            <a:off x="6770688" y="5638800"/>
            <a:ext cx="1658937" cy="609600"/>
          </a:xfrm>
          <a:prstGeom prst="rect">
            <a:avLst/>
          </a:prstGeom>
          <a:noFill/>
          <a:ln w="9525">
            <a:noFill/>
          </a:ln>
        </p:spPr>
        <p:txBody>
          <a:bodyPr wrap="none" lIns="0" tIns="0" rIns="0" bIns="0">
            <a:spAutoFit/>
          </a:bodyPr>
          <a:lstStyle/>
          <a:p>
            <a:r>
              <a:rPr lang="zh-CN" altLang="en-US" dirty="0">
                <a:solidFill>
                  <a:srgbClr val="333399"/>
                </a:solidFill>
                <a:latin typeface="Times New Roman" panose="02020603050405020304" pitchFamily="18" charset="0"/>
              </a:rPr>
              <a:t>侧垂线</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a:t>
            </a:r>
          </a:p>
          <a:p>
            <a:r>
              <a:rPr lang="zh-CN" altLang="en-US" dirty="0">
                <a:solidFill>
                  <a:srgbClr val="333399"/>
                </a:solidFill>
                <a:latin typeface="Times New Roman" panose="02020603050405020304" pitchFamily="18" charset="0"/>
              </a:rPr>
              <a:t>（</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a:solidFill>
                  <a:srgbClr val="333399"/>
                </a:solidFill>
                <a:latin typeface="Times New Roman" panose="02020603050405020304" pitchFamily="18" charset="0"/>
              </a:rPr>
              <a:t>和</a:t>
            </a:r>
            <a:r>
              <a:rPr lang="en-US" altLang="zh-CN">
                <a:solidFill>
                  <a:srgbClr val="333399"/>
                </a:solidFill>
                <a:latin typeface="Times New Roman" panose="02020603050405020304" pitchFamily="18" charset="0"/>
              </a:rPr>
              <a:t>V</a:t>
            </a:r>
            <a:r>
              <a:rPr lang="zh-CN" altLang="en-US" dirty="0">
                <a:solidFill>
                  <a:srgbClr val="333399"/>
                </a:solidFill>
                <a:latin typeface="Times New Roman" panose="02020603050405020304" pitchFamily="18" charset="0"/>
              </a:rPr>
              <a:t>面）</a:t>
            </a:r>
          </a:p>
        </p:txBody>
      </p:sp>
      <p:grpSp>
        <p:nvGrpSpPr>
          <p:cNvPr id="615435" name="组合 615434"/>
          <p:cNvGrpSpPr/>
          <p:nvPr/>
        </p:nvGrpSpPr>
        <p:grpSpPr>
          <a:xfrm>
            <a:off x="546100" y="3390900"/>
            <a:ext cx="788988" cy="625475"/>
            <a:chOff x="384" y="2424"/>
            <a:chExt cx="497" cy="394"/>
          </a:xfrm>
        </p:grpSpPr>
        <p:sp>
          <p:nvSpPr>
            <p:cNvPr id="615436" name="直接连接符 615435"/>
            <p:cNvSpPr>
              <a:spLocks noChangeAspect="1"/>
            </p:cNvSpPr>
            <p:nvPr/>
          </p:nvSpPr>
          <p:spPr>
            <a:xfrm flipH="1" flipV="1">
              <a:off x="511" y="2679"/>
              <a:ext cx="141" cy="1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37" name="任意多边形 615436"/>
            <p:cNvSpPr>
              <a:spLocks noChangeAspect="1"/>
            </p:cNvSpPr>
            <p:nvPr/>
          </p:nvSpPr>
          <p:spPr>
            <a:xfrm>
              <a:off x="462" y="2631"/>
              <a:ext cx="57" cy="57"/>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5438" name="文本框 615437"/>
            <p:cNvSpPr txBox="1"/>
            <p:nvPr/>
          </p:nvSpPr>
          <p:spPr>
            <a:xfrm>
              <a:off x="384" y="2424"/>
              <a:ext cx="497" cy="250"/>
            </a:xfrm>
            <a:prstGeom prst="rect">
              <a:avLst/>
            </a:prstGeom>
            <a:noFill/>
            <a:ln w="9525">
              <a:noFill/>
            </a:ln>
          </p:spPr>
          <p:txBody>
            <a:bodyPr wrap="none" anchor="t" anchorCtr="0">
              <a:spAutoFit/>
            </a:bodyPr>
            <a:lstStyle/>
            <a:p>
              <a:r>
                <a:rPr lang="en-US" altLang="zh-CN">
                  <a:latin typeface="Times New Roman" panose="02020603050405020304" pitchFamily="18" charset="0"/>
                </a:rPr>
                <a:t>a’(b’)</a:t>
              </a:r>
            </a:p>
          </p:txBody>
        </p:sp>
      </p:grpSp>
      <p:grpSp>
        <p:nvGrpSpPr>
          <p:cNvPr id="615439" name="组合 615438"/>
          <p:cNvGrpSpPr/>
          <p:nvPr/>
        </p:nvGrpSpPr>
        <p:grpSpPr>
          <a:xfrm>
            <a:off x="971550" y="3711575"/>
            <a:ext cx="1816100" cy="1068388"/>
            <a:chOff x="652" y="2626"/>
            <a:chExt cx="1144" cy="673"/>
          </a:xfrm>
        </p:grpSpPr>
        <p:sp>
          <p:nvSpPr>
            <p:cNvPr id="615440" name="直接连接符 615439"/>
            <p:cNvSpPr>
              <a:spLocks noChangeAspect="1"/>
            </p:cNvSpPr>
            <p:nvPr/>
          </p:nvSpPr>
          <p:spPr>
            <a:xfrm flipH="1">
              <a:off x="652" y="2818"/>
              <a:ext cx="809"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41" name="直接连接符 615440"/>
            <p:cNvSpPr>
              <a:spLocks noChangeAspect="1"/>
            </p:cNvSpPr>
            <p:nvPr/>
          </p:nvSpPr>
          <p:spPr>
            <a:xfrm>
              <a:off x="909" y="3076"/>
              <a:ext cx="820" cy="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42" name="矩形 615441"/>
            <p:cNvSpPr/>
            <p:nvPr/>
          </p:nvSpPr>
          <p:spPr>
            <a:xfrm>
              <a:off x="1301" y="2626"/>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5443" name="文本框 615442"/>
            <p:cNvSpPr txBox="1"/>
            <p:nvPr/>
          </p:nvSpPr>
          <p:spPr>
            <a:xfrm>
              <a:off x="1520" y="3049"/>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5444" name="直接连接符 615443"/>
            <p:cNvSpPr>
              <a:spLocks noChangeAspect="1"/>
            </p:cNvSpPr>
            <p:nvPr/>
          </p:nvSpPr>
          <p:spPr>
            <a:xfrm flipH="1" flipV="1">
              <a:off x="1463" y="2818"/>
              <a:ext cx="265" cy="26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nvGrpSpPr>
          <p:cNvPr id="615445" name="组合 615444"/>
          <p:cNvGrpSpPr/>
          <p:nvPr/>
        </p:nvGrpSpPr>
        <p:grpSpPr>
          <a:xfrm>
            <a:off x="723900" y="4016375"/>
            <a:ext cx="923925" cy="1387475"/>
            <a:chOff x="496" y="2818"/>
            <a:chExt cx="582" cy="874"/>
          </a:xfrm>
        </p:grpSpPr>
        <p:sp>
          <p:nvSpPr>
            <p:cNvPr id="615446" name="直接连接符 615445"/>
            <p:cNvSpPr>
              <a:spLocks noChangeAspect="1"/>
            </p:cNvSpPr>
            <p:nvPr/>
          </p:nvSpPr>
          <p:spPr>
            <a:xfrm flipV="1">
              <a:off x="909" y="3076"/>
              <a:ext cx="1" cy="56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5447" name="组合 615446"/>
            <p:cNvGrpSpPr/>
            <p:nvPr/>
          </p:nvGrpSpPr>
          <p:grpSpPr>
            <a:xfrm>
              <a:off x="496" y="2818"/>
              <a:ext cx="582" cy="874"/>
              <a:chOff x="496" y="2818"/>
              <a:chExt cx="582" cy="874"/>
            </a:xfrm>
          </p:grpSpPr>
          <p:sp>
            <p:nvSpPr>
              <p:cNvPr id="615448" name="直接连接符 615447"/>
              <p:cNvSpPr>
                <a:spLocks noChangeAspect="1"/>
              </p:cNvSpPr>
              <p:nvPr/>
            </p:nvSpPr>
            <p:spPr>
              <a:xfrm flipV="1">
                <a:off x="652" y="2818"/>
                <a:ext cx="2" cy="55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49" name="直接连接符 615448"/>
              <p:cNvSpPr>
                <a:spLocks noChangeAspect="1"/>
              </p:cNvSpPr>
              <p:nvPr/>
            </p:nvSpPr>
            <p:spPr>
              <a:xfrm flipV="1">
                <a:off x="909" y="3076"/>
                <a:ext cx="1" cy="5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50" name="直接连接符 615449"/>
              <p:cNvSpPr>
                <a:spLocks noChangeAspect="1"/>
              </p:cNvSpPr>
              <p:nvPr/>
            </p:nvSpPr>
            <p:spPr>
              <a:xfrm flipH="1" flipV="1">
                <a:off x="648" y="3368"/>
                <a:ext cx="265" cy="26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5451" name="矩形 615450"/>
              <p:cNvSpPr/>
              <p:nvPr/>
            </p:nvSpPr>
            <p:spPr>
              <a:xfrm>
                <a:off x="496" y="316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5452" name="矩形 615451"/>
              <p:cNvSpPr/>
              <p:nvPr/>
            </p:nvSpPr>
            <p:spPr>
              <a:xfrm>
                <a:off x="882" y="344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15453" name="组合 615452"/>
          <p:cNvGrpSpPr/>
          <p:nvPr/>
        </p:nvGrpSpPr>
        <p:grpSpPr>
          <a:xfrm>
            <a:off x="850900" y="3695700"/>
            <a:ext cx="839788" cy="819150"/>
            <a:chOff x="576" y="2616"/>
            <a:chExt cx="529" cy="516"/>
          </a:xfrm>
        </p:grpSpPr>
        <p:sp>
          <p:nvSpPr>
            <p:cNvPr id="615454" name="直接连接符 615453"/>
            <p:cNvSpPr>
              <a:spLocks noChangeAspect="1"/>
            </p:cNvSpPr>
            <p:nvPr/>
          </p:nvSpPr>
          <p:spPr>
            <a:xfrm flipH="1" flipV="1">
              <a:off x="656" y="2824"/>
              <a:ext cx="265" cy="26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5455" name="文本框 615454"/>
            <p:cNvSpPr txBox="1"/>
            <p:nvPr/>
          </p:nvSpPr>
          <p:spPr>
            <a:xfrm>
              <a:off x="873" y="2882"/>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5456" name="文本框 615455"/>
            <p:cNvSpPr txBox="1"/>
            <p:nvPr/>
          </p:nvSpPr>
          <p:spPr>
            <a:xfrm>
              <a:off x="576" y="2616"/>
              <a:ext cx="223"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B</a:t>
              </a:r>
            </a:p>
          </p:txBody>
        </p:sp>
      </p:grpSp>
      <p:grpSp>
        <p:nvGrpSpPr>
          <p:cNvPr id="615457" name="组合 615456"/>
          <p:cNvGrpSpPr/>
          <p:nvPr/>
        </p:nvGrpSpPr>
        <p:grpSpPr>
          <a:xfrm>
            <a:off x="152400" y="3059113"/>
            <a:ext cx="3117850" cy="2809875"/>
            <a:chOff x="128" y="2215"/>
            <a:chExt cx="1964" cy="1770"/>
          </a:xfrm>
        </p:grpSpPr>
        <p:grpSp>
          <p:nvGrpSpPr>
            <p:cNvPr id="615458" name="组合 615457"/>
            <p:cNvGrpSpPr/>
            <p:nvPr/>
          </p:nvGrpSpPr>
          <p:grpSpPr>
            <a:xfrm>
              <a:off x="312" y="2405"/>
              <a:ext cx="1584" cy="1403"/>
              <a:chOff x="312" y="2405"/>
              <a:chExt cx="1584" cy="1403"/>
            </a:xfrm>
          </p:grpSpPr>
          <p:sp>
            <p:nvSpPr>
              <p:cNvPr id="615459" name="直接连接符 615458"/>
              <p:cNvSpPr>
                <a:spLocks noChangeAspect="1"/>
              </p:cNvSpPr>
              <p:nvPr/>
            </p:nvSpPr>
            <p:spPr>
              <a:xfrm flipH="1">
                <a:off x="914" y="3805"/>
                <a:ext cx="98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0" name="直接连接符 615459"/>
              <p:cNvSpPr/>
              <p:nvPr/>
            </p:nvSpPr>
            <p:spPr>
              <a:xfrm flipH="1">
                <a:off x="312" y="3203"/>
                <a:ext cx="979" cy="0"/>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461" name="直接连接符 615460"/>
              <p:cNvSpPr>
                <a:spLocks noChangeAspect="1"/>
              </p:cNvSpPr>
              <p:nvPr/>
            </p:nvSpPr>
            <p:spPr>
              <a:xfrm flipH="1">
                <a:off x="320" y="2413"/>
                <a:ext cx="979"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2" name="直接连接符 615461"/>
              <p:cNvSpPr>
                <a:spLocks noChangeAspect="1"/>
              </p:cNvSpPr>
              <p:nvPr/>
            </p:nvSpPr>
            <p:spPr>
              <a:xfrm flipH="1" flipV="1">
                <a:off x="312" y="3203"/>
                <a:ext cx="602" cy="60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3" name="直接连接符 615462"/>
              <p:cNvSpPr>
                <a:spLocks noChangeAspect="1"/>
              </p:cNvSpPr>
              <p:nvPr/>
            </p:nvSpPr>
            <p:spPr>
              <a:xfrm flipV="1">
                <a:off x="312" y="2405"/>
                <a:ext cx="1" cy="798"/>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4" name="直接连接符 615463"/>
              <p:cNvSpPr>
                <a:spLocks noChangeAspect="1"/>
              </p:cNvSpPr>
              <p:nvPr/>
            </p:nvSpPr>
            <p:spPr>
              <a:xfrm flipV="1">
                <a:off x="1895" y="3008"/>
                <a:ext cx="1" cy="797"/>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5" name="直接连接符 615464"/>
              <p:cNvSpPr>
                <a:spLocks noChangeAspect="1"/>
              </p:cNvSpPr>
              <p:nvPr/>
            </p:nvSpPr>
            <p:spPr>
              <a:xfrm flipH="1" flipV="1">
                <a:off x="1291" y="3203"/>
                <a:ext cx="604" cy="60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466" name="直接连接符 615465"/>
              <p:cNvSpPr>
                <a:spLocks noChangeAspect="1"/>
              </p:cNvSpPr>
              <p:nvPr/>
            </p:nvSpPr>
            <p:spPr>
              <a:xfrm flipH="1" flipV="1">
                <a:off x="1291" y="2405"/>
                <a:ext cx="604" cy="60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67" name="直接连接符 615466"/>
              <p:cNvSpPr/>
              <p:nvPr/>
            </p:nvSpPr>
            <p:spPr>
              <a:xfrm flipV="1">
                <a:off x="1291" y="2405"/>
                <a:ext cx="0" cy="798"/>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grpSp>
          <p:nvGrpSpPr>
            <p:cNvPr id="615468" name="组合 615467"/>
            <p:cNvGrpSpPr/>
            <p:nvPr/>
          </p:nvGrpSpPr>
          <p:grpSpPr>
            <a:xfrm>
              <a:off x="128" y="2215"/>
              <a:ext cx="1964" cy="1770"/>
              <a:chOff x="128" y="2215"/>
              <a:chExt cx="1964" cy="1770"/>
            </a:xfrm>
          </p:grpSpPr>
          <p:sp>
            <p:nvSpPr>
              <p:cNvPr id="615469" name="文本框 615468"/>
              <p:cNvSpPr txBox="1"/>
              <p:nvPr/>
            </p:nvSpPr>
            <p:spPr>
              <a:xfrm>
                <a:off x="280" y="2376"/>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5470" name="文本框 615469"/>
              <p:cNvSpPr txBox="1"/>
              <p:nvPr/>
            </p:nvSpPr>
            <p:spPr>
              <a:xfrm rot="-2858111">
                <a:off x="839" y="3616"/>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5471" name="文本框 615470"/>
              <p:cNvSpPr txBox="1"/>
              <p:nvPr/>
            </p:nvSpPr>
            <p:spPr>
              <a:xfrm>
                <a:off x="1860" y="3735"/>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15472" name="文本框 615471"/>
              <p:cNvSpPr txBox="1"/>
              <p:nvPr/>
            </p:nvSpPr>
            <p:spPr>
              <a:xfrm>
                <a:off x="1704" y="2936"/>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5473" name="文本框 615472"/>
              <p:cNvSpPr txBox="1"/>
              <p:nvPr/>
            </p:nvSpPr>
            <p:spPr>
              <a:xfrm>
                <a:off x="128" y="3081"/>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sp>
            <p:nvSpPr>
              <p:cNvPr id="615474" name="文本框 615473"/>
              <p:cNvSpPr txBox="1"/>
              <p:nvPr/>
            </p:nvSpPr>
            <p:spPr>
              <a:xfrm>
                <a:off x="1148" y="3130"/>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sp>
            <p:nvSpPr>
              <p:cNvPr id="615475" name="文本框 615474"/>
              <p:cNvSpPr txBox="1"/>
              <p:nvPr/>
            </p:nvSpPr>
            <p:spPr>
              <a:xfrm>
                <a:off x="1196" y="2215"/>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grpSp>
      <p:grpSp>
        <p:nvGrpSpPr>
          <p:cNvPr id="615476" name="组合 615475"/>
          <p:cNvGrpSpPr/>
          <p:nvPr/>
        </p:nvGrpSpPr>
        <p:grpSpPr>
          <a:xfrm>
            <a:off x="3162300" y="3025775"/>
            <a:ext cx="3168650" cy="2835275"/>
            <a:chOff x="2032" y="2194"/>
            <a:chExt cx="1996" cy="1786"/>
          </a:xfrm>
        </p:grpSpPr>
        <p:sp>
          <p:nvSpPr>
            <p:cNvPr id="615477" name="文本框 615476"/>
            <p:cNvSpPr txBox="1"/>
            <p:nvPr/>
          </p:nvSpPr>
          <p:spPr>
            <a:xfrm>
              <a:off x="3796" y="3730"/>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grpSp>
          <p:nvGrpSpPr>
            <p:cNvPr id="615478" name="组合 615477"/>
            <p:cNvGrpSpPr/>
            <p:nvPr/>
          </p:nvGrpSpPr>
          <p:grpSpPr>
            <a:xfrm>
              <a:off x="2032" y="2194"/>
              <a:ext cx="1764" cy="1559"/>
              <a:chOff x="2032" y="2194"/>
              <a:chExt cx="1764" cy="1559"/>
            </a:xfrm>
          </p:grpSpPr>
          <p:sp>
            <p:nvSpPr>
              <p:cNvPr id="615479" name="文本框 615478"/>
              <p:cNvSpPr txBox="1"/>
              <p:nvPr/>
            </p:nvSpPr>
            <p:spPr>
              <a:xfrm>
                <a:off x="3072" y="2194"/>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nvGrpSpPr>
              <p:cNvPr id="615480" name="组合 615479"/>
              <p:cNvGrpSpPr/>
              <p:nvPr/>
            </p:nvGrpSpPr>
            <p:grpSpPr>
              <a:xfrm>
                <a:off x="2032" y="2371"/>
                <a:ext cx="1764" cy="1382"/>
                <a:chOff x="2032" y="2371"/>
                <a:chExt cx="1764" cy="1382"/>
              </a:xfrm>
            </p:grpSpPr>
            <p:grpSp>
              <p:nvGrpSpPr>
                <p:cNvPr id="615481" name="组合 615480"/>
                <p:cNvGrpSpPr/>
                <p:nvPr/>
              </p:nvGrpSpPr>
              <p:grpSpPr>
                <a:xfrm>
                  <a:off x="2032" y="2371"/>
                  <a:ext cx="1764" cy="1382"/>
                  <a:chOff x="2032" y="2371"/>
                  <a:chExt cx="1764" cy="1382"/>
                </a:xfrm>
              </p:grpSpPr>
              <p:sp>
                <p:nvSpPr>
                  <p:cNvPr id="615482" name="直接连接符 615481"/>
                  <p:cNvSpPr>
                    <a:spLocks noChangeAspect="1"/>
                  </p:cNvSpPr>
                  <p:nvPr/>
                </p:nvSpPr>
                <p:spPr>
                  <a:xfrm flipH="1">
                    <a:off x="2237" y="2411"/>
                    <a:ext cx="93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83" name="直接连接符 615482"/>
                  <p:cNvSpPr/>
                  <p:nvPr/>
                </p:nvSpPr>
                <p:spPr>
                  <a:xfrm flipH="1" flipV="1">
                    <a:off x="2236" y="3173"/>
                    <a:ext cx="573" cy="57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84" name="直接连接符 615483"/>
                  <p:cNvSpPr>
                    <a:spLocks noChangeAspect="1"/>
                  </p:cNvSpPr>
                  <p:nvPr/>
                </p:nvSpPr>
                <p:spPr>
                  <a:xfrm flipH="1">
                    <a:off x="2237" y="3170"/>
                    <a:ext cx="933"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485" name="直接连接符 615484"/>
                  <p:cNvSpPr/>
                  <p:nvPr/>
                </p:nvSpPr>
                <p:spPr>
                  <a:xfrm flipV="1">
                    <a:off x="2237" y="2411"/>
                    <a:ext cx="0" cy="75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86" name="直接连接符 615485"/>
                  <p:cNvSpPr>
                    <a:spLocks noChangeAspect="1"/>
                  </p:cNvSpPr>
                  <p:nvPr/>
                </p:nvSpPr>
                <p:spPr>
                  <a:xfrm flipH="1" flipV="1">
                    <a:off x="3170" y="3170"/>
                    <a:ext cx="571" cy="57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487" name="直接连接符 615486"/>
                  <p:cNvSpPr>
                    <a:spLocks noChangeAspect="1"/>
                  </p:cNvSpPr>
                  <p:nvPr/>
                </p:nvSpPr>
                <p:spPr>
                  <a:xfrm flipH="1">
                    <a:off x="2810" y="3741"/>
                    <a:ext cx="93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88" name="直接连接符 615487"/>
                  <p:cNvSpPr>
                    <a:spLocks noChangeAspect="1"/>
                  </p:cNvSpPr>
                  <p:nvPr/>
                </p:nvSpPr>
                <p:spPr>
                  <a:xfrm flipH="1" flipV="1">
                    <a:off x="3170" y="2411"/>
                    <a:ext cx="571" cy="57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89" name="直接连接符 615488"/>
                  <p:cNvSpPr>
                    <a:spLocks noChangeAspect="1"/>
                  </p:cNvSpPr>
                  <p:nvPr/>
                </p:nvSpPr>
                <p:spPr>
                  <a:xfrm flipV="1">
                    <a:off x="3170" y="2411"/>
                    <a:ext cx="1" cy="759"/>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490" name="直接连接符 615489"/>
                  <p:cNvSpPr/>
                  <p:nvPr/>
                </p:nvSpPr>
                <p:spPr>
                  <a:xfrm flipV="1">
                    <a:off x="3741" y="2984"/>
                    <a:ext cx="0" cy="757"/>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491" name="文本框 615490"/>
                  <p:cNvSpPr txBox="1"/>
                  <p:nvPr/>
                </p:nvSpPr>
                <p:spPr>
                  <a:xfrm>
                    <a:off x="2216" y="2371"/>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5492" name="文本框 615491"/>
                  <p:cNvSpPr txBox="1"/>
                  <p:nvPr/>
                </p:nvSpPr>
                <p:spPr>
                  <a:xfrm rot="-2858111">
                    <a:off x="2711" y="3523"/>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5493" name="文本框 615492"/>
                  <p:cNvSpPr txBox="1"/>
                  <p:nvPr/>
                </p:nvSpPr>
                <p:spPr>
                  <a:xfrm>
                    <a:off x="3536" y="2907"/>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5494" name="文本框 615493"/>
                  <p:cNvSpPr txBox="1"/>
                  <p:nvPr/>
                </p:nvSpPr>
                <p:spPr>
                  <a:xfrm>
                    <a:off x="2032" y="307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grpSp>
            <p:sp>
              <p:nvSpPr>
                <p:cNvPr id="615495" name="文本框 615494"/>
                <p:cNvSpPr txBox="1"/>
                <p:nvPr/>
              </p:nvSpPr>
              <p:spPr>
                <a:xfrm>
                  <a:off x="3060" y="308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grpSp>
      <p:grpSp>
        <p:nvGrpSpPr>
          <p:cNvPr id="615496" name="组合 615495"/>
          <p:cNvGrpSpPr/>
          <p:nvPr/>
        </p:nvGrpSpPr>
        <p:grpSpPr>
          <a:xfrm>
            <a:off x="3687763" y="3409950"/>
            <a:ext cx="912812" cy="1352550"/>
            <a:chOff x="2366" y="2433"/>
            <a:chExt cx="575" cy="852"/>
          </a:xfrm>
        </p:grpSpPr>
        <p:sp>
          <p:nvSpPr>
            <p:cNvPr id="615497" name="直接连接符 615496"/>
            <p:cNvSpPr/>
            <p:nvPr/>
          </p:nvSpPr>
          <p:spPr>
            <a:xfrm>
              <a:off x="2618" y="2527"/>
              <a:ext cx="323" cy="32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98" name="直接连接符 615497"/>
            <p:cNvSpPr/>
            <p:nvPr/>
          </p:nvSpPr>
          <p:spPr>
            <a:xfrm flipH="1" flipV="1">
              <a:off x="2618" y="2963"/>
              <a:ext cx="323" cy="32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499" name="直接连接符 615498"/>
            <p:cNvSpPr>
              <a:spLocks noChangeAspect="1"/>
            </p:cNvSpPr>
            <p:nvPr/>
          </p:nvSpPr>
          <p:spPr>
            <a:xfrm flipV="1">
              <a:off x="2618" y="2527"/>
              <a:ext cx="1" cy="43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5500" name="文本框 615499"/>
            <p:cNvSpPr txBox="1"/>
            <p:nvPr/>
          </p:nvSpPr>
          <p:spPr>
            <a:xfrm>
              <a:off x="2366" y="2433"/>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5501" name="文本框 615500"/>
            <p:cNvSpPr txBox="1"/>
            <p:nvPr/>
          </p:nvSpPr>
          <p:spPr>
            <a:xfrm>
              <a:off x="2366" y="2873"/>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5502" name="组合 615501"/>
          <p:cNvGrpSpPr/>
          <p:nvPr/>
        </p:nvGrpSpPr>
        <p:grpSpPr>
          <a:xfrm>
            <a:off x="4605338" y="3775075"/>
            <a:ext cx="1163637" cy="1346200"/>
            <a:chOff x="2941" y="2666"/>
            <a:chExt cx="733" cy="848"/>
          </a:xfrm>
        </p:grpSpPr>
        <p:sp>
          <p:nvSpPr>
            <p:cNvPr id="615503" name="直接连接符 615502"/>
            <p:cNvSpPr>
              <a:spLocks noChangeAspect="1"/>
            </p:cNvSpPr>
            <p:nvPr/>
          </p:nvSpPr>
          <p:spPr>
            <a:xfrm>
              <a:off x="3494" y="2852"/>
              <a:ext cx="1" cy="433"/>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5504" name="组合 615503"/>
            <p:cNvGrpSpPr/>
            <p:nvPr/>
          </p:nvGrpSpPr>
          <p:grpSpPr>
            <a:xfrm>
              <a:off x="2941" y="2666"/>
              <a:ext cx="733" cy="848"/>
              <a:chOff x="2941" y="2666"/>
              <a:chExt cx="733" cy="848"/>
            </a:xfrm>
          </p:grpSpPr>
          <p:sp>
            <p:nvSpPr>
              <p:cNvPr id="615505" name="直接连接符 615504"/>
              <p:cNvSpPr/>
              <p:nvPr/>
            </p:nvSpPr>
            <p:spPr>
              <a:xfrm>
                <a:off x="2941" y="3285"/>
                <a:ext cx="553"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06" name="直接连接符 615505"/>
              <p:cNvSpPr>
                <a:spLocks noChangeAspect="1"/>
              </p:cNvSpPr>
              <p:nvPr/>
            </p:nvSpPr>
            <p:spPr>
              <a:xfrm>
                <a:off x="2941" y="2852"/>
                <a:ext cx="55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07" name="文本框 615506"/>
              <p:cNvSpPr txBox="1"/>
              <p:nvPr/>
            </p:nvSpPr>
            <p:spPr>
              <a:xfrm>
                <a:off x="3248" y="2666"/>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5508" name="矩形 615507"/>
              <p:cNvSpPr/>
              <p:nvPr/>
            </p:nvSpPr>
            <p:spPr>
              <a:xfrm>
                <a:off x="3389" y="3264"/>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grpSp>
        <p:nvGrpSpPr>
          <p:cNvPr id="615509" name="组合 615508"/>
          <p:cNvGrpSpPr/>
          <p:nvPr/>
        </p:nvGrpSpPr>
        <p:grpSpPr>
          <a:xfrm>
            <a:off x="4484688" y="3736975"/>
            <a:ext cx="415925" cy="1371600"/>
            <a:chOff x="2865" y="2642"/>
            <a:chExt cx="262" cy="864"/>
          </a:xfrm>
        </p:grpSpPr>
        <p:sp>
          <p:nvSpPr>
            <p:cNvPr id="615510" name="直接连接符 615509"/>
            <p:cNvSpPr/>
            <p:nvPr/>
          </p:nvSpPr>
          <p:spPr>
            <a:xfrm flipV="1">
              <a:off x="2941" y="2852"/>
              <a:ext cx="0" cy="43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5511" name="文本框 615510"/>
            <p:cNvSpPr txBox="1"/>
            <p:nvPr/>
          </p:nvSpPr>
          <p:spPr>
            <a:xfrm>
              <a:off x="2865" y="2642"/>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5512" name="文本框 615511"/>
            <p:cNvSpPr txBox="1"/>
            <p:nvPr/>
          </p:nvSpPr>
          <p:spPr>
            <a:xfrm>
              <a:off x="2904" y="3256"/>
              <a:ext cx="223"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B</a:t>
              </a:r>
            </a:p>
          </p:txBody>
        </p:sp>
      </p:grpSp>
      <p:grpSp>
        <p:nvGrpSpPr>
          <p:cNvPr id="615513" name="组合 615512"/>
          <p:cNvGrpSpPr/>
          <p:nvPr/>
        </p:nvGrpSpPr>
        <p:grpSpPr>
          <a:xfrm>
            <a:off x="4537075" y="4757738"/>
            <a:ext cx="646113" cy="668337"/>
            <a:chOff x="2898" y="3285"/>
            <a:chExt cx="407" cy="421"/>
          </a:xfrm>
        </p:grpSpPr>
        <p:sp>
          <p:nvSpPr>
            <p:cNvPr id="615514" name="矩形 615513"/>
            <p:cNvSpPr/>
            <p:nvPr/>
          </p:nvSpPr>
          <p:spPr>
            <a:xfrm>
              <a:off x="2898" y="344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nvGrpSpPr>
            <p:cNvPr id="615515" name="组合 615514"/>
            <p:cNvGrpSpPr/>
            <p:nvPr/>
          </p:nvGrpSpPr>
          <p:grpSpPr>
            <a:xfrm>
              <a:off x="2911" y="3285"/>
              <a:ext cx="394" cy="421"/>
              <a:chOff x="2911" y="3285"/>
              <a:chExt cx="394" cy="421"/>
            </a:xfrm>
          </p:grpSpPr>
          <p:sp>
            <p:nvSpPr>
              <p:cNvPr id="615516" name="直接连接符 615515"/>
              <p:cNvSpPr/>
              <p:nvPr/>
            </p:nvSpPr>
            <p:spPr>
              <a:xfrm>
                <a:off x="2941" y="3285"/>
                <a:ext cx="0" cy="2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17" name="任意多边形 615516"/>
              <p:cNvSpPr>
                <a:spLocks noChangeAspect="1"/>
              </p:cNvSpPr>
              <p:nvPr/>
            </p:nvSpPr>
            <p:spPr>
              <a:xfrm>
                <a:off x="2911" y="3447"/>
                <a:ext cx="57" cy="57"/>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5518" name="矩形 615517"/>
              <p:cNvSpPr/>
              <p:nvPr/>
            </p:nvSpPr>
            <p:spPr>
              <a:xfrm>
                <a:off x="2994" y="3456"/>
                <a:ext cx="311"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grpSp>
        <p:nvGrpSpPr>
          <p:cNvPr id="615519" name="组合 615518"/>
          <p:cNvGrpSpPr/>
          <p:nvPr/>
        </p:nvGrpSpPr>
        <p:grpSpPr>
          <a:xfrm>
            <a:off x="6205538" y="3473450"/>
            <a:ext cx="1476375" cy="588963"/>
            <a:chOff x="3949" y="2554"/>
            <a:chExt cx="930" cy="371"/>
          </a:xfrm>
        </p:grpSpPr>
        <p:sp>
          <p:nvSpPr>
            <p:cNvPr id="615520" name="直接连接符 615519"/>
            <p:cNvSpPr>
              <a:spLocks noChangeAspect="1"/>
            </p:cNvSpPr>
            <p:nvPr/>
          </p:nvSpPr>
          <p:spPr>
            <a:xfrm flipH="1" flipV="1">
              <a:off x="4655" y="2712"/>
              <a:ext cx="214" cy="2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21" name="直接连接符 615520"/>
            <p:cNvSpPr>
              <a:spLocks noChangeAspect="1"/>
            </p:cNvSpPr>
            <p:nvPr/>
          </p:nvSpPr>
          <p:spPr>
            <a:xfrm>
              <a:off x="4126" y="2712"/>
              <a:ext cx="529"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5522" name="直接连接符 615521"/>
            <p:cNvSpPr>
              <a:spLocks noChangeAspect="1"/>
            </p:cNvSpPr>
            <p:nvPr/>
          </p:nvSpPr>
          <p:spPr>
            <a:xfrm flipH="1" flipV="1">
              <a:off x="4126" y="2712"/>
              <a:ext cx="211" cy="2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23" name="文本框 615522"/>
            <p:cNvSpPr txBox="1"/>
            <p:nvPr/>
          </p:nvSpPr>
          <p:spPr>
            <a:xfrm>
              <a:off x="3949" y="2561"/>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5524" name="文本框 615523"/>
            <p:cNvSpPr txBox="1"/>
            <p:nvPr/>
          </p:nvSpPr>
          <p:spPr>
            <a:xfrm>
              <a:off x="4621" y="255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5525" name="组合 615524"/>
          <p:cNvGrpSpPr/>
          <p:nvPr/>
        </p:nvGrpSpPr>
        <p:grpSpPr>
          <a:xfrm>
            <a:off x="6645275" y="4062413"/>
            <a:ext cx="1265238" cy="1039812"/>
            <a:chOff x="4226" y="2925"/>
            <a:chExt cx="797" cy="655"/>
          </a:xfrm>
        </p:grpSpPr>
        <p:sp>
          <p:nvSpPr>
            <p:cNvPr id="615526" name="直接连接符 615525"/>
            <p:cNvSpPr>
              <a:spLocks noChangeAspect="1"/>
            </p:cNvSpPr>
            <p:nvPr/>
          </p:nvSpPr>
          <p:spPr>
            <a:xfrm>
              <a:off x="4337" y="3401"/>
              <a:ext cx="532" cy="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5527" name="直接连接符 615526"/>
            <p:cNvSpPr>
              <a:spLocks noChangeAspect="1"/>
            </p:cNvSpPr>
            <p:nvPr/>
          </p:nvSpPr>
          <p:spPr>
            <a:xfrm>
              <a:off x="4337" y="2925"/>
              <a:ext cx="1" cy="47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28" name="直接连接符 615527"/>
            <p:cNvSpPr>
              <a:spLocks noChangeAspect="1"/>
            </p:cNvSpPr>
            <p:nvPr/>
          </p:nvSpPr>
          <p:spPr>
            <a:xfrm>
              <a:off x="4869" y="2925"/>
              <a:ext cx="1" cy="47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29" name="矩形 615528"/>
            <p:cNvSpPr/>
            <p:nvPr/>
          </p:nvSpPr>
          <p:spPr>
            <a:xfrm>
              <a:off x="4226" y="333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5530" name="矩形 615529"/>
            <p:cNvSpPr/>
            <p:nvPr/>
          </p:nvSpPr>
          <p:spPr>
            <a:xfrm>
              <a:off x="4818" y="331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5531" name="组合 615530"/>
          <p:cNvGrpSpPr/>
          <p:nvPr/>
        </p:nvGrpSpPr>
        <p:grpSpPr>
          <a:xfrm>
            <a:off x="7666038" y="3651250"/>
            <a:ext cx="1022350" cy="449263"/>
            <a:chOff x="4869" y="2666"/>
            <a:chExt cx="644" cy="283"/>
          </a:xfrm>
        </p:grpSpPr>
        <p:sp>
          <p:nvSpPr>
            <p:cNvPr id="615532" name="直接连接符 615531"/>
            <p:cNvSpPr>
              <a:spLocks noChangeAspect="1"/>
            </p:cNvSpPr>
            <p:nvPr/>
          </p:nvSpPr>
          <p:spPr>
            <a:xfrm>
              <a:off x="4869" y="2925"/>
              <a:ext cx="4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5533" name="任意多边形 615532"/>
            <p:cNvSpPr>
              <a:spLocks noChangeAspect="1"/>
            </p:cNvSpPr>
            <p:nvPr/>
          </p:nvSpPr>
          <p:spPr>
            <a:xfrm>
              <a:off x="5280" y="2892"/>
              <a:ext cx="57" cy="57"/>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5534" name="文本框 615533"/>
            <p:cNvSpPr txBox="1"/>
            <p:nvPr/>
          </p:nvSpPr>
          <p:spPr>
            <a:xfrm>
              <a:off x="4962" y="2666"/>
              <a:ext cx="551" cy="250"/>
            </a:xfrm>
            <a:prstGeom prst="rect">
              <a:avLst/>
            </a:prstGeom>
            <a:noFill/>
            <a:ln w="9525">
              <a:noFill/>
            </a:ln>
          </p:spPr>
          <p:txBody>
            <a:bodyPr wrap="none" anchor="t" anchorCtr="0">
              <a:spAutoFit/>
            </a:bodyPr>
            <a:lstStyle/>
            <a:p>
              <a:r>
                <a:rPr lang="en-US" altLang="zh-CN">
                  <a:latin typeface="Times New Roman" panose="02020603050405020304" pitchFamily="18" charset="0"/>
                </a:rPr>
                <a:t>a”(b”)</a:t>
              </a:r>
            </a:p>
          </p:txBody>
        </p:sp>
      </p:grpSp>
      <p:grpSp>
        <p:nvGrpSpPr>
          <p:cNvPr id="615535" name="组合 615534"/>
          <p:cNvGrpSpPr/>
          <p:nvPr/>
        </p:nvGrpSpPr>
        <p:grpSpPr>
          <a:xfrm>
            <a:off x="6491288" y="3990975"/>
            <a:ext cx="1241425" cy="434975"/>
            <a:chOff x="4129" y="2880"/>
            <a:chExt cx="782" cy="274"/>
          </a:xfrm>
        </p:grpSpPr>
        <p:sp>
          <p:nvSpPr>
            <p:cNvPr id="615536" name="直接连接符 615535"/>
            <p:cNvSpPr>
              <a:spLocks noChangeAspect="1"/>
            </p:cNvSpPr>
            <p:nvPr/>
          </p:nvSpPr>
          <p:spPr>
            <a:xfrm>
              <a:off x="4337" y="2925"/>
              <a:ext cx="53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5537" name="文本框 615536"/>
            <p:cNvSpPr txBox="1"/>
            <p:nvPr/>
          </p:nvSpPr>
          <p:spPr>
            <a:xfrm>
              <a:off x="4129" y="2880"/>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5538" name="文本框 615537"/>
            <p:cNvSpPr txBox="1"/>
            <p:nvPr/>
          </p:nvSpPr>
          <p:spPr>
            <a:xfrm>
              <a:off x="4688" y="2904"/>
              <a:ext cx="223"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B</a:t>
              </a:r>
            </a:p>
          </p:txBody>
        </p:sp>
      </p:grpSp>
      <p:grpSp>
        <p:nvGrpSpPr>
          <p:cNvPr id="615539" name="组合 615538"/>
          <p:cNvGrpSpPr/>
          <p:nvPr/>
        </p:nvGrpSpPr>
        <p:grpSpPr>
          <a:xfrm>
            <a:off x="5994400" y="2949575"/>
            <a:ext cx="3003550" cy="2695575"/>
            <a:chOff x="3816" y="2226"/>
            <a:chExt cx="1892" cy="1698"/>
          </a:xfrm>
        </p:grpSpPr>
        <p:sp>
          <p:nvSpPr>
            <p:cNvPr id="615540" name="直接连接符 615539"/>
            <p:cNvSpPr>
              <a:spLocks noChangeAspect="1"/>
            </p:cNvSpPr>
            <p:nvPr/>
          </p:nvSpPr>
          <p:spPr>
            <a:xfrm>
              <a:off x="3992" y="3190"/>
              <a:ext cx="951" cy="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541" name="直接连接符 615540"/>
            <p:cNvSpPr>
              <a:spLocks noChangeAspect="1"/>
            </p:cNvSpPr>
            <p:nvPr/>
          </p:nvSpPr>
          <p:spPr>
            <a:xfrm flipV="1">
              <a:off x="4943" y="2415"/>
              <a:ext cx="2" cy="775"/>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15542" name="组合 615541"/>
            <p:cNvGrpSpPr/>
            <p:nvPr/>
          </p:nvGrpSpPr>
          <p:grpSpPr>
            <a:xfrm>
              <a:off x="3816" y="2226"/>
              <a:ext cx="1892" cy="1698"/>
              <a:chOff x="3816" y="2226"/>
              <a:chExt cx="1892" cy="1698"/>
            </a:xfrm>
          </p:grpSpPr>
          <p:sp>
            <p:nvSpPr>
              <p:cNvPr id="615543" name="直接连接符 615542"/>
              <p:cNvSpPr>
                <a:spLocks noChangeAspect="1"/>
              </p:cNvSpPr>
              <p:nvPr/>
            </p:nvSpPr>
            <p:spPr>
              <a:xfrm flipH="1" flipV="1">
                <a:off x="4943" y="2415"/>
                <a:ext cx="584" cy="585"/>
              </a:xfrm>
              <a:prstGeom prst="line">
                <a:avLst/>
              </a:prstGeom>
              <a:ln w="28575" cap="flat" cmpd="sng">
                <a:solidFill>
                  <a:srgbClr val="0000FF"/>
                </a:solidFill>
                <a:prstDash val="solid"/>
                <a:headEnd type="none" w="med" len="med"/>
                <a:tailEnd type="none" w="med" len="med"/>
              </a:ln>
            </p:spPr>
            <p:txBody>
              <a:bodyPr/>
              <a:lstStyle/>
              <a:p>
                <a:endParaRPr lang="zh-CN" altLang="en-US"/>
              </a:p>
            </p:txBody>
          </p:sp>
          <p:grpSp>
            <p:nvGrpSpPr>
              <p:cNvPr id="615544" name="组合 615543"/>
              <p:cNvGrpSpPr/>
              <p:nvPr/>
            </p:nvGrpSpPr>
            <p:grpSpPr>
              <a:xfrm>
                <a:off x="3816" y="2226"/>
                <a:ext cx="1892" cy="1698"/>
                <a:chOff x="3816" y="2226"/>
                <a:chExt cx="1892" cy="1698"/>
              </a:xfrm>
            </p:grpSpPr>
            <p:sp>
              <p:nvSpPr>
                <p:cNvPr id="615545" name="直接连接符 615544"/>
                <p:cNvSpPr>
                  <a:spLocks noChangeAspect="1"/>
                </p:cNvSpPr>
                <p:nvPr/>
              </p:nvSpPr>
              <p:spPr>
                <a:xfrm flipH="1">
                  <a:off x="4577" y="3775"/>
                  <a:ext cx="950"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546" name="直接连接符 615545"/>
                <p:cNvSpPr>
                  <a:spLocks noChangeAspect="1"/>
                </p:cNvSpPr>
                <p:nvPr/>
              </p:nvSpPr>
              <p:spPr>
                <a:xfrm flipH="1">
                  <a:off x="3992" y="2415"/>
                  <a:ext cx="95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547" name="直接连接符 615546"/>
                <p:cNvSpPr>
                  <a:spLocks noChangeAspect="1"/>
                </p:cNvSpPr>
                <p:nvPr/>
              </p:nvSpPr>
              <p:spPr>
                <a:xfrm flipH="1" flipV="1">
                  <a:off x="3992" y="3190"/>
                  <a:ext cx="585" cy="58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548" name="直接连接符 615547"/>
                <p:cNvSpPr>
                  <a:spLocks noChangeAspect="1"/>
                </p:cNvSpPr>
                <p:nvPr/>
              </p:nvSpPr>
              <p:spPr>
                <a:xfrm flipV="1">
                  <a:off x="3992" y="2415"/>
                  <a:ext cx="1" cy="77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549" name="直接连接符 615548"/>
                <p:cNvSpPr>
                  <a:spLocks noChangeAspect="1"/>
                </p:cNvSpPr>
                <p:nvPr/>
              </p:nvSpPr>
              <p:spPr>
                <a:xfrm flipH="1" flipV="1">
                  <a:off x="4943" y="3190"/>
                  <a:ext cx="584" cy="58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5550" name="直接连接符 615549"/>
                <p:cNvSpPr>
                  <a:spLocks noChangeAspect="1"/>
                </p:cNvSpPr>
                <p:nvPr/>
              </p:nvSpPr>
              <p:spPr>
                <a:xfrm flipV="1">
                  <a:off x="5527" y="3000"/>
                  <a:ext cx="1" cy="77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5551" name="文本框 615550"/>
                <p:cNvSpPr txBox="1"/>
                <p:nvPr/>
              </p:nvSpPr>
              <p:spPr>
                <a:xfrm>
                  <a:off x="3952" y="2395"/>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5552" name="文本框 615551"/>
                <p:cNvSpPr txBox="1"/>
                <p:nvPr/>
              </p:nvSpPr>
              <p:spPr>
                <a:xfrm rot="-2858111">
                  <a:off x="4487" y="3571"/>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5553" name="文本框 615552"/>
                <p:cNvSpPr txBox="1"/>
                <p:nvPr/>
              </p:nvSpPr>
              <p:spPr>
                <a:xfrm>
                  <a:off x="5476" y="3674"/>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15554" name="文本框 615553"/>
                <p:cNvSpPr txBox="1"/>
                <p:nvPr/>
              </p:nvSpPr>
              <p:spPr>
                <a:xfrm>
                  <a:off x="5336" y="2947"/>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5555" name="文本框 615554"/>
                <p:cNvSpPr txBox="1"/>
                <p:nvPr/>
              </p:nvSpPr>
              <p:spPr>
                <a:xfrm>
                  <a:off x="3816" y="3092"/>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sp>
              <p:nvSpPr>
                <p:cNvPr id="615556" name="文本框 615555"/>
                <p:cNvSpPr txBox="1"/>
                <p:nvPr/>
              </p:nvSpPr>
              <p:spPr>
                <a:xfrm>
                  <a:off x="4820" y="312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sp>
              <p:nvSpPr>
                <p:cNvPr id="615557" name="文本框 615556"/>
                <p:cNvSpPr txBox="1"/>
                <p:nvPr/>
              </p:nvSpPr>
              <p:spPr>
                <a:xfrm>
                  <a:off x="4884" y="2226"/>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grpSp>
      </p:grpSp>
      <p:sp>
        <p:nvSpPr>
          <p:cNvPr id="615562" name="文本框 615561"/>
          <p:cNvSpPr txBox="1"/>
          <p:nvPr/>
        </p:nvSpPr>
        <p:spPr>
          <a:xfrm>
            <a:off x="247650" y="260350"/>
            <a:ext cx="6465888" cy="457200"/>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直线按照对投影面的相对位置可分为以下三种</a:t>
            </a:r>
            <a:r>
              <a:rPr lang="en-US" altLang="zh-CN" sz="2400">
                <a:solidFill>
                  <a:srgbClr val="993366"/>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5562"/>
                                        </p:tgtEl>
                                        <p:attrNameLst>
                                          <p:attrName>style.visibility</p:attrName>
                                        </p:attrNameLst>
                                      </p:cBhvr>
                                      <p:to>
                                        <p:strVal val="visible"/>
                                      </p:to>
                                    </p:set>
                                    <p:animEffect transition="in" filter="wipe(left)">
                                      <p:cBhvr>
                                        <p:cTn id="7" dur="500"/>
                                        <p:tgtEl>
                                          <p:spTgt spid="6155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5426"/>
                                        </p:tgtEl>
                                        <p:attrNameLst>
                                          <p:attrName>style.visibility</p:attrName>
                                        </p:attrNameLst>
                                      </p:cBhvr>
                                      <p:to>
                                        <p:strVal val="visible"/>
                                      </p:to>
                                    </p:set>
                                    <p:animEffect transition="in" filter="wipe(left)">
                                      <p:cBhvr>
                                        <p:cTn id="12" dur="500"/>
                                        <p:tgtEl>
                                          <p:spTgt spid="6154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15427"/>
                                        </p:tgtEl>
                                        <p:attrNameLst>
                                          <p:attrName>style.visibility</p:attrName>
                                        </p:attrNameLst>
                                      </p:cBhvr>
                                      <p:to>
                                        <p:strVal val="visible"/>
                                      </p:to>
                                    </p:set>
                                    <p:animEffect transition="in" filter="wipe(up)">
                                      <p:cBhvr>
                                        <p:cTn id="17" dur="500"/>
                                        <p:tgtEl>
                                          <p:spTgt spid="6154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5429"/>
                                        </p:tgtEl>
                                        <p:attrNameLst>
                                          <p:attrName>style.visibility</p:attrName>
                                        </p:attrNameLst>
                                      </p:cBhvr>
                                      <p:to>
                                        <p:strVal val="visible"/>
                                      </p:to>
                                    </p:set>
                                    <p:animEffect transition="in" filter="wipe(left)">
                                      <p:cBhvr>
                                        <p:cTn id="22" dur="500"/>
                                        <p:tgtEl>
                                          <p:spTgt spid="6154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15432"/>
                                        </p:tgtEl>
                                        <p:attrNameLst>
                                          <p:attrName>style.visibility</p:attrName>
                                        </p:attrNameLst>
                                      </p:cBhvr>
                                      <p:to>
                                        <p:strVal val="visible"/>
                                      </p:to>
                                    </p:set>
                                    <p:animEffect transition="in" filter="wipe(left)">
                                      <p:cBhvr>
                                        <p:cTn id="27" dur="500"/>
                                        <p:tgtEl>
                                          <p:spTgt spid="6154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15457"/>
                                        </p:tgtEl>
                                        <p:attrNameLst>
                                          <p:attrName>style.visibility</p:attrName>
                                        </p:attrNameLst>
                                      </p:cBhvr>
                                      <p:to>
                                        <p:strVal val="visible"/>
                                      </p:to>
                                    </p:set>
                                    <p:animEffect transition="in" filter="wipe(left)">
                                      <p:cBhvr>
                                        <p:cTn id="32" dur="500"/>
                                        <p:tgtEl>
                                          <p:spTgt spid="61545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15453"/>
                                        </p:tgtEl>
                                        <p:attrNameLst>
                                          <p:attrName>style.visibility</p:attrName>
                                        </p:attrNameLst>
                                      </p:cBhvr>
                                      <p:to>
                                        <p:strVal val="visible"/>
                                      </p:to>
                                    </p:set>
                                    <p:animEffect transition="in" filter="wipe(right)">
                                      <p:cBhvr>
                                        <p:cTn id="37" dur="500"/>
                                        <p:tgtEl>
                                          <p:spTgt spid="615453"/>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4" fill="hold" nodeType="clickEffect">
                                  <p:stCondLst>
                                    <p:cond delay="0"/>
                                  </p:stCondLst>
                                  <p:childTnLst>
                                    <p:set>
                                      <p:cBhvr>
                                        <p:cTn id="41" dur="1" fill="hold">
                                          <p:stCondLst>
                                            <p:cond delay="0"/>
                                          </p:stCondLst>
                                        </p:cTn>
                                        <p:tgtEl>
                                          <p:spTgt spid="615435"/>
                                        </p:tgtEl>
                                        <p:attrNameLst>
                                          <p:attrName>style.visibility</p:attrName>
                                        </p:attrNameLst>
                                      </p:cBhvr>
                                      <p:to>
                                        <p:strVal val="visible"/>
                                      </p:to>
                                    </p:set>
                                    <p:anim calcmode="lin" valueType="num">
                                      <p:cBhvr>
                                        <p:cTn id="42" dur="500" fill="hold"/>
                                        <p:tgtEl>
                                          <p:spTgt spid="615435"/>
                                        </p:tgtEl>
                                        <p:attrNameLst>
                                          <p:attrName>ppt_x</p:attrName>
                                        </p:attrNameLst>
                                      </p:cBhvr>
                                      <p:tavLst>
                                        <p:tav tm="0">
                                          <p:val>
                                            <p:strVal val="#ppt_x"/>
                                          </p:val>
                                        </p:tav>
                                        <p:tav tm="100000">
                                          <p:val>
                                            <p:strVal val="#ppt_x"/>
                                          </p:val>
                                        </p:tav>
                                      </p:tavLst>
                                    </p:anim>
                                    <p:anim calcmode="lin" valueType="num">
                                      <p:cBhvr>
                                        <p:cTn id="43" dur="500" fill="hold"/>
                                        <p:tgtEl>
                                          <p:spTgt spid="615435"/>
                                        </p:tgtEl>
                                        <p:attrNameLst>
                                          <p:attrName>ppt_y</p:attrName>
                                        </p:attrNameLst>
                                      </p:cBhvr>
                                      <p:tavLst>
                                        <p:tav tm="0">
                                          <p:val>
                                            <p:strVal val="#ppt_y+#ppt_h/2"/>
                                          </p:val>
                                        </p:tav>
                                        <p:tav tm="100000">
                                          <p:val>
                                            <p:strVal val="#ppt_y"/>
                                          </p:val>
                                        </p:tav>
                                      </p:tavLst>
                                    </p:anim>
                                    <p:anim calcmode="lin" valueType="num">
                                      <p:cBhvr>
                                        <p:cTn id="44" dur="500" fill="hold"/>
                                        <p:tgtEl>
                                          <p:spTgt spid="615435"/>
                                        </p:tgtEl>
                                        <p:attrNameLst>
                                          <p:attrName>ppt_w</p:attrName>
                                        </p:attrNameLst>
                                      </p:cBhvr>
                                      <p:tavLst>
                                        <p:tav tm="0">
                                          <p:val>
                                            <p:strVal val="#ppt_w"/>
                                          </p:val>
                                        </p:tav>
                                        <p:tav tm="100000">
                                          <p:val>
                                            <p:strVal val="#ppt_w"/>
                                          </p:val>
                                        </p:tav>
                                      </p:tavLst>
                                    </p:anim>
                                    <p:anim calcmode="lin" valueType="num">
                                      <p:cBhvr>
                                        <p:cTn id="45" dur="500" fill="hold"/>
                                        <p:tgtEl>
                                          <p:spTgt spid="615435"/>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1" fill="hold" nodeType="clickEffect">
                                  <p:stCondLst>
                                    <p:cond delay="0"/>
                                  </p:stCondLst>
                                  <p:childTnLst>
                                    <p:set>
                                      <p:cBhvr>
                                        <p:cTn id="49" dur="1" fill="hold">
                                          <p:stCondLst>
                                            <p:cond delay="0"/>
                                          </p:stCondLst>
                                        </p:cTn>
                                        <p:tgtEl>
                                          <p:spTgt spid="615445"/>
                                        </p:tgtEl>
                                        <p:attrNameLst>
                                          <p:attrName>style.visibility</p:attrName>
                                        </p:attrNameLst>
                                      </p:cBhvr>
                                      <p:to>
                                        <p:strVal val="visible"/>
                                      </p:to>
                                    </p:set>
                                    <p:anim calcmode="lin" valueType="num">
                                      <p:cBhvr>
                                        <p:cTn id="50" dur="500" fill="hold"/>
                                        <p:tgtEl>
                                          <p:spTgt spid="615445"/>
                                        </p:tgtEl>
                                        <p:attrNameLst>
                                          <p:attrName>ppt_x</p:attrName>
                                        </p:attrNameLst>
                                      </p:cBhvr>
                                      <p:tavLst>
                                        <p:tav tm="0">
                                          <p:val>
                                            <p:strVal val="#ppt_x"/>
                                          </p:val>
                                        </p:tav>
                                        <p:tav tm="100000">
                                          <p:val>
                                            <p:strVal val="#ppt_x"/>
                                          </p:val>
                                        </p:tav>
                                      </p:tavLst>
                                    </p:anim>
                                    <p:anim calcmode="lin" valueType="num">
                                      <p:cBhvr>
                                        <p:cTn id="51" dur="500" fill="hold"/>
                                        <p:tgtEl>
                                          <p:spTgt spid="615445"/>
                                        </p:tgtEl>
                                        <p:attrNameLst>
                                          <p:attrName>ppt_y</p:attrName>
                                        </p:attrNameLst>
                                      </p:cBhvr>
                                      <p:tavLst>
                                        <p:tav tm="0">
                                          <p:val>
                                            <p:strVal val="#ppt_y-#ppt_h/2"/>
                                          </p:val>
                                        </p:tav>
                                        <p:tav tm="100000">
                                          <p:val>
                                            <p:strVal val="#ppt_y"/>
                                          </p:val>
                                        </p:tav>
                                      </p:tavLst>
                                    </p:anim>
                                    <p:anim calcmode="lin" valueType="num">
                                      <p:cBhvr>
                                        <p:cTn id="52" dur="500" fill="hold"/>
                                        <p:tgtEl>
                                          <p:spTgt spid="615445"/>
                                        </p:tgtEl>
                                        <p:attrNameLst>
                                          <p:attrName>ppt_w</p:attrName>
                                        </p:attrNameLst>
                                      </p:cBhvr>
                                      <p:tavLst>
                                        <p:tav tm="0">
                                          <p:val>
                                            <p:strVal val="#ppt_w"/>
                                          </p:val>
                                        </p:tav>
                                        <p:tav tm="100000">
                                          <p:val>
                                            <p:strVal val="#ppt_w"/>
                                          </p:val>
                                        </p:tav>
                                      </p:tavLst>
                                    </p:anim>
                                    <p:anim calcmode="lin" valueType="num">
                                      <p:cBhvr>
                                        <p:cTn id="53" dur="500" fill="hold"/>
                                        <p:tgtEl>
                                          <p:spTgt spid="615445"/>
                                        </p:tgtEl>
                                        <p:attrNameLst>
                                          <p:attrName>ppt_h</p:attrName>
                                        </p:attrNameLst>
                                      </p:cBhvr>
                                      <p:tavLst>
                                        <p:tav tm="0">
                                          <p:val>
                                            <p:fltVal val="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nodeType="clickEffect">
                                  <p:stCondLst>
                                    <p:cond delay="0"/>
                                  </p:stCondLst>
                                  <p:childTnLst>
                                    <p:set>
                                      <p:cBhvr>
                                        <p:cTn id="57" dur="1" fill="hold">
                                          <p:stCondLst>
                                            <p:cond delay="0"/>
                                          </p:stCondLst>
                                        </p:cTn>
                                        <p:tgtEl>
                                          <p:spTgt spid="615439"/>
                                        </p:tgtEl>
                                        <p:attrNameLst>
                                          <p:attrName>style.visibility</p:attrName>
                                        </p:attrNameLst>
                                      </p:cBhvr>
                                      <p:to>
                                        <p:strVal val="visible"/>
                                      </p:to>
                                    </p:set>
                                    <p:anim calcmode="lin" valueType="num">
                                      <p:cBhvr>
                                        <p:cTn id="58" dur="500" fill="hold"/>
                                        <p:tgtEl>
                                          <p:spTgt spid="615439"/>
                                        </p:tgtEl>
                                        <p:attrNameLst>
                                          <p:attrName>ppt_x</p:attrName>
                                        </p:attrNameLst>
                                      </p:cBhvr>
                                      <p:tavLst>
                                        <p:tav tm="0">
                                          <p:val>
                                            <p:strVal val="#ppt_x-#ppt_w/2"/>
                                          </p:val>
                                        </p:tav>
                                        <p:tav tm="100000">
                                          <p:val>
                                            <p:strVal val="#ppt_x"/>
                                          </p:val>
                                        </p:tav>
                                      </p:tavLst>
                                    </p:anim>
                                    <p:anim calcmode="lin" valueType="num">
                                      <p:cBhvr>
                                        <p:cTn id="59" dur="500" fill="hold"/>
                                        <p:tgtEl>
                                          <p:spTgt spid="615439"/>
                                        </p:tgtEl>
                                        <p:attrNameLst>
                                          <p:attrName>ppt_y</p:attrName>
                                        </p:attrNameLst>
                                      </p:cBhvr>
                                      <p:tavLst>
                                        <p:tav tm="0">
                                          <p:val>
                                            <p:strVal val="#ppt_y"/>
                                          </p:val>
                                        </p:tav>
                                        <p:tav tm="100000">
                                          <p:val>
                                            <p:strVal val="#ppt_y"/>
                                          </p:val>
                                        </p:tav>
                                      </p:tavLst>
                                    </p:anim>
                                    <p:anim calcmode="lin" valueType="num">
                                      <p:cBhvr>
                                        <p:cTn id="60" dur="500" fill="hold"/>
                                        <p:tgtEl>
                                          <p:spTgt spid="615439"/>
                                        </p:tgtEl>
                                        <p:attrNameLst>
                                          <p:attrName>ppt_w</p:attrName>
                                        </p:attrNameLst>
                                      </p:cBhvr>
                                      <p:tavLst>
                                        <p:tav tm="0">
                                          <p:val>
                                            <p:fltVal val="0"/>
                                          </p:val>
                                        </p:tav>
                                        <p:tav tm="100000">
                                          <p:val>
                                            <p:strVal val="#ppt_w"/>
                                          </p:val>
                                        </p:tav>
                                      </p:tavLst>
                                    </p:anim>
                                    <p:anim calcmode="lin" valueType="num">
                                      <p:cBhvr>
                                        <p:cTn id="61" dur="500" fill="hold"/>
                                        <p:tgtEl>
                                          <p:spTgt spid="615439"/>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15430"/>
                                        </p:tgtEl>
                                        <p:attrNameLst>
                                          <p:attrName>style.visibility</p:attrName>
                                        </p:attrNameLst>
                                      </p:cBhvr>
                                      <p:to>
                                        <p:strVal val="visible"/>
                                      </p:to>
                                    </p:set>
                                    <p:animEffect transition="in" filter="wipe(left)">
                                      <p:cBhvr>
                                        <p:cTn id="66" dur="500"/>
                                        <p:tgtEl>
                                          <p:spTgt spid="61543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15433"/>
                                        </p:tgtEl>
                                        <p:attrNameLst>
                                          <p:attrName>style.visibility</p:attrName>
                                        </p:attrNameLst>
                                      </p:cBhvr>
                                      <p:to>
                                        <p:strVal val="visible"/>
                                      </p:to>
                                    </p:set>
                                    <p:animEffect transition="in" filter="wipe(left)">
                                      <p:cBhvr>
                                        <p:cTn id="71" dur="500"/>
                                        <p:tgtEl>
                                          <p:spTgt spid="61543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15476"/>
                                        </p:tgtEl>
                                        <p:attrNameLst>
                                          <p:attrName>style.visibility</p:attrName>
                                        </p:attrNameLst>
                                      </p:cBhvr>
                                      <p:to>
                                        <p:strVal val="visible"/>
                                      </p:to>
                                    </p:set>
                                    <p:animEffect transition="in" filter="wipe(left)">
                                      <p:cBhvr>
                                        <p:cTn id="76" dur="500"/>
                                        <p:tgtEl>
                                          <p:spTgt spid="61547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615509"/>
                                        </p:tgtEl>
                                        <p:attrNameLst>
                                          <p:attrName>style.visibility</p:attrName>
                                        </p:attrNameLst>
                                      </p:cBhvr>
                                      <p:to>
                                        <p:strVal val="visible"/>
                                      </p:to>
                                    </p:set>
                                    <p:animEffect transition="in" filter="wipe(up)">
                                      <p:cBhvr>
                                        <p:cTn id="81" dur="500"/>
                                        <p:tgtEl>
                                          <p:spTgt spid="615509"/>
                                        </p:tgtEl>
                                      </p:cBhvr>
                                    </p:animEffect>
                                  </p:childTnLst>
                                </p:cTn>
                              </p:par>
                            </p:childTnLst>
                          </p:cTn>
                        </p:par>
                      </p:childTnLst>
                    </p:cTn>
                  </p:par>
                  <p:par>
                    <p:cTn id="82" fill="hold">
                      <p:stCondLst>
                        <p:cond delay="indefinite"/>
                      </p:stCondLst>
                      <p:childTnLst>
                        <p:par>
                          <p:cTn id="83" fill="hold">
                            <p:stCondLst>
                              <p:cond delay="0"/>
                            </p:stCondLst>
                            <p:childTnLst>
                              <p:par>
                                <p:cTn id="84" presetID="17" presetClass="entr" presetSubtype="1" fill="hold" nodeType="clickEffect">
                                  <p:stCondLst>
                                    <p:cond delay="0"/>
                                  </p:stCondLst>
                                  <p:childTnLst>
                                    <p:set>
                                      <p:cBhvr>
                                        <p:cTn id="85" dur="1" fill="hold">
                                          <p:stCondLst>
                                            <p:cond delay="0"/>
                                          </p:stCondLst>
                                        </p:cTn>
                                        <p:tgtEl>
                                          <p:spTgt spid="615513"/>
                                        </p:tgtEl>
                                        <p:attrNameLst>
                                          <p:attrName>style.visibility</p:attrName>
                                        </p:attrNameLst>
                                      </p:cBhvr>
                                      <p:to>
                                        <p:strVal val="visible"/>
                                      </p:to>
                                    </p:set>
                                    <p:anim calcmode="lin" valueType="num">
                                      <p:cBhvr>
                                        <p:cTn id="86" dur="500" fill="hold"/>
                                        <p:tgtEl>
                                          <p:spTgt spid="615513"/>
                                        </p:tgtEl>
                                        <p:attrNameLst>
                                          <p:attrName>ppt_x</p:attrName>
                                        </p:attrNameLst>
                                      </p:cBhvr>
                                      <p:tavLst>
                                        <p:tav tm="0">
                                          <p:val>
                                            <p:strVal val="#ppt_x"/>
                                          </p:val>
                                        </p:tav>
                                        <p:tav tm="100000">
                                          <p:val>
                                            <p:strVal val="#ppt_x"/>
                                          </p:val>
                                        </p:tav>
                                      </p:tavLst>
                                    </p:anim>
                                    <p:anim calcmode="lin" valueType="num">
                                      <p:cBhvr>
                                        <p:cTn id="87" dur="500" fill="hold"/>
                                        <p:tgtEl>
                                          <p:spTgt spid="615513"/>
                                        </p:tgtEl>
                                        <p:attrNameLst>
                                          <p:attrName>ppt_y</p:attrName>
                                        </p:attrNameLst>
                                      </p:cBhvr>
                                      <p:tavLst>
                                        <p:tav tm="0">
                                          <p:val>
                                            <p:strVal val="#ppt_y-#ppt_h/2"/>
                                          </p:val>
                                        </p:tav>
                                        <p:tav tm="100000">
                                          <p:val>
                                            <p:strVal val="#ppt_y"/>
                                          </p:val>
                                        </p:tav>
                                      </p:tavLst>
                                    </p:anim>
                                    <p:anim calcmode="lin" valueType="num">
                                      <p:cBhvr>
                                        <p:cTn id="88" dur="500" fill="hold"/>
                                        <p:tgtEl>
                                          <p:spTgt spid="615513"/>
                                        </p:tgtEl>
                                        <p:attrNameLst>
                                          <p:attrName>ppt_w</p:attrName>
                                        </p:attrNameLst>
                                      </p:cBhvr>
                                      <p:tavLst>
                                        <p:tav tm="0">
                                          <p:val>
                                            <p:strVal val="#ppt_w"/>
                                          </p:val>
                                        </p:tav>
                                        <p:tav tm="100000">
                                          <p:val>
                                            <p:strVal val="#ppt_w"/>
                                          </p:val>
                                        </p:tav>
                                      </p:tavLst>
                                    </p:anim>
                                    <p:anim calcmode="lin" valueType="num">
                                      <p:cBhvr>
                                        <p:cTn id="89" dur="500" fill="hold"/>
                                        <p:tgtEl>
                                          <p:spTgt spid="615513"/>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7" presetClass="entr" presetSubtype="2" fill="hold" nodeType="clickEffect">
                                  <p:stCondLst>
                                    <p:cond delay="0"/>
                                  </p:stCondLst>
                                  <p:childTnLst>
                                    <p:set>
                                      <p:cBhvr>
                                        <p:cTn id="93" dur="1" fill="hold">
                                          <p:stCondLst>
                                            <p:cond delay="0"/>
                                          </p:stCondLst>
                                        </p:cTn>
                                        <p:tgtEl>
                                          <p:spTgt spid="615496"/>
                                        </p:tgtEl>
                                        <p:attrNameLst>
                                          <p:attrName>style.visibility</p:attrName>
                                        </p:attrNameLst>
                                      </p:cBhvr>
                                      <p:to>
                                        <p:strVal val="visible"/>
                                      </p:to>
                                    </p:set>
                                    <p:anim calcmode="lin" valueType="num">
                                      <p:cBhvr>
                                        <p:cTn id="94" dur="500" fill="hold"/>
                                        <p:tgtEl>
                                          <p:spTgt spid="615496"/>
                                        </p:tgtEl>
                                        <p:attrNameLst>
                                          <p:attrName>ppt_x</p:attrName>
                                        </p:attrNameLst>
                                      </p:cBhvr>
                                      <p:tavLst>
                                        <p:tav tm="0">
                                          <p:val>
                                            <p:strVal val="#ppt_x+#ppt_w/2"/>
                                          </p:val>
                                        </p:tav>
                                        <p:tav tm="100000">
                                          <p:val>
                                            <p:strVal val="#ppt_x"/>
                                          </p:val>
                                        </p:tav>
                                      </p:tavLst>
                                    </p:anim>
                                    <p:anim calcmode="lin" valueType="num">
                                      <p:cBhvr>
                                        <p:cTn id="95" dur="500" fill="hold"/>
                                        <p:tgtEl>
                                          <p:spTgt spid="615496"/>
                                        </p:tgtEl>
                                        <p:attrNameLst>
                                          <p:attrName>ppt_y</p:attrName>
                                        </p:attrNameLst>
                                      </p:cBhvr>
                                      <p:tavLst>
                                        <p:tav tm="0">
                                          <p:val>
                                            <p:strVal val="#ppt_y"/>
                                          </p:val>
                                        </p:tav>
                                        <p:tav tm="100000">
                                          <p:val>
                                            <p:strVal val="#ppt_y"/>
                                          </p:val>
                                        </p:tav>
                                      </p:tavLst>
                                    </p:anim>
                                    <p:anim calcmode="lin" valueType="num">
                                      <p:cBhvr>
                                        <p:cTn id="96" dur="500" fill="hold"/>
                                        <p:tgtEl>
                                          <p:spTgt spid="615496"/>
                                        </p:tgtEl>
                                        <p:attrNameLst>
                                          <p:attrName>ppt_w</p:attrName>
                                        </p:attrNameLst>
                                      </p:cBhvr>
                                      <p:tavLst>
                                        <p:tav tm="0">
                                          <p:val>
                                            <p:fltVal val="0"/>
                                          </p:val>
                                        </p:tav>
                                        <p:tav tm="100000">
                                          <p:val>
                                            <p:strVal val="#ppt_w"/>
                                          </p:val>
                                        </p:tav>
                                      </p:tavLst>
                                    </p:anim>
                                    <p:anim calcmode="lin" valueType="num">
                                      <p:cBhvr>
                                        <p:cTn id="97" dur="500" fill="hold"/>
                                        <p:tgtEl>
                                          <p:spTgt spid="615496"/>
                                        </p:tgtEl>
                                        <p:attrNameLst>
                                          <p:attrName>ppt_h</p:attrName>
                                        </p:attrNameLst>
                                      </p:cBhvr>
                                      <p:tavLst>
                                        <p:tav tm="0">
                                          <p:val>
                                            <p:strVal val="#ppt_h"/>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17" presetClass="entr" presetSubtype="8" fill="hold" nodeType="clickEffect">
                                  <p:stCondLst>
                                    <p:cond delay="0"/>
                                  </p:stCondLst>
                                  <p:childTnLst>
                                    <p:set>
                                      <p:cBhvr>
                                        <p:cTn id="101" dur="1" fill="hold">
                                          <p:stCondLst>
                                            <p:cond delay="0"/>
                                          </p:stCondLst>
                                        </p:cTn>
                                        <p:tgtEl>
                                          <p:spTgt spid="615502"/>
                                        </p:tgtEl>
                                        <p:attrNameLst>
                                          <p:attrName>style.visibility</p:attrName>
                                        </p:attrNameLst>
                                      </p:cBhvr>
                                      <p:to>
                                        <p:strVal val="visible"/>
                                      </p:to>
                                    </p:set>
                                    <p:anim calcmode="lin" valueType="num">
                                      <p:cBhvr>
                                        <p:cTn id="102" dur="500" fill="hold"/>
                                        <p:tgtEl>
                                          <p:spTgt spid="615502"/>
                                        </p:tgtEl>
                                        <p:attrNameLst>
                                          <p:attrName>ppt_x</p:attrName>
                                        </p:attrNameLst>
                                      </p:cBhvr>
                                      <p:tavLst>
                                        <p:tav tm="0">
                                          <p:val>
                                            <p:strVal val="#ppt_x-#ppt_w/2"/>
                                          </p:val>
                                        </p:tav>
                                        <p:tav tm="100000">
                                          <p:val>
                                            <p:strVal val="#ppt_x"/>
                                          </p:val>
                                        </p:tav>
                                      </p:tavLst>
                                    </p:anim>
                                    <p:anim calcmode="lin" valueType="num">
                                      <p:cBhvr>
                                        <p:cTn id="103" dur="500" fill="hold"/>
                                        <p:tgtEl>
                                          <p:spTgt spid="615502"/>
                                        </p:tgtEl>
                                        <p:attrNameLst>
                                          <p:attrName>ppt_y</p:attrName>
                                        </p:attrNameLst>
                                      </p:cBhvr>
                                      <p:tavLst>
                                        <p:tav tm="0">
                                          <p:val>
                                            <p:strVal val="#ppt_y"/>
                                          </p:val>
                                        </p:tav>
                                        <p:tav tm="100000">
                                          <p:val>
                                            <p:strVal val="#ppt_y"/>
                                          </p:val>
                                        </p:tav>
                                      </p:tavLst>
                                    </p:anim>
                                    <p:anim calcmode="lin" valueType="num">
                                      <p:cBhvr>
                                        <p:cTn id="104" dur="500" fill="hold"/>
                                        <p:tgtEl>
                                          <p:spTgt spid="615502"/>
                                        </p:tgtEl>
                                        <p:attrNameLst>
                                          <p:attrName>ppt_w</p:attrName>
                                        </p:attrNameLst>
                                      </p:cBhvr>
                                      <p:tavLst>
                                        <p:tav tm="0">
                                          <p:val>
                                            <p:fltVal val="0"/>
                                          </p:val>
                                        </p:tav>
                                        <p:tav tm="100000">
                                          <p:val>
                                            <p:strVal val="#ppt_w"/>
                                          </p:val>
                                        </p:tav>
                                      </p:tavLst>
                                    </p:anim>
                                    <p:anim calcmode="lin" valueType="num">
                                      <p:cBhvr>
                                        <p:cTn id="105" dur="500" fill="hold"/>
                                        <p:tgtEl>
                                          <p:spTgt spid="615502"/>
                                        </p:tgtEl>
                                        <p:attrNameLst>
                                          <p:attrName>ppt_h</p:attrName>
                                        </p:attrNameLst>
                                      </p:cBhvr>
                                      <p:tavLst>
                                        <p:tav tm="0">
                                          <p:val>
                                            <p:strVal val="#ppt_h"/>
                                          </p:val>
                                        </p:tav>
                                        <p:tav tm="100000">
                                          <p:val>
                                            <p:strVal val="#ppt_h"/>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615428"/>
                                        </p:tgtEl>
                                        <p:attrNameLst>
                                          <p:attrName>style.visibility</p:attrName>
                                        </p:attrNameLst>
                                      </p:cBhvr>
                                      <p:to>
                                        <p:strVal val="visible"/>
                                      </p:to>
                                    </p:set>
                                    <p:animEffect transition="in" filter="wipe(left)">
                                      <p:cBhvr>
                                        <p:cTn id="110" dur="500"/>
                                        <p:tgtEl>
                                          <p:spTgt spid="61542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615434"/>
                                        </p:tgtEl>
                                        <p:attrNameLst>
                                          <p:attrName>style.visibility</p:attrName>
                                        </p:attrNameLst>
                                      </p:cBhvr>
                                      <p:to>
                                        <p:strVal val="visible"/>
                                      </p:to>
                                    </p:set>
                                    <p:animEffect transition="in" filter="wipe(left)">
                                      <p:cBhvr>
                                        <p:cTn id="115" dur="500"/>
                                        <p:tgtEl>
                                          <p:spTgt spid="61543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615539"/>
                                        </p:tgtEl>
                                        <p:attrNameLst>
                                          <p:attrName>style.visibility</p:attrName>
                                        </p:attrNameLst>
                                      </p:cBhvr>
                                      <p:to>
                                        <p:strVal val="visible"/>
                                      </p:to>
                                    </p:set>
                                    <p:animEffect transition="in" filter="wipe(left)">
                                      <p:cBhvr>
                                        <p:cTn id="120" dur="500"/>
                                        <p:tgtEl>
                                          <p:spTgt spid="615539"/>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615535"/>
                                        </p:tgtEl>
                                        <p:attrNameLst>
                                          <p:attrName>style.visibility</p:attrName>
                                        </p:attrNameLst>
                                      </p:cBhvr>
                                      <p:to>
                                        <p:strVal val="visible"/>
                                      </p:to>
                                    </p:set>
                                    <p:animEffect transition="in" filter="wipe(left)">
                                      <p:cBhvr>
                                        <p:cTn id="125" dur="500"/>
                                        <p:tgtEl>
                                          <p:spTgt spid="615535"/>
                                        </p:tgtEl>
                                      </p:cBhvr>
                                    </p:animEffect>
                                  </p:childTnLst>
                                </p:cTn>
                              </p:par>
                            </p:childTnLst>
                          </p:cTn>
                        </p:par>
                      </p:childTnLst>
                    </p:cTn>
                  </p:par>
                  <p:par>
                    <p:cTn id="126" fill="hold">
                      <p:stCondLst>
                        <p:cond delay="indefinite"/>
                      </p:stCondLst>
                      <p:childTnLst>
                        <p:par>
                          <p:cTn id="127" fill="hold">
                            <p:stCondLst>
                              <p:cond delay="0"/>
                            </p:stCondLst>
                            <p:childTnLst>
                              <p:par>
                                <p:cTn id="128" presetID="17" presetClass="entr" presetSubtype="8" fill="hold" nodeType="clickEffect">
                                  <p:stCondLst>
                                    <p:cond delay="0"/>
                                  </p:stCondLst>
                                  <p:childTnLst>
                                    <p:set>
                                      <p:cBhvr>
                                        <p:cTn id="129" dur="1" fill="hold">
                                          <p:stCondLst>
                                            <p:cond delay="0"/>
                                          </p:stCondLst>
                                        </p:cTn>
                                        <p:tgtEl>
                                          <p:spTgt spid="615531"/>
                                        </p:tgtEl>
                                        <p:attrNameLst>
                                          <p:attrName>style.visibility</p:attrName>
                                        </p:attrNameLst>
                                      </p:cBhvr>
                                      <p:to>
                                        <p:strVal val="visible"/>
                                      </p:to>
                                    </p:set>
                                    <p:anim calcmode="lin" valueType="num">
                                      <p:cBhvr>
                                        <p:cTn id="130" dur="500" fill="hold"/>
                                        <p:tgtEl>
                                          <p:spTgt spid="615531"/>
                                        </p:tgtEl>
                                        <p:attrNameLst>
                                          <p:attrName>ppt_x</p:attrName>
                                        </p:attrNameLst>
                                      </p:cBhvr>
                                      <p:tavLst>
                                        <p:tav tm="0">
                                          <p:val>
                                            <p:strVal val="#ppt_x-#ppt_w/2"/>
                                          </p:val>
                                        </p:tav>
                                        <p:tav tm="100000">
                                          <p:val>
                                            <p:strVal val="#ppt_x"/>
                                          </p:val>
                                        </p:tav>
                                      </p:tavLst>
                                    </p:anim>
                                    <p:anim calcmode="lin" valueType="num">
                                      <p:cBhvr>
                                        <p:cTn id="131" dur="500" fill="hold"/>
                                        <p:tgtEl>
                                          <p:spTgt spid="615531"/>
                                        </p:tgtEl>
                                        <p:attrNameLst>
                                          <p:attrName>ppt_y</p:attrName>
                                        </p:attrNameLst>
                                      </p:cBhvr>
                                      <p:tavLst>
                                        <p:tav tm="0">
                                          <p:val>
                                            <p:strVal val="#ppt_y"/>
                                          </p:val>
                                        </p:tav>
                                        <p:tav tm="100000">
                                          <p:val>
                                            <p:strVal val="#ppt_y"/>
                                          </p:val>
                                        </p:tav>
                                      </p:tavLst>
                                    </p:anim>
                                    <p:anim calcmode="lin" valueType="num">
                                      <p:cBhvr>
                                        <p:cTn id="132" dur="500" fill="hold"/>
                                        <p:tgtEl>
                                          <p:spTgt spid="615531"/>
                                        </p:tgtEl>
                                        <p:attrNameLst>
                                          <p:attrName>ppt_w</p:attrName>
                                        </p:attrNameLst>
                                      </p:cBhvr>
                                      <p:tavLst>
                                        <p:tav tm="0">
                                          <p:val>
                                            <p:fltVal val="0"/>
                                          </p:val>
                                        </p:tav>
                                        <p:tav tm="100000">
                                          <p:val>
                                            <p:strVal val="#ppt_w"/>
                                          </p:val>
                                        </p:tav>
                                      </p:tavLst>
                                    </p:anim>
                                    <p:anim calcmode="lin" valueType="num">
                                      <p:cBhvr>
                                        <p:cTn id="133" dur="500" fill="hold"/>
                                        <p:tgtEl>
                                          <p:spTgt spid="615531"/>
                                        </p:tgtEl>
                                        <p:attrNameLst>
                                          <p:attrName>ppt_h</p:attrName>
                                        </p:attrNameLst>
                                      </p:cBhvr>
                                      <p:tavLst>
                                        <p:tav tm="0">
                                          <p:val>
                                            <p:strVal val="#ppt_h"/>
                                          </p:val>
                                        </p:tav>
                                        <p:tav tm="100000">
                                          <p:val>
                                            <p:strVal val="#ppt_h"/>
                                          </p:val>
                                        </p:tav>
                                      </p:tavLst>
                                    </p:anim>
                                  </p:childTnLst>
                                </p:cTn>
                              </p:par>
                            </p:childTnLst>
                          </p:cTn>
                        </p:par>
                      </p:childTnLst>
                    </p:cTn>
                  </p:par>
                  <p:par>
                    <p:cTn id="134" fill="hold">
                      <p:stCondLst>
                        <p:cond delay="indefinite"/>
                      </p:stCondLst>
                      <p:childTnLst>
                        <p:par>
                          <p:cTn id="135" fill="hold">
                            <p:stCondLst>
                              <p:cond delay="0"/>
                            </p:stCondLst>
                            <p:childTnLst>
                              <p:par>
                                <p:cTn id="136" presetID="17" presetClass="entr" presetSubtype="4" fill="hold" nodeType="clickEffect">
                                  <p:stCondLst>
                                    <p:cond delay="0"/>
                                  </p:stCondLst>
                                  <p:childTnLst>
                                    <p:set>
                                      <p:cBhvr>
                                        <p:cTn id="137" dur="1" fill="hold">
                                          <p:stCondLst>
                                            <p:cond delay="0"/>
                                          </p:stCondLst>
                                        </p:cTn>
                                        <p:tgtEl>
                                          <p:spTgt spid="615519"/>
                                        </p:tgtEl>
                                        <p:attrNameLst>
                                          <p:attrName>style.visibility</p:attrName>
                                        </p:attrNameLst>
                                      </p:cBhvr>
                                      <p:to>
                                        <p:strVal val="visible"/>
                                      </p:to>
                                    </p:set>
                                    <p:anim calcmode="lin" valueType="num">
                                      <p:cBhvr>
                                        <p:cTn id="138" dur="500" fill="hold"/>
                                        <p:tgtEl>
                                          <p:spTgt spid="615519"/>
                                        </p:tgtEl>
                                        <p:attrNameLst>
                                          <p:attrName>ppt_x</p:attrName>
                                        </p:attrNameLst>
                                      </p:cBhvr>
                                      <p:tavLst>
                                        <p:tav tm="0">
                                          <p:val>
                                            <p:strVal val="#ppt_x"/>
                                          </p:val>
                                        </p:tav>
                                        <p:tav tm="100000">
                                          <p:val>
                                            <p:strVal val="#ppt_x"/>
                                          </p:val>
                                        </p:tav>
                                      </p:tavLst>
                                    </p:anim>
                                    <p:anim calcmode="lin" valueType="num">
                                      <p:cBhvr>
                                        <p:cTn id="139" dur="500" fill="hold"/>
                                        <p:tgtEl>
                                          <p:spTgt spid="615519"/>
                                        </p:tgtEl>
                                        <p:attrNameLst>
                                          <p:attrName>ppt_y</p:attrName>
                                        </p:attrNameLst>
                                      </p:cBhvr>
                                      <p:tavLst>
                                        <p:tav tm="0">
                                          <p:val>
                                            <p:strVal val="#ppt_y+#ppt_h/2"/>
                                          </p:val>
                                        </p:tav>
                                        <p:tav tm="100000">
                                          <p:val>
                                            <p:strVal val="#ppt_y"/>
                                          </p:val>
                                        </p:tav>
                                      </p:tavLst>
                                    </p:anim>
                                    <p:anim calcmode="lin" valueType="num">
                                      <p:cBhvr>
                                        <p:cTn id="140" dur="500" fill="hold"/>
                                        <p:tgtEl>
                                          <p:spTgt spid="615519"/>
                                        </p:tgtEl>
                                        <p:attrNameLst>
                                          <p:attrName>ppt_w</p:attrName>
                                        </p:attrNameLst>
                                      </p:cBhvr>
                                      <p:tavLst>
                                        <p:tav tm="0">
                                          <p:val>
                                            <p:strVal val="#ppt_w"/>
                                          </p:val>
                                        </p:tav>
                                        <p:tav tm="100000">
                                          <p:val>
                                            <p:strVal val="#ppt_w"/>
                                          </p:val>
                                        </p:tav>
                                      </p:tavLst>
                                    </p:anim>
                                    <p:anim calcmode="lin" valueType="num">
                                      <p:cBhvr>
                                        <p:cTn id="141" dur="500" fill="hold"/>
                                        <p:tgtEl>
                                          <p:spTgt spid="615519"/>
                                        </p:tgtEl>
                                        <p:attrNameLst>
                                          <p:attrName>ppt_h</p:attrName>
                                        </p:attrNameLst>
                                      </p:cBhvr>
                                      <p:tavLst>
                                        <p:tav tm="0">
                                          <p:val>
                                            <p:fltVal val="0"/>
                                          </p:val>
                                        </p:tav>
                                        <p:tav tm="100000">
                                          <p:val>
                                            <p:strVal val="#ppt_h"/>
                                          </p:val>
                                        </p:tav>
                                      </p:tavLst>
                                    </p:anim>
                                  </p:childTnLst>
                                </p:cTn>
                              </p:par>
                            </p:childTnLst>
                          </p:cTn>
                        </p:par>
                      </p:childTnLst>
                    </p:cTn>
                  </p:par>
                  <p:par>
                    <p:cTn id="142" fill="hold">
                      <p:stCondLst>
                        <p:cond delay="indefinite"/>
                      </p:stCondLst>
                      <p:childTnLst>
                        <p:par>
                          <p:cTn id="143" fill="hold">
                            <p:stCondLst>
                              <p:cond delay="0"/>
                            </p:stCondLst>
                            <p:childTnLst>
                              <p:par>
                                <p:cTn id="144" presetID="17" presetClass="entr" presetSubtype="1" fill="hold" nodeType="clickEffect">
                                  <p:stCondLst>
                                    <p:cond delay="0"/>
                                  </p:stCondLst>
                                  <p:childTnLst>
                                    <p:set>
                                      <p:cBhvr>
                                        <p:cTn id="145" dur="1" fill="hold">
                                          <p:stCondLst>
                                            <p:cond delay="0"/>
                                          </p:stCondLst>
                                        </p:cTn>
                                        <p:tgtEl>
                                          <p:spTgt spid="615525"/>
                                        </p:tgtEl>
                                        <p:attrNameLst>
                                          <p:attrName>style.visibility</p:attrName>
                                        </p:attrNameLst>
                                      </p:cBhvr>
                                      <p:to>
                                        <p:strVal val="visible"/>
                                      </p:to>
                                    </p:set>
                                    <p:anim calcmode="lin" valueType="num">
                                      <p:cBhvr>
                                        <p:cTn id="146" dur="500" fill="hold"/>
                                        <p:tgtEl>
                                          <p:spTgt spid="615525"/>
                                        </p:tgtEl>
                                        <p:attrNameLst>
                                          <p:attrName>ppt_x</p:attrName>
                                        </p:attrNameLst>
                                      </p:cBhvr>
                                      <p:tavLst>
                                        <p:tav tm="0">
                                          <p:val>
                                            <p:strVal val="#ppt_x"/>
                                          </p:val>
                                        </p:tav>
                                        <p:tav tm="100000">
                                          <p:val>
                                            <p:strVal val="#ppt_x"/>
                                          </p:val>
                                        </p:tav>
                                      </p:tavLst>
                                    </p:anim>
                                    <p:anim calcmode="lin" valueType="num">
                                      <p:cBhvr>
                                        <p:cTn id="147" dur="500" fill="hold"/>
                                        <p:tgtEl>
                                          <p:spTgt spid="615525"/>
                                        </p:tgtEl>
                                        <p:attrNameLst>
                                          <p:attrName>ppt_y</p:attrName>
                                        </p:attrNameLst>
                                      </p:cBhvr>
                                      <p:tavLst>
                                        <p:tav tm="0">
                                          <p:val>
                                            <p:strVal val="#ppt_y-#ppt_h/2"/>
                                          </p:val>
                                        </p:tav>
                                        <p:tav tm="100000">
                                          <p:val>
                                            <p:strVal val="#ppt_y"/>
                                          </p:val>
                                        </p:tav>
                                      </p:tavLst>
                                    </p:anim>
                                    <p:anim calcmode="lin" valueType="num">
                                      <p:cBhvr>
                                        <p:cTn id="148" dur="500" fill="hold"/>
                                        <p:tgtEl>
                                          <p:spTgt spid="615525"/>
                                        </p:tgtEl>
                                        <p:attrNameLst>
                                          <p:attrName>ppt_w</p:attrName>
                                        </p:attrNameLst>
                                      </p:cBhvr>
                                      <p:tavLst>
                                        <p:tav tm="0">
                                          <p:val>
                                            <p:strVal val="#ppt_w"/>
                                          </p:val>
                                        </p:tav>
                                        <p:tav tm="100000">
                                          <p:val>
                                            <p:strVal val="#ppt_w"/>
                                          </p:val>
                                        </p:tav>
                                      </p:tavLst>
                                    </p:anim>
                                    <p:anim calcmode="lin" valueType="num">
                                      <p:cBhvr>
                                        <p:cTn id="149" dur="500" fill="hold"/>
                                        <p:tgtEl>
                                          <p:spTgt spid="615525"/>
                                        </p:tgtEl>
                                        <p:attrNameLst>
                                          <p:attrName>ppt_h</p:attrName>
                                        </p:attrNameLst>
                                      </p:cBhvr>
                                      <p:tavLst>
                                        <p:tav tm="0">
                                          <p:val>
                                            <p:fltVal val="0"/>
                                          </p:val>
                                        </p:tav>
                                        <p:tav tm="100000">
                                          <p:val>
                                            <p:strVal val="#ppt_h"/>
                                          </p:val>
                                        </p:tav>
                                      </p:tavLst>
                                    </p:anim>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615431"/>
                                        </p:tgtEl>
                                        <p:attrNameLst>
                                          <p:attrName>style.visibility</p:attrName>
                                        </p:attrNameLst>
                                      </p:cBhvr>
                                      <p:to>
                                        <p:strVal val="visible"/>
                                      </p:to>
                                    </p:set>
                                    <p:animEffect transition="in" filter="wipe(left)">
                                      <p:cBhvr>
                                        <p:cTn id="154" dur="500"/>
                                        <p:tgtEl>
                                          <p:spTgt spid="615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26" grpId="0"/>
      <p:bldP spid="615428" grpId="0"/>
      <p:bldP spid="615429" grpId="0"/>
      <p:bldP spid="615430" grpId="0"/>
      <p:bldP spid="615431" grpId="0"/>
      <p:bldP spid="615432" grpId="0"/>
      <p:bldP spid="615433" grpId="0"/>
      <p:bldP spid="615434" grpId="0"/>
      <p:bldP spid="6155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8" name="直接连接符 594947"/>
          <p:cNvSpPr>
            <a:spLocks noChangeAspect="1"/>
          </p:cNvSpPr>
          <p:nvPr/>
        </p:nvSpPr>
        <p:spPr>
          <a:xfrm flipH="1">
            <a:off x="1836738" y="3179763"/>
            <a:ext cx="708025" cy="6667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4949" name="直接连接符 594948"/>
          <p:cNvSpPr>
            <a:spLocks noChangeAspect="1"/>
          </p:cNvSpPr>
          <p:nvPr/>
        </p:nvSpPr>
        <p:spPr>
          <a:xfrm flipH="1">
            <a:off x="1557338" y="3179763"/>
            <a:ext cx="987425" cy="45720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594950" name="组合 594949"/>
          <p:cNvGrpSpPr/>
          <p:nvPr/>
        </p:nvGrpSpPr>
        <p:grpSpPr>
          <a:xfrm>
            <a:off x="1806575" y="3133725"/>
            <a:ext cx="85725" cy="1989138"/>
            <a:chOff x="1138" y="2305"/>
            <a:chExt cx="54" cy="1253"/>
          </a:xfrm>
        </p:grpSpPr>
        <p:sp>
          <p:nvSpPr>
            <p:cNvPr id="594951" name="直接连接符 594950"/>
            <p:cNvSpPr>
              <a:spLocks noChangeAspect="1"/>
            </p:cNvSpPr>
            <p:nvPr/>
          </p:nvSpPr>
          <p:spPr>
            <a:xfrm>
              <a:off x="1138" y="2305"/>
              <a:ext cx="29" cy="666"/>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4952" name="直接连接符 594951"/>
            <p:cNvSpPr>
              <a:spLocks noChangeAspect="1"/>
            </p:cNvSpPr>
            <p:nvPr/>
          </p:nvSpPr>
          <p:spPr>
            <a:xfrm>
              <a:off x="1169" y="3029"/>
              <a:ext cx="23" cy="529"/>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4953" name="组合 594952"/>
          <p:cNvGrpSpPr/>
          <p:nvPr/>
        </p:nvGrpSpPr>
        <p:grpSpPr>
          <a:xfrm>
            <a:off x="1817688" y="3152775"/>
            <a:ext cx="428625" cy="1279525"/>
            <a:chOff x="1145" y="2317"/>
            <a:chExt cx="270" cy="806"/>
          </a:xfrm>
        </p:grpSpPr>
        <p:sp>
          <p:nvSpPr>
            <p:cNvPr id="594954" name="直接连接符 594953"/>
            <p:cNvSpPr>
              <a:spLocks noChangeAspect="1"/>
            </p:cNvSpPr>
            <p:nvPr/>
          </p:nvSpPr>
          <p:spPr>
            <a:xfrm>
              <a:off x="1145" y="2317"/>
              <a:ext cx="179" cy="544"/>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4955" name="直接连接符 594954"/>
            <p:cNvSpPr>
              <a:spLocks noChangeAspect="1"/>
            </p:cNvSpPr>
            <p:nvPr/>
          </p:nvSpPr>
          <p:spPr>
            <a:xfrm>
              <a:off x="1341" y="2901"/>
              <a:ext cx="74" cy="222"/>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4956" name="组合 594955"/>
          <p:cNvGrpSpPr/>
          <p:nvPr/>
        </p:nvGrpSpPr>
        <p:grpSpPr>
          <a:xfrm>
            <a:off x="1077913" y="3128963"/>
            <a:ext cx="708025" cy="1574800"/>
            <a:chOff x="679" y="2302"/>
            <a:chExt cx="446" cy="992"/>
          </a:xfrm>
        </p:grpSpPr>
        <p:sp>
          <p:nvSpPr>
            <p:cNvPr id="594957" name="直接连接符 594956"/>
            <p:cNvSpPr>
              <a:spLocks noChangeAspect="1"/>
            </p:cNvSpPr>
            <p:nvPr/>
          </p:nvSpPr>
          <p:spPr>
            <a:xfrm flipH="1">
              <a:off x="939" y="2302"/>
              <a:ext cx="186" cy="414"/>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4958" name="直接连接符 594957"/>
            <p:cNvSpPr>
              <a:spLocks noChangeAspect="1"/>
            </p:cNvSpPr>
            <p:nvPr/>
          </p:nvSpPr>
          <p:spPr>
            <a:xfrm flipH="1">
              <a:off x="679" y="2769"/>
              <a:ext cx="237" cy="525"/>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4959" name="组合 594958"/>
          <p:cNvGrpSpPr/>
          <p:nvPr/>
        </p:nvGrpSpPr>
        <p:grpSpPr>
          <a:xfrm>
            <a:off x="1100138" y="4486275"/>
            <a:ext cx="1138237" cy="660400"/>
            <a:chOff x="693" y="3157"/>
            <a:chExt cx="717" cy="416"/>
          </a:xfrm>
        </p:grpSpPr>
        <p:sp>
          <p:nvSpPr>
            <p:cNvPr id="594960" name="直接连接符 594959"/>
            <p:cNvSpPr>
              <a:spLocks noChangeAspect="1"/>
            </p:cNvSpPr>
            <p:nvPr/>
          </p:nvSpPr>
          <p:spPr>
            <a:xfrm flipH="1" flipV="1">
              <a:off x="693" y="3333"/>
              <a:ext cx="475" cy="240"/>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594961" name="直接连接符 594960"/>
            <p:cNvSpPr>
              <a:spLocks noChangeAspect="1"/>
            </p:cNvSpPr>
            <p:nvPr/>
          </p:nvSpPr>
          <p:spPr>
            <a:xfrm flipH="1">
              <a:off x="1207" y="3176"/>
              <a:ext cx="203" cy="385"/>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594962" name="直接连接符 594961"/>
            <p:cNvSpPr>
              <a:spLocks noChangeAspect="1"/>
            </p:cNvSpPr>
            <p:nvPr/>
          </p:nvSpPr>
          <p:spPr>
            <a:xfrm flipV="1">
              <a:off x="696" y="3157"/>
              <a:ext cx="700" cy="157"/>
            </a:xfrm>
            <a:prstGeom prst="line">
              <a:avLst/>
            </a:prstGeom>
            <a:ln w="38100" cap="flat" cmpd="sng">
              <a:solidFill>
                <a:schemeClr val="hlink"/>
              </a:solidFill>
              <a:prstDash val="solid"/>
              <a:headEnd type="none" w="med" len="med"/>
              <a:tailEnd type="none" w="med" len="med"/>
            </a:ln>
          </p:spPr>
          <p:txBody>
            <a:bodyPr/>
            <a:lstStyle/>
            <a:p>
              <a:endParaRPr lang="zh-CN" altLang="en-US"/>
            </a:p>
          </p:txBody>
        </p:sp>
      </p:grpSp>
      <p:grpSp>
        <p:nvGrpSpPr>
          <p:cNvPr id="594963" name="组合 594962"/>
          <p:cNvGrpSpPr/>
          <p:nvPr/>
        </p:nvGrpSpPr>
        <p:grpSpPr>
          <a:xfrm>
            <a:off x="2070100" y="2979738"/>
            <a:ext cx="1663700" cy="917575"/>
            <a:chOff x="1304" y="1877"/>
            <a:chExt cx="1048" cy="578"/>
          </a:xfrm>
        </p:grpSpPr>
        <p:sp>
          <p:nvSpPr>
            <p:cNvPr id="594964" name="直接连接符 594963"/>
            <p:cNvSpPr>
              <a:spLocks noChangeAspect="1"/>
            </p:cNvSpPr>
            <p:nvPr/>
          </p:nvSpPr>
          <p:spPr>
            <a:xfrm flipH="1">
              <a:off x="1304" y="2003"/>
              <a:ext cx="299" cy="4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4965" name="矩形 594964"/>
            <p:cNvSpPr>
              <a:spLocks noChangeAspect="1"/>
            </p:cNvSpPr>
            <p:nvPr/>
          </p:nvSpPr>
          <p:spPr>
            <a:xfrm>
              <a:off x="1536" y="1877"/>
              <a:ext cx="816" cy="192"/>
            </a:xfrm>
            <a:prstGeom prst="rect">
              <a:avLst/>
            </a:prstGeom>
            <a:noFill/>
            <a:ln w="9525">
              <a:noFill/>
            </a:ln>
          </p:spPr>
          <p:txBody>
            <a:bodyPr lIns="0" tIns="0" rIns="0" bIns="0">
              <a:spAutoFit/>
            </a:bodyPr>
            <a:lstStyle/>
            <a:p>
              <a:r>
                <a:rPr lang="en-US" altLang="zh-CN" dirty="0">
                  <a:solidFill>
                    <a:srgbClr val="000000"/>
                  </a:solidFill>
                  <a:latin typeface="Times New Roman" panose="02020603050405020304" pitchFamily="18" charset="0"/>
                  <a:ea typeface="仿宋_GB2312" pitchFamily="49" charset="-122"/>
                </a:rPr>
                <a:t>  </a:t>
              </a:r>
              <a:r>
                <a:rPr lang="zh-CN" altLang="en-US" dirty="0">
                  <a:solidFill>
                    <a:srgbClr val="000000"/>
                  </a:solidFill>
                  <a:latin typeface="Times New Roman" panose="02020603050405020304" pitchFamily="18" charset="0"/>
                  <a:ea typeface="仿宋_GB2312" pitchFamily="49" charset="-122"/>
                </a:rPr>
                <a:t>投射线</a:t>
              </a:r>
            </a:p>
          </p:txBody>
        </p:sp>
      </p:grpSp>
      <p:grpSp>
        <p:nvGrpSpPr>
          <p:cNvPr id="594966" name="组合 594965"/>
          <p:cNvGrpSpPr/>
          <p:nvPr/>
        </p:nvGrpSpPr>
        <p:grpSpPr>
          <a:xfrm>
            <a:off x="1173163" y="3551238"/>
            <a:ext cx="1328737" cy="917575"/>
            <a:chOff x="739" y="2568"/>
            <a:chExt cx="837" cy="578"/>
          </a:xfrm>
        </p:grpSpPr>
        <p:grpSp>
          <p:nvGrpSpPr>
            <p:cNvPr id="594967" name="组合 594966"/>
            <p:cNvGrpSpPr/>
            <p:nvPr/>
          </p:nvGrpSpPr>
          <p:grpSpPr>
            <a:xfrm>
              <a:off x="947" y="2751"/>
              <a:ext cx="363" cy="231"/>
              <a:chOff x="947" y="2751"/>
              <a:chExt cx="363" cy="231"/>
            </a:xfrm>
          </p:grpSpPr>
          <p:sp>
            <p:nvSpPr>
              <p:cNvPr id="594968" name="直接连接符 594967"/>
              <p:cNvSpPr>
                <a:spLocks noChangeAspect="1"/>
              </p:cNvSpPr>
              <p:nvPr/>
            </p:nvSpPr>
            <p:spPr>
              <a:xfrm flipV="1">
                <a:off x="1191" y="2891"/>
                <a:ext cx="119" cy="9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594969" name="直接连接符 594968"/>
              <p:cNvSpPr>
                <a:spLocks noChangeAspect="1"/>
              </p:cNvSpPr>
              <p:nvPr/>
            </p:nvSpPr>
            <p:spPr>
              <a:xfrm>
                <a:off x="947" y="2763"/>
                <a:ext cx="201" cy="21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594970" name="直接连接符 594969"/>
              <p:cNvSpPr>
                <a:spLocks noChangeAspect="1"/>
              </p:cNvSpPr>
              <p:nvPr/>
            </p:nvSpPr>
            <p:spPr>
              <a:xfrm flipH="1" flipV="1">
                <a:off x="955" y="2751"/>
                <a:ext cx="351" cy="114"/>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grpSp>
          <p:nvGrpSpPr>
            <p:cNvPr id="594971" name="组合 594970"/>
            <p:cNvGrpSpPr/>
            <p:nvPr/>
          </p:nvGrpSpPr>
          <p:grpSpPr>
            <a:xfrm>
              <a:off x="739" y="2568"/>
              <a:ext cx="837" cy="578"/>
              <a:chOff x="739" y="2568"/>
              <a:chExt cx="837" cy="578"/>
            </a:xfrm>
          </p:grpSpPr>
          <p:sp>
            <p:nvSpPr>
              <p:cNvPr id="594972" name="任意多边形 594971"/>
              <p:cNvSpPr>
                <a:spLocks noChangeAspect="1"/>
              </p:cNvSpPr>
              <p:nvPr/>
            </p:nvSpPr>
            <p:spPr>
              <a:xfrm>
                <a:off x="1140" y="2971"/>
                <a:ext cx="79" cy="80"/>
              </a:xfrm>
              <a:custGeom>
                <a:avLst/>
                <a:gdLst/>
                <a:ahLst/>
                <a:cxnLst/>
                <a:rect l="0" t="0" r="0" b="0"/>
                <a:pathLst>
                  <a:path w="503" h="503">
                    <a:moveTo>
                      <a:pt x="503" y="252"/>
                    </a:moveTo>
                    <a:lnTo>
                      <a:pt x="429" y="73"/>
                    </a:lnTo>
                    <a:lnTo>
                      <a:pt x="252" y="0"/>
                    </a:lnTo>
                    <a:lnTo>
                      <a:pt x="73" y="73"/>
                    </a:lnTo>
                    <a:lnTo>
                      <a:pt x="0" y="252"/>
                    </a:lnTo>
                    <a:lnTo>
                      <a:pt x="73" y="429"/>
                    </a:lnTo>
                    <a:lnTo>
                      <a:pt x="252" y="503"/>
                    </a:lnTo>
                    <a:lnTo>
                      <a:pt x="429" y="429"/>
                    </a:lnTo>
                    <a:lnTo>
                      <a:pt x="503" y="252"/>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4973" name="任意多边形 594972"/>
              <p:cNvSpPr>
                <a:spLocks noChangeAspect="1"/>
              </p:cNvSpPr>
              <p:nvPr/>
            </p:nvSpPr>
            <p:spPr>
              <a:xfrm>
                <a:off x="898" y="2714"/>
                <a:ext cx="67" cy="77"/>
              </a:xfrm>
              <a:custGeom>
                <a:avLst/>
                <a:gdLst/>
                <a:ahLst/>
                <a:cxnLst/>
                <a:rect l="0" t="0" r="0" b="0"/>
                <a:pathLst>
                  <a:path w="503" h="503">
                    <a:moveTo>
                      <a:pt x="503" y="251"/>
                    </a:moveTo>
                    <a:lnTo>
                      <a:pt x="430" y="74"/>
                    </a:lnTo>
                    <a:lnTo>
                      <a:pt x="252" y="0"/>
                    </a:lnTo>
                    <a:lnTo>
                      <a:pt x="74" y="74"/>
                    </a:lnTo>
                    <a:lnTo>
                      <a:pt x="0" y="251"/>
                    </a:lnTo>
                    <a:lnTo>
                      <a:pt x="74" y="429"/>
                    </a:lnTo>
                    <a:lnTo>
                      <a:pt x="252" y="503"/>
                    </a:lnTo>
                    <a:lnTo>
                      <a:pt x="430" y="429"/>
                    </a:lnTo>
                    <a:lnTo>
                      <a:pt x="503" y="251"/>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4974" name="任意多边形 594973"/>
              <p:cNvSpPr>
                <a:spLocks noChangeAspect="1"/>
              </p:cNvSpPr>
              <p:nvPr/>
            </p:nvSpPr>
            <p:spPr>
              <a:xfrm>
                <a:off x="1304" y="2845"/>
                <a:ext cx="64" cy="77"/>
              </a:xfrm>
              <a:custGeom>
                <a:avLst/>
                <a:gdLst/>
                <a:ahLst/>
                <a:cxnLst/>
                <a:rect l="0" t="0" r="0" b="0"/>
                <a:pathLst>
                  <a:path w="503" h="503">
                    <a:moveTo>
                      <a:pt x="503" y="252"/>
                    </a:moveTo>
                    <a:lnTo>
                      <a:pt x="430" y="74"/>
                    </a:lnTo>
                    <a:lnTo>
                      <a:pt x="252" y="0"/>
                    </a:lnTo>
                    <a:lnTo>
                      <a:pt x="74" y="74"/>
                    </a:lnTo>
                    <a:lnTo>
                      <a:pt x="0" y="252"/>
                    </a:lnTo>
                    <a:lnTo>
                      <a:pt x="74" y="429"/>
                    </a:lnTo>
                    <a:lnTo>
                      <a:pt x="252" y="503"/>
                    </a:lnTo>
                    <a:lnTo>
                      <a:pt x="430" y="429"/>
                    </a:lnTo>
                    <a:lnTo>
                      <a:pt x="503" y="252"/>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4975" name="文本框 594974"/>
              <p:cNvSpPr txBox="1"/>
              <p:nvPr/>
            </p:nvSpPr>
            <p:spPr>
              <a:xfrm>
                <a:off x="739" y="2568"/>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B</a:t>
                </a:r>
              </a:p>
            </p:txBody>
          </p:sp>
          <p:sp>
            <p:nvSpPr>
              <p:cNvPr id="594976" name="文本框 594975"/>
              <p:cNvSpPr txBox="1"/>
              <p:nvPr/>
            </p:nvSpPr>
            <p:spPr>
              <a:xfrm>
                <a:off x="1344" y="2784"/>
                <a:ext cx="232"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A</a:t>
                </a:r>
              </a:p>
            </p:txBody>
          </p:sp>
          <p:sp>
            <p:nvSpPr>
              <p:cNvPr id="594977" name="文本框 594976"/>
              <p:cNvSpPr txBox="1"/>
              <p:nvPr/>
            </p:nvSpPr>
            <p:spPr>
              <a:xfrm>
                <a:off x="955" y="2896"/>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C</a:t>
                </a:r>
              </a:p>
            </p:txBody>
          </p:sp>
        </p:grpSp>
      </p:grpSp>
      <p:grpSp>
        <p:nvGrpSpPr>
          <p:cNvPr id="594978" name="组合 594977"/>
          <p:cNvGrpSpPr/>
          <p:nvPr/>
        </p:nvGrpSpPr>
        <p:grpSpPr>
          <a:xfrm>
            <a:off x="779463" y="4356100"/>
            <a:ext cx="354012" cy="466725"/>
            <a:chOff x="491" y="3075"/>
            <a:chExt cx="223" cy="294"/>
          </a:xfrm>
        </p:grpSpPr>
        <p:sp>
          <p:nvSpPr>
            <p:cNvPr id="594979" name="任意多边形 594978"/>
            <p:cNvSpPr>
              <a:spLocks noChangeAspect="1"/>
            </p:cNvSpPr>
            <p:nvPr/>
          </p:nvSpPr>
          <p:spPr>
            <a:xfrm>
              <a:off x="639" y="3292"/>
              <a:ext cx="66" cy="77"/>
            </a:xfrm>
            <a:custGeom>
              <a:avLst/>
              <a:gdLst/>
              <a:ahLst/>
              <a:cxnLst/>
              <a:rect l="0" t="0" r="0" b="0"/>
              <a:pathLst>
                <a:path w="502" h="503">
                  <a:moveTo>
                    <a:pt x="502" y="252"/>
                  </a:moveTo>
                  <a:lnTo>
                    <a:pt x="429" y="73"/>
                  </a:lnTo>
                  <a:lnTo>
                    <a:pt x="252" y="0"/>
                  </a:lnTo>
                  <a:lnTo>
                    <a:pt x="73" y="73"/>
                  </a:lnTo>
                  <a:lnTo>
                    <a:pt x="0" y="252"/>
                  </a:lnTo>
                  <a:lnTo>
                    <a:pt x="73" y="429"/>
                  </a:lnTo>
                  <a:lnTo>
                    <a:pt x="252" y="503"/>
                  </a:lnTo>
                  <a:lnTo>
                    <a:pt x="429" y="429"/>
                  </a:lnTo>
                  <a:lnTo>
                    <a:pt x="502" y="25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4980" name="文本框 594979"/>
            <p:cNvSpPr txBox="1"/>
            <p:nvPr/>
          </p:nvSpPr>
          <p:spPr>
            <a:xfrm>
              <a:off x="491" y="3075"/>
              <a:ext cx="223"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b</a:t>
              </a:r>
            </a:p>
          </p:txBody>
        </p:sp>
      </p:grpSp>
      <p:grpSp>
        <p:nvGrpSpPr>
          <p:cNvPr id="594981" name="组合 594980"/>
          <p:cNvGrpSpPr/>
          <p:nvPr/>
        </p:nvGrpSpPr>
        <p:grpSpPr>
          <a:xfrm>
            <a:off x="1843088" y="5026025"/>
            <a:ext cx="319087" cy="457200"/>
            <a:chOff x="1161" y="3497"/>
            <a:chExt cx="201" cy="288"/>
          </a:xfrm>
        </p:grpSpPr>
        <p:sp>
          <p:nvSpPr>
            <p:cNvPr id="594982" name="任意多边形 594981"/>
            <p:cNvSpPr>
              <a:spLocks noChangeAspect="1"/>
            </p:cNvSpPr>
            <p:nvPr/>
          </p:nvSpPr>
          <p:spPr>
            <a:xfrm>
              <a:off x="1165" y="3558"/>
              <a:ext cx="67" cy="77"/>
            </a:xfrm>
            <a:custGeom>
              <a:avLst/>
              <a:gdLst/>
              <a:ahLst/>
              <a:cxnLst/>
              <a:rect l="0" t="0" r="0" b="0"/>
              <a:pathLst>
                <a:path w="503" h="503">
                  <a:moveTo>
                    <a:pt x="503" y="252"/>
                  </a:moveTo>
                  <a:lnTo>
                    <a:pt x="429" y="73"/>
                  </a:lnTo>
                  <a:lnTo>
                    <a:pt x="252" y="0"/>
                  </a:lnTo>
                  <a:lnTo>
                    <a:pt x="73" y="73"/>
                  </a:lnTo>
                  <a:lnTo>
                    <a:pt x="0" y="252"/>
                  </a:lnTo>
                  <a:lnTo>
                    <a:pt x="73" y="429"/>
                  </a:lnTo>
                  <a:lnTo>
                    <a:pt x="252" y="503"/>
                  </a:lnTo>
                  <a:lnTo>
                    <a:pt x="429" y="429"/>
                  </a:lnTo>
                  <a:lnTo>
                    <a:pt x="503" y="25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4983" name="文本框 594982"/>
            <p:cNvSpPr txBox="1"/>
            <p:nvPr/>
          </p:nvSpPr>
          <p:spPr>
            <a:xfrm>
              <a:off x="1161" y="3497"/>
              <a:ext cx="201"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c</a:t>
              </a:r>
            </a:p>
          </p:txBody>
        </p:sp>
      </p:grpSp>
      <p:grpSp>
        <p:nvGrpSpPr>
          <p:cNvPr id="594984" name="组合 594983"/>
          <p:cNvGrpSpPr/>
          <p:nvPr/>
        </p:nvGrpSpPr>
        <p:grpSpPr>
          <a:xfrm>
            <a:off x="2201863" y="4241800"/>
            <a:ext cx="400050" cy="457200"/>
            <a:chOff x="1387" y="3003"/>
            <a:chExt cx="252" cy="288"/>
          </a:xfrm>
        </p:grpSpPr>
        <p:sp>
          <p:nvSpPr>
            <p:cNvPr id="594985" name="任意多边形 594984"/>
            <p:cNvSpPr>
              <a:spLocks noChangeAspect="1"/>
            </p:cNvSpPr>
            <p:nvPr/>
          </p:nvSpPr>
          <p:spPr>
            <a:xfrm>
              <a:off x="1387" y="3114"/>
              <a:ext cx="66" cy="77"/>
            </a:xfrm>
            <a:custGeom>
              <a:avLst/>
              <a:gdLst/>
              <a:ahLst/>
              <a:cxnLst/>
              <a:rect l="0" t="0" r="0" b="0"/>
              <a:pathLst>
                <a:path w="503" h="503">
                  <a:moveTo>
                    <a:pt x="503" y="251"/>
                  </a:moveTo>
                  <a:lnTo>
                    <a:pt x="430" y="74"/>
                  </a:lnTo>
                  <a:lnTo>
                    <a:pt x="251" y="0"/>
                  </a:lnTo>
                  <a:lnTo>
                    <a:pt x="74" y="74"/>
                  </a:lnTo>
                  <a:lnTo>
                    <a:pt x="0" y="251"/>
                  </a:lnTo>
                  <a:lnTo>
                    <a:pt x="74" y="430"/>
                  </a:lnTo>
                  <a:lnTo>
                    <a:pt x="251" y="503"/>
                  </a:lnTo>
                  <a:lnTo>
                    <a:pt x="430" y="430"/>
                  </a:lnTo>
                  <a:lnTo>
                    <a:pt x="503" y="251"/>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4986" name="文本框 594985"/>
            <p:cNvSpPr txBox="1"/>
            <p:nvPr/>
          </p:nvSpPr>
          <p:spPr>
            <a:xfrm>
              <a:off x="1427" y="3003"/>
              <a:ext cx="212"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a</a:t>
              </a:r>
            </a:p>
          </p:txBody>
        </p:sp>
      </p:grpSp>
      <p:sp>
        <p:nvSpPr>
          <p:cNvPr id="594987" name="矩形 594986"/>
          <p:cNvSpPr/>
          <p:nvPr/>
        </p:nvSpPr>
        <p:spPr>
          <a:xfrm>
            <a:off x="4343400" y="3990975"/>
            <a:ext cx="4419600" cy="1006475"/>
          </a:xfrm>
          <a:prstGeom prst="rect">
            <a:avLst/>
          </a:prstGeom>
          <a:noFill/>
          <a:ln w="9525">
            <a:noFill/>
          </a:ln>
        </p:spPr>
        <p:txBody>
          <a:bodyPr>
            <a:spAutoFit/>
          </a:bodyPr>
          <a:lstStyle/>
          <a:p>
            <a:pPr eaLnBrk="0" hangingPunct="0"/>
            <a:r>
              <a:rPr lang="zh-CN" altLang="en-US" dirty="0">
                <a:latin typeface="Times New Roman" panose="02020603050405020304" pitchFamily="18" charset="0"/>
                <a:ea typeface="仿宋_GB2312" pitchFamily="49" charset="-122"/>
              </a:rPr>
              <a:t>同理，可作出点</a:t>
            </a:r>
            <a:r>
              <a:rPr lang="en-US" altLang="zh-CN" i="1">
                <a:latin typeface="Times New Roman" panose="02020603050405020304" pitchFamily="18" charset="0"/>
                <a:ea typeface="仿宋_GB2312" pitchFamily="49" charset="-122"/>
              </a:rPr>
              <a:t>B</a:t>
            </a:r>
            <a:r>
              <a:rPr lang="zh-CN" altLang="en-US">
                <a:latin typeface="Times New Roman" panose="02020603050405020304" pitchFamily="18" charset="0"/>
                <a:ea typeface="仿宋_GB2312" pitchFamily="49" charset="-122"/>
              </a:rPr>
              <a:t>、</a:t>
            </a:r>
            <a:r>
              <a:rPr lang="en-US" altLang="zh-CN" i="1">
                <a:latin typeface="Times New Roman" panose="02020603050405020304" pitchFamily="18" charset="0"/>
                <a:ea typeface="仿宋_GB2312" pitchFamily="49" charset="-122"/>
              </a:rPr>
              <a:t>C</a:t>
            </a:r>
            <a:r>
              <a:rPr lang="zh-CN" altLang="en-US" dirty="0">
                <a:latin typeface="Times New Roman" panose="02020603050405020304" pitchFamily="18" charset="0"/>
                <a:ea typeface="仿宋_GB2312" pitchFamily="49" charset="-122"/>
              </a:rPr>
              <a:t>在平面</a:t>
            </a:r>
            <a:r>
              <a:rPr lang="en-US" altLang="zh-CN" i="1">
                <a:latin typeface="Times New Roman" panose="02020603050405020304" pitchFamily="18" charset="0"/>
                <a:ea typeface="仿宋_GB2312" pitchFamily="49" charset="-122"/>
              </a:rPr>
              <a:t>P</a:t>
            </a:r>
            <a:r>
              <a:rPr lang="zh-CN" altLang="en-US" dirty="0">
                <a:latin typeface="Times New Roman" panose="02020603050405020304" pitchFamily="18" charset="0"/>
                <a:ea typeface="仿宋_GB2312" pitchFamily="49" charset="-122"/>
              </a:rPr>
              <a:t>上的投影</a:t>
            </a:r>
            <a:r>
              <a:rPr lang="en-US" altLang="zh-CN" i="1">
                <a:latin typeface="Times New Roman" panose="02020603050405020304" pitchFamily="18" charset="0"/>
                <a:ea typeface="仿宋_GB2312" pitchFamily="49" charset="-122"/>
              </a:rPr>
              <a:t>b</a:t>
            </a:r>
            <a:r>
              <a:rPr lang="zh-CN" altLang="en-US">
                <a:latin typeface="Times New Roman" panose="02020603050405020304" pitchFamily="18" charset="0"/>
                <a:ea typeface="仿宋_GB2312" pitchFamily="49" charset="-122"/>
              </a:rPr>
              <a:t>、</a:t>
            </a:r>
            <a:r>
              <a:rPr lang="en-US" altLang="zh-CN" i="1">
                <a:latin typeface="Times New Roman" panose="02020603050405020304" pitchFamily="18" charset="0"/>
                <a:ea typeface="仿宋_GB2312" pitchFamily="49" charset="-122"/>
              </a:rPr>
              <a:t>c</a:t>
            </a:r>
            <a:r>
              <a:rPr lang="zh-CN" altLang="en-US">
                <a:latin typeface="Times New Roman" panose="02020603050405020304" pitchFamily="18" charset="0"/>
                <a:ea typeface="仿宋_GB2312" pitchFamily="49" charset="-122"/>
              </a:rPr>
              <a:t>，</a:t>
            </a:r>
            <a:r>
              <a:rPr lang="zh-CN" altLang="en-US" dirty="0">
                <a:latin typeface="Times New Roman" panose="02020603050405020304" pitchFamily="18" charset="0"/>
                <a:ea typeface="仿宋_GB2312" pitchFamily="49" charset="-122"/>
              </a:rPr>
              <a:t>连接</a:t>
            </a:r>
            <a:r>
              <a:rPr lang="en-US" altLang="zh-CN" dirty="0">
                <a:latin typeface="Times New Roman" panose="02020603050405020304" pitchFamily="18" charset="0"/>
                <a:ea typeface="仿宋_GB2312" pitchFamily="49" charset="-122"/>
              </a:rPr>
              <a:t>△</a:t>
            </a:r>
            <a:r>
              <a:rPr lang="en-US" altLang="zh-CN" dirty="0" err="1">
                <a:latin typeface="Times New Roman" panose="02020603050405020304" pitchFamily="18" charset="0"/>
                <a:ea typeface="仿宋_GB2312" pitchFamily="49" charset="-122"/>
              </a:rPr>
              <a:t>abc</a:t>
            </a:r>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a:t>
            </a:r>
            <a:r>
              <a:rPr lang="en-US" altLang="zh-CN" dirty="0" err="1">
                <a:latin typeface="Times New Roman" panose="02020603050405020304" pitchFamily="18" charset="0"/>
                <a:ea typeface="仿宋_GB2312" pitchFamily="49" charset="-122"/>
              </a:rPr>
              <a:t>abc</a:t>
            </a:r>
            <a:r>
              <a:rPr lang="zh-CN" altLang="en-US" dirty="0">
                <a:latin typeface="Times New Roman" panose="02020603050405020304" pitchFamily="18" charset="0"/>
                <a:ea typeface="仿宋_GB2312" pitchFamily="49" charset="-122"/>
              </a:rPr>
              <a:t>则为</a:t>
            </a:r>
            <a:r>
              <a:rPr lang="en-US" altLang="zh-CN"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ABC</a:t>
            </a:r>
            <a:r>
              <a:rPr lang="zh-CN" altLang="en-US" dirty="0">
                <a:latin typeface="Times New Roman" panose="02020603050405020304" pitchFamily="18" charset="0"/>
                <a:ea typeface="仿宋_GB2312" pitchFamily="49" charset="-122"/>
              </a:rPr>
              <a:t>在投影面</a:t>
            </a:r>
            <a:r>
              <a:rPr lang="en-US" altLang="zh-CN">
                <a:latin typeface="Times New Roman" panose="02020603050405020304" pitchFamily="18" charset="0"/>
                <a:ea typeface="仿宋_GB2312" pitchFamily="49" charset="-122"/>
              </a:rPr>
              <a:t>P</a:t>
            </a:r>
            <a:r>
              <a:rPr lang="zh-CN" altLang="en-US" dirty="0">
                <a:latin typeface="Times New Roman" panose="02020603050405020304" pitchFamily="18" charset="0"/>
                <a:ea typeface="仿宋_GB2312" pitchFamily="49" charset="-122"/>
              </a:rPr>
              <a:t>上的投影。</a:t>
            </a:r>
          </a:p>
        </p:txBody>
      </p:sp>
      <p:sp>
        <p:nvSpPr>
          <p:cNvPr id="594988" name="文本框 594987"/>
          <p:cNvSpPr txBox="1"/>
          <p:nvPr/>
        </p:nvSpPr>
        <p:spPr>
          <a:xfrm>
            <a:off x="4343400" y="2027238"/>
            <a:ext cx="4570413" cy="396875"/>
          </a:xfrm>
          <a:prstGeom prst="rect">
            <a:avLst/>
          </a:prstGeom>
          <a:noFill/>
          <a:ln w="9525">
            <a:noFill/>
          </a:ln>
        </p:spPr>
        <p:txBody>
          <a:bodyPr wrap="none" anchor="t" anchorCtr="0">
            <a:spAutoFit/>
          </a:bodyPr>
          <a:lstStyle/>
          <a:p>
            <a:r>
              <a:rPr lang="en-US" altLang="zh-CN" i="1">
                <a:latin typeface="Times New Roman" panose="02020603050405020304" pitchFamily="18" charset="0"/>
                <a:ea typeface="仿宋_GB2312" pitchFamily="49" charset="-122"/>
              </a:rPr>
              <a:t>S</a:t>
            </a:r>
            <a:r>
              <a:rPr lang="zh-CN" altLang="en-US" dirty="0">
                <a:latin typeface="Times New Roman" panose="02020603050405020304" pitchFamily="18" charset="0"/>
                <a:ea typeface="仿宋_GB2312" pitchFamily="49" charset="-122"/>
              </a:rPr>
              <a:t>为不在</a:t>
            </a:r>
            <a:r>
              <a:rPr lang="en-US" altLang="zh-CN">
                <a:latin typeface="Times New Roman" panose="02020603050405020304" pitchFamily="18" charset="0"/>
                <a:ea typeface="仿宋_GB2312" pitchFamily="49" charset="-122"/>
              </a:rPr>
              <a:t>P</a:t>
            </a:r>
            <a:r>
              <a:rPr lang="zh-CN" altLang="en-US" dirty="0">
                <a:latin typeface="Times New Roman" panose="02020603050405020304" pitchFamily="18" charset="0"/>
                <a:ea typeface="仿宋_GB2312" pitchFamily="49" charset="-122"/>
              </a:rPr>
              <a:t>面上的一个点，称为</a:t>
            </a:r>
            <a:r>
              <a:rPr lang="zh-CN" altLang="en-US" dirty="0">
                <a:solidFill>
                  <a:schemeClr val="hlink"/>
                </a:solidFill>
                <a:latin typeface="Times New Roman" panose="02020603050405020304" pitchFamily="18" charset="0"/>
                <a:ea typeface="仿宋_GB2312" pitchFamily="49" charset="-122"/>
              </a:rPr>
              <a:t>投射中心</a:t>
            </a:r>
            <a:endParaRPr lang="zh-CN" altLang="en-US">
              <a:solidFill>
                <a:schemeClr val="hlink"/>
              </a:solidFill>
              <a:latin typeface="Times New Roman" panose="02020603050405020304" pitchFamily="18" charset="0"/>
              <a:ea typeface="仿宋_GB2312" pitchFamily="49" charset="-122"/>
            </a:endParaRPr>
          </a:p>
        </p:txBody>
      </p:sp>
      <p:grpSp>
        <p:nvGrpSpPr>
          <p:cNvPr id="594989" name="组合 594988"/>
          <p:cNvGrpSpPr/>
          <p:nvPr/>
        </p:nvGrpSpPr>
        <p:grpSpPr>
          <a:xfrm>
            <a:off x="334963" y="4387850"/>
            <a:ext cx="4389437" cy="1423988"/>
            <a:chOff x="211" y="2764"/>
            <a:chExt cx="2765" cy="897"/>
          </a:xfrm>
        </p:grpSpPr>
        <p:grpSp>
          <p:nvGrpSpPr>
            <p:cNvPr id="594990" name="组合 594989"/>
            <p:cNvGrpSpPr/>
            <p:nvPr/>
          </p:nvGrpSpPr>
          <p:grpSpPr>
            <a:xfrm>
              <a:off x="211" y="2764"/>
              <a:ext cx="2066" cy="635"/>
              <a:chOff x="211" y="3095"/>
              <a:chExt cx="2066" cy="635"/>
            </a:xfrm>
          </p:grpSpPr>
          <p:sp>
            <p:nvSpPr>
              <p:cNvPr id="594991" name="矩形 594990"/>
              <p:cNvSpPr>
                <a:spLocks noChangeAspect="1"/>
              </p:cNvSpPr>
              <p:nvPr/>
            </p:nvSpPr>
            <p:spPr>
              <a:xfrm>
                <a:off x="1887" y="3490"/>
                <a:ext cx="98"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P</a:t>
                </a:r>
                <a:endParaRPr lang="en-US" altLang="zh-CN">
                  <a:latin typeface="Times New Roman" panose="02020603050405020304" pitchFamily="18" charset="0"/>
                </a:endParaRPr>
              </a:p>
            </p:txBody>
          </p:sp>
          <p:grpSp>
            <p:nvGrpSpPr>
              <p:cNvPr id="594992" name="组合 594991"/>
              <p:cNvGrpSpPr/>
              <p:nvPr/>
            </p:nvGrpSpPr>
            <p:grpSpPr>
              <a:xfrm>
                <a:off x="211" y="3095"/>
                <a:ext cx="2066" cy="635"/>
                <a:chOff x="211" y="3095"/>
                <a:chExt cx="2066" cy="635"/>
              </a:xfrm>
            </p:grpSpPr>
            <p:sp>
              <p:nvSpPr>
                <p:cNvPr id="594993" name="直接连接符 594992"/>
                <p:cNvSpPr>
                  <a:spLocks noChangeAspect="1"/>
                </p:cNvSpPr>
                <p:nvPr/>
              </p:nvSpPr>
              <p:spPr>
                <a:xfrm>
                  <a:off x="211" y="3095"/>
                  <a:ext cx="1431"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4994" name="直接连接符 594993"/>
                <p:cNvSpPr>
                  <a:spLocks noChangeAspect="1"/>
                </p:cNvSpPr>
                <p:nvPr/>
              </p:nvSpPr>
              <p:spPr>
                <a:xfrm>
                  <a:off x="845" y="3729"/>
                  <a:ext cx="1432"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4995" name="直接连接符 594994"/>
                <p:cNvSpPr>
                  <a:spLocks noChangeAspect="1"/>
                </p:cNvSpPr>
                <p:nvPr/>
              </p:nvSpPr>
              <p:spPr>
                <a:xfrm>
                  <a:off x="211" y="3095"/>
                  <a:ext cx="634"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4996" name="直接连接符 594995"/>
                <p:cNvSpPr>
                  <a:spLocks noChangeAspect="1"/>
                </p:cNvSpPr>
                <p:nvPr/>
              </p:nvSpPr>
              <p:spPr>
                <a:xfrm flipH="1" flipV="1">
                  <a:off x="1642" y="3095"/>
                  <a:ext cx="635"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grpSp>
        </p:grpSp>
        <p:sp>
          <p:nvSpPr>
            <p:cNvPr id="594997" name="文本框 594996"/>
            <p:cNvSpPr txBox="1"/>
            <p:nvPr/>
          </p:nvSpPr>
          <p:spPr>
            <a:xfrm>
              <a:off x="1814" y="3411"/>
              <a:ext cx="1162" cy="250"/>
            </a:xfrm>
            <a:prstGeom prst="rect">
              <a:avLst/>
            </a:prstGeom>
            <a:noFill/>
            <a:ln w="9525">
              <a:noFill/>
            </a:ln>
          </p:spPr>
          <p:txBody>
            <a:bodyPr>
              <a:spAutoFit/>
            </a:bodyPr>
            <a:lstStyle/>
            <a:p>
              <a:r>
                <a:rPr lang="zh-CN" altLang="en-US" dirty="0">
                  <a:latin typeface="Times New Roman" panose="02020603050405020304" pitchFamily="18" charset="0"/>
                  <a:ea typeface="仿宋_GB2312" pitchFamily="49" charset="-122"/>
                </a:rPr>
                <a:t>投影面</a:t>
              </a:r>
            </a:p>
          </p:txBody>
        </p:sp>
      </p:grpSp>
      <p:sp>
        <p:nvSpPr>
          <p:cNvPr id="594998" name="文本框 594997"/>
          <p:cNvSpPr txBox="1"/>
          <p:nvPr/>
        </p:nvSpPr>
        <p:spPr>
          <a:xfrm>
            <a:off x="4343400" y="1628775"/>
            <a:ext cx="3429000" cy="396875"/>
          </a:xfrm>
          <a:prstGeom prst="rect">
            <a:avLst/>
          </a:prstGeom>
          <a:noFill/>
          <a:ln w="9525">
            <a:noFill/>
          </a:ln>
        </p:spPr>
        <p:txBody>
          <a:bodyPr>
            <a:spAutoFit/>
          </a:bodyPr>
          <a:lstStyle/>
          <a:p>
            <a:pPr eaLnBrk="0" hangingPunct="0"/>
            <a:r>
              <a:rPr lang="zh-CN" altLang="en-US" dirty="0">
                <a:latin typeface="Times New Roman" panose="02020603050405020304" pitchFamily="18" charset="0"/>
                <a:ea typeface="仿宋_GB2312" pitchFamily="49" charset="-122"/>
              </a:rPr>
              <a:t>平面</a:t>
            </a:r>
            <a:r>
              <a:rPr lang="en-US" altLang="zh-CN">
                <a:latin typeface="Times New Roman" panose="02020603050405020304" pitchFamily="18" charset="0"/>
                <a:ea typeface="仿宋_GB2312" pitchFamily="49" charset="-122"/>
              </a:rPr>
              <a:t>P</a:t>
            </a:r>
            <a:r>
              <a:rPr lang="zh-CN" altLang="en-US" dirty="0">
                <a:latin typeface="Times New Roman" panose="02020603050405020304" pitchFamily="18" charset="0"/>
                <a:ea typeface="仿宋_GB2312" pitchFamily="49" charset="-122"/>
              </a:rPr>
              <a:t>称为</a:t>
            </a:r>
            <a:r>
              <a:rPr lang="zh-CN" altLang="en-US" dirty="0">
                <a:solidFill>
                  <a:schemeClr val="hlink"/>
                </a:solidFill>
                <a:latin typeface="Times New Roman" panose="02020603050405020304" pitchFamily="18" charset="0"/>
                <a:ea typeface="仿宋_GB2312" pitchFamily="49" charset="-122"/>
              </a:rPr>
              <a:t>投影面</a:t>
            </a:r>
            <a:endParaRPr lang="zh-CN" altLang="en-US" b="0">
              <a:solidFill>
                <a:schemeClr val="hlink"/>
              </a:solidFill>
              <a:latin typeface="Times New Roman" panose="02020603050405020304" pitchFamily="18" charset="0"/>
            </a:endParaRPr>
          </a:p>
        </p:txBody>
      </p:sp>
      <p:sp>
        <p:nvSpPr>
          <p:cNvPr id="594999" name="文本框 594998"/>
          <p:cNvSpPr txBox="1"/>
          <p:nvPr/>
        </p:nvSpPr>
        <p:spPr>
          <a:xfrm>
            <a:off x="4343400" y="2466975"/>
            <a:ext cx="4800600" cy="701675"/>
          </a:xfrm>
          <a:prstGeom prst="rect">
            <a:avLst/>
          </a:prstGeom>
          <a:noFill/>
          <a:ln w="9525">
            <a:noFill/>
          </a:ln>
        </p:spPr>
        <p:txBody>
          <a:bodyPr>
            <a:spAutoFit/>
          </a:bodyPr>
          <a:lstStyle/>
          <a:p>
            <a:r>
              <a:rPr lang="zh-CN" altLang="en-US" dirty="0">
                <a:latin typeface="Times New Roman" panose="02020603050405020304" pitchFamily="18" charset="0"/>
                <a:ea typeface="仿宋_GB2312" pitchFamily="49" charset="-122"/>
              </a:rPr>
              <a:t>空间</a:t>
            </a:r>
            <a:r>
              <a:rPr lang="en-US" altLang="zh-CN"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ABC</a:t>
            </a:r>
            <a:r>
              <a:rPr lang="zh-CN" altLang="en-US" dirty="0">
                <a:latin typeface="Times New Roman" panose="02020603050405020304" pitchFamily="18" charset="0"/>
                <a:ea typeface="仿宋_GB2312" pitchFamily="49" charset="-122"/>
              </a:rPr>
              <a:t>上任一点</a:t>
            </a:r>
            <a:r>
              <a:rPr lang="en-US" altLang="zh-CN" i="1">
                <a:latin typeface="Times New Roman" panose="02020603050405020304" pitchFamily="18" charset="0"/>
                <a:ea typeface="仿宋_GB2312" pitchFamily="49" charset="-122"/>
              </a:rPr>
              <a:t>A</a:t>
            </a:r>
            <a:r>
              <a:rPr lang="zh-CN" altLang="en-US" dirty="0">
                <a:latin typeface="Times New Roman" panose="02020603050405020304" pitchFamily="18" charset="0"/>
                <a:ea typeface="仿宋_GB2312" pitchFamily="49" charset="-122"/>
              </a:rPr>
              <a:t>与投影中心</a:t>
            </a:r>
            <a:r>
              <a:rPr lang="en-US" altLang="zh-CN" i="1">
                <a:latin typeface="Times New Roman" panose="02020603050405020304" pitchFamily="18" charset="0"/>
                <a:ea typeface="仿宋_GB2312" pitchFamily="49" charset="-122"/>
              </a:rPr>
              <a:t>S</a:t>
            </a:r>
            <a:r>
              <a:rPr lang="zh-CN" altLang="en-US" dirty="0">
                <a:latin typeface="Times New Roman" panose="02020603050405020304" pitchFamily="18" charset="0"/>
                <a:ea typeface="仿宋_GB2312" pitchFamily="49" charset="-122"/>
              </a:rPr>
              <a:t>的连线</a:t>
            </a:r>
            <a:r>
              <a:rPr lang="en-US" altLang="zh-CN" i="1">
                <a:latin typeface="Times New Roman" panose="02020603050405020304" pitchFamily="18" charset="0"/>
                <a:ea typeface="仿宋_GB2312" pitchFamily="49" charset="-122"/>
              </a:rPr>
              <a:t>SA</a:t>
            </a:r>
            <a:r>
              <a:rPr lang="zh-CN" altLang="en-US" dirty="0">
                <a:latin typeface="Times New Roman" panose="02020603050405020304" pitchFamily="18" charset="0"/>
                <a:ea typeface="仿宋_GB2312" pitchFamily="49" charset="-122"/>
              </a:rPr>
              <a:t>称为</a:t>
            </a:r>
            <a:r>
              <a:rPr lang="zh-CN" altLang="en-US" dirty="0">
                <a:solidFill>
                  <a:schemeClr val="hlink"/>
                </a:solidFill>
                <a:latin typeface="Times New Roman" panose="02020603050405020304" pitchFamily="18" charset="0"/>
                <a:ea typeface="仿宋_GB2312" pitchFamily="49" charset="-122"/>
              </a:rPr>
              <a:t>投射线</a:t>
            </a:r>
            <a:r>
              <a:rPr lang="zh-CN" altLang="en-US" dirty="0">
                <a:latin typeface="Times New Roman" panose="02020603050405020304" pitchFamily="18" charset="0"/>
                <a:ea typeface="仿宋_GB2312" pitchFamily="49" charset="-122"/>
              </a:rPr>
              <a:t>；</a:t>
            </a:r>
            <a:endParaRPr lang="zh-CN" altLang="en-US">
              <a:latin typeface="Times New Roman" panose="02020603050405020304" pitchFamily="18" charset="0"/>
              <a:ea typeface="仿宋_GB2312" pitchFamily="49" charset="-122"/>
            </a:endParaRPr>
          </a:p>
        </p:txBody>
      </p:sp>
      <p:sp>
        <p:nvSpPr>
          <p:cNvPr id="595000" name="文本框 594999"/>
          <p:cNvSpPr txBox="1"/>
          <p:nvPr/>
        </p:nvSpPr>
        <p:spPr>
          <a:xfrm>
            <a:off x="4343400" y="3365500"/>
            <a:ext cx="4495800" cy="701675"/>
          </a:xfrm>
          <a:prstGeom prst="rect">
            <a:avLst/>
          </a:prstGeom>
          <a:noFill/>
          <a:ln w="9525">
            <a:noFill/>
          </a:ln>
        </p:spPr>
        <p:txBody>
          <a:bodyPr>
            <a:spAutoFit/>
          </a:bodyPr>
          <a:lstStyle/>
          <a:p>
            <a:r>
              <a:rPr lang="zh-CN" altLang="en-US" dirty="0">
                <a:latin typeface="Times New Roman" panose="02020603050405020304" pitchFamily="18" charset="0"/>
                <a:ea typeface="仿宋_GB2312" pitchFamily="49" charset="-122"/>
              </a:rPr>
              <a:t>交点</a:t>
            </a:r>
            <a:r>
              <a:rPr lang="en-US" altLang="zh-CN">
                <a:solidFill>
                  <a:schemeClr val="hlink"/>
                </a:solidFill>
                <a:latin typeface="Times New Roman" panose="02020603050405020304" pitchFamily="18" charset="0"/>
                <a:ea typeface="仿宋_GB2312" pitchFamily="49" charset="-122"/>
              </a:rPr>
              <a:t>a</a:t>
            </a:r>
            <a:r>
              <a:rPr lang="zh-CN" altLang="en-US" dirty="0">
                <a:solidFill>
                  <a:schemeClr val="tx2"/>
                </a:solidFill>
                <a:latin typeface="Times New Roman" panose="02020603050405020304" pitchFamily="18" charset="0"/>
                <a:ea typeface="仿宋_GB2312" pitchFamily="49" charset="-122"/>
              </a:rPr>
              <a:t>称为空间</a:t>
            </a:r>
            <a:r>
              <a:rPr lang="zh-CN" altLang="en-US" dirty="0">
                <a:latin typeface="Times New Roman" panose="02020603050405020304" pitchFamily="18" charset="0"/>
                <a:ea typeface="仿宋_GB2312" pitchFamily="49" charset="-122"/>
              </a:rPr>
              <a:t>点</a:t>
            </a:r>
            <a:r>
              <a:rPr lang="en-US" altLang="zh-CN">
                <a:solidFill>
                  <a:schemeClr val="hlink"/>
                </a:solidFill>
                <a:latin typeface="Times New Roman" panose="02020603050405020304" pitchFamily="18" charset="0"/>
                <a:ea typeface="仿宋_GB2312" pitchFamily="49" charset="-122"/>
              </a:rPr>
              <a:t>A</a:t>
            </a:r>
            <a:r>
              <a:rPr lang="zh-CN" altLang="en-US" dirty="0">
                <a:latin typeface="Times New Roman" panose="02020603050405020304" pitchFamily="18" charset="0"/>
                <a:ea typeface="仿宋_GB2312" pitchFamily="49" charset="-122"/>
              </a:rPr>
              <a:t>在投影面</a:t>
            </a:r>
            <a:r>
              <a:rPr lang="en-US" altLang="zh-CN">
                <a:solidFill>
                  <a:schemeClr val="hlink"/>
                </a:solidFill>
                <a:latin typeface="Times New Roman" panose="02020603050405020304" pitchFamily="18" charset="0"/>
                <a:ea typeface="仿宋_GB2312" pitchFamily="49" charset="-122"/>
              </a:rPr>
              <a:t>P</a:t>
            </a:r>
            <a:r>
              <a:rPr lang="zh-CN" altLang="en-US" dirty="0">
                <a:latin typeface="Times New Roman" panose="02020603050405020304" pitchFamily="18" charset="0"/>
                <a:ea typeface="仿宋_GB2312" pitchFamily="49" charset="-122"/>
              </a:rPr>
              <a:t>上的</a:t>
            </a:r>
            <a:r>
              <a:rPr lang="zh-CN" altLang="en-US" dirty="0">
                <a:solidFill>
                  <a:schemeClr val="hlink"/>
                </a:solidFill>
                <a:latin typeface="Times New Roman" panose="02020603050405020304" pitchFamily="18" charset="0"/>
                <a:ea typeface="仿宋_GB2312" pitchFamily="49" charset="-122"/>
              </a:rPr>
              <a:t>投影</a:t>
            </a:r>
            <a:r>
              <a:rPr lang="zh-CN" altLang="en-US" dirty="0">
                <a:latin typeface="Times New Roman" panose="02020603050405020304" pitchFamily="18" charset="0"/>
                <a:ea typeface="仿宋_GB2312" pitchFamily="49" charset="-122"/>
              </a:rPr>
              <a:t>。</a:t>
            </a:r>
            <a:endParaRPr lang="zh-CN" altLang="en-US">
              <a:latin typeface="Times New Roman" panose="02020603050405020304" pitchFamily="18" charset="0"/>
              <a:ea typeface="仿宋_GB2312" pitchFamily="49" charset="-122"/>
            </a:endParaRPr>
          </a:p>
        </p:txBody>
      </p:sp>
      <p:sp>
        <p:nvSpPr>
          <p:cNvPr id="595001" name="矩形 595000"/>
          <p:cNvSpPr/>
          <p:nvPr/>
        </p:nvSpPr>
        <p:spPr>
          <a:xfrm>
            <a:off x="4648200" y="5084763"/>
            <a:ext cx="3886200" cy="701675"/>
          </a:xfrm>
          <a:prstGeom prst="rect">
            <a:avLst/>
          </a:prstGeom>
          <a:noFill/>
          <a:ln w="9525">
            <a:noFill/>
          </a:ln>
        </p:spPr>
        <p:txBody>
          <a:bodyPr>
            <a:spAutoFit/>
          </a:bodyPr>
          <a:lstStyle/>
          <a:p>
            <a:pPr eaLnBrk="0" hangingPunct="0"/>
            <a:r>
              <a:rPr lang="en-US" altLang="zh-CN" dirty="0">
                <a:solidFill>
                  <a:srgbClr val="990099"/>
                </a:solidFill>
                <a:latin typeface="Times New Roman" panose="02020603050405020304" pitchFamily="18" charset="0"/>
              </a:rPr>
              <a:t>    </a:t>
            </a:r>
            <a:r>
              <a:rPr lang="zh-CN" altLang="en-US" dirty="0">
                <a:solidFill>
                  <a:srgbClr val="990099"/>
                </a:solidFill>
                <a:latin typeface="Times New Roman" panose="02020603050405020304" pitchFamily="18" charset="0"/>
              </a:rPr>
              <a:t>这种使空间形体在平面</a:t>
            </a:r>
          </a:p>
          <a:p>
            <a:pPr eaLnBrk="0" hangingPunct="0"/>
            <a:r>
              <a:rPr lang="zh-CN" altLang="en-US" dirty="0">
                <a:solidFill>
                  <a:srgbClr val="990099"/>
                </a:solidFill>
                <a:latin typeface="Times New Roman" panose="02020603050405020304" pitchFamily="18" charset="0"/>
              </a:rPr>
              <a:t>上产生投影的方法称为</a:t>
            </a:r>
            <a:r>
              <a:rPr lang="zh-CN" altLang="en-US" dirty="0">
                <a:solidFill>
                  <a:schemeClr val="hlink"/>
                </a:solidFill>
                <a:latin typeface="Times New Roman" panose="02020603050405020304" pitchFamily="18" charset="0"/>
              </a:rPr>
              <a:t>投影法</a:t>
            </a:r>
            <a:r>
              <a:rPr lang="zh-CN" altLang="en-US" dirty="0">
                <a:solidFill>
                  <a:srgbClr val="990099"/>
                </a:solidFill>
                <a:latin typeface="Times New Roman" panose="02020603050405020304" pitchFamily="18" charset="0"/>
              </a:rPr>
              <a:t>。</a:t>
            </a:r>
          </a:p>
        </p:txBody>
      </p:sp>
      <p:grpSp>
        <p:nvGrpSpPr>
          <p:cNvPr id="595002" name="组合 595001"/>
          <p:cNvGrpSpPr/>
          <p:nvPr/>
        </p:nvGrpSpPr>
        <p:grpSpPr>
          <a:xfrm>
            <a:off x="457200" y="2667000"/>
            <a:ext cx="1554163" cy="496888"/>
            <a:chOff x="288" y="1680"/>
            <a:chExt cx="979" cy="313"/>
          </a:xfrm>
        </p:grpSpPr>
        <p:sp>
          <p:nvSpPr>
            <p:cNvPr id="595003" name="矩形 595002"/>
            <p:cNvSpPr>
              <a:spLocks noChangeAspect="1"/>
            </p:cNvSpPr>
            <p:nvPr/>
          </p:nvSpPr>
          <p:spPr>
            <a:xfrm>
              <a:off x="288" y="1680"/>
              <a:ext cx="768" cy="192"/>
            </a:xfrm>
            <a:prstGeom prst="rect">
              <a:avLst/>
            </a:prstGeom>
            <a:noFill/>
            <a:ln w="9525">
              <a:noFill/>
            </a:ln>
          </p:spPr>
          <p:txBody>
            <a:bodyPr lIns="0" tIns="0" rIns="0" bIns="0">
              <a:spAutoFit/>
            </a:bodyPr>
            <a:lstStyle/>
            <a:p>
              <a:r>
                <a:rPr lang="zh-CN" altLang="en-US" dirty="0">
                  <a:solidFill>
                    <a:srgbClr val="000000"/>
                  </a:solidFill>
                  <a:latin typeface="Times New Roman" panose="02020603050405020304" pitchFamily="18" charset="0"/>
                  <a:ea typeface="仿宋_GB2312" pitchFamily="49" charset="-122"/>
                </a:rPr>
                <a:t>投射中心</a:t>
              </a:r>
              <a:endParaRPr lang="zh-CN" altLang="en-US" dirty="0">
                <a:latin typeface="Times New Roman" panose="02020603050405020304" pitchFamily="18" charset="0"/>
              </a:endParaRPr>
            </a:p>
          </p:txBody>
        </p:sp>
        <p:grpSp>
          <p:nvGrpSpPr>
            <p:cNvPr id="595004" name="组合 595003"/>
            <p:cNvGrpSpPr/>
            <p:nvPr/>
          </p:nvGrpSpPr>
          <p:grpSpPr>
            <a:xfrm>
              <a:off x="1062" y="1680"/>
              <a:ext cx="205" cy="313"/>
              <a:chOff x="1065" y="2011"/>
              <a:chExt cx="205" cy="313"/>
            </a:xfrm>
          </p:grpSpPr>
          <p:sp>
            <p:nvSpPr>
              <p:cNvPr id="595005" name="任意多边形 595004"/>
              <p:cNvSpPr>
                <a:spLocks noChangeAspect="1"/>
              </p:cNvSpPr>
              <p:nvPr/>
            </p:nvSpPr>
            <p:spPr>
              <a:xfrm>
                <a:off x="1108" y="2247"/>
                <a:ext cx="64" cy="77"/>
              </a:xfrm>
              <a:custGeom>
                <a:avLst/>
                <a:gdLst/>
                <a:ahLst/>
                <a:cxnLst/>
                <a:rect l="0" t="0" r="0" b="0"/>
                <a:pathLst>
                  <a:path w="503" h="503">
                    <a:moveTo>
                      <a:pt x="503" y="251"/>
                    </a:moveTo>
                    <a:lnTo>
                      <a:pt x="430" y="74"/>
                    </a:lnTo>
                    <a:lnTo>
                      <a:pt x="252" y="0"/>
                    </a:lnTo>
                    <a:lnTo>
                      <a:pt x="74" y="74"/>
                    </a:lnTo>
                    <a:lnTo>
                      <a:pt x="0" y="251"/>
                    </a:lnTo>
                    <a:lnTo>
                      <a:pt x="74" y="430"/>
                    </a:lnTo>
                    <a:lnTo>
                      <a:pt x="252" y="503"/>
                    </a:lnTo>
                    <a:lnTo>
                      <a:pt x="430" y="430"/>
                    </a:lnTo>
                    <a:lnTo>
                      <a:pt x="503" y="2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595006" name="文本框 595005"/>
              <p:cNvSpPr txBox="1"/>
              <p:nvPr/>
            </p:nvSpPr>
            <p:spPr>
              <a:xfrm>
                <a:off x="1065" y="2011"/>
                <a:ext cx="205"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S</a:t>
                </a:r>
              </a:p>
            </p:txBody>
          </p:sp>
        </p:grpSp>
      </p:grpSp>
      <p:sp>
        <p:nvSpPr>
          <p:cNvPr id="595007" name="矩形 595006"/>
          <p:cNvSpPr/>
          <p:nvPr/>
        </p:nvSpPr>
        <p:spPr>
          <a:xfrm>
            <a:off x="1482725" y="5924550"/>
            <a:ext cx="6618288" cy="457200"/>
          </a:xfrm>
          <a:prstGeom prst="rect">
            <a:avLst/>
          </a:prstGeom>
          <a:noFill/>
          <a:ln w="9525">
            <a:noFill/>
          </a:ln>
        </p:spPr>
        <p:txBody>
          <a:bodyPr wrap="none" anchor="t" anchorCtr="0">
            <a:spAutoFit/>
          </a:bodyPr>
          <a:lstStyle/>
          <a:p>
            <a:pPr eaLnBrk="0" hangingPunct="0"/>
            <a:r>
              <a:rPr lang="zh-CN" altLang="en-US" sz="2400" dirty="0">
                <a:solidFill>
                  <a:srgbClr val="0033CC"/>
                </a:solidFill>
                <a:latin typeface="Times New Roman" panose="02020603050405020304" pitchFamily="18" charset="0"/>
                <a:ea typeface="仿宋_GB2312" pitchFamily="49" charset="-122"/>
              </a:rPr>
              <a:t>工程中常用的投影法为</a:t>
            </a:r>
            <a:r>
              <a:rPr lang="zh-CN" altLang="en-US" sz="2400" u="sng" dirty="0">
                <a:solidFill>
                  <a:srgbClr val="003300"/>
                </a:solidFill>
                <a:latin typeface="Times New Roman" panose="02020603050405020304" pitchFamily="18" charset="0"/>
                <a:ea typeface="仿宋_GB2312" pitchFamily="49" charset="-122"/>
              </a:rPr>
              <a:t>中心投影法</a:t>
            </a:r>
            <a:r>
              <a:rPr lang="zh-CN" altLang="en-US" sz="2400" dirty="0">
                <a:solidFill>
                  <a:srgbClr val="0033CC"/>
                </a:solidFill>
                <a:latin typeface="Times New Roman" panose="02020603050405020304" pitchFamily="18" charset="0"/>
                <a:ea typeface="仿宋_GB2312" pitchFamily="49" charset="-122"/>
              </a:rPr>
              <a:t>和</a:t>
            </a:r>
            <a:r>
              <a:rPr lang="zh-CN" altLang="en-US" sz="2400" u="sng" dirty="0">
                <a:solidFill>
                  <a:schemeClr val="hlink"/>
                </a:solidFill>
                <a:latin typeface="Times New Roman" panose="02020603050405020304" pitchFamily="18" charset="0"/>
                <a:ea typeface="仿宋_GB2312" pitchFamily="49" charset="-122"/>
              </a:rPr>
              <a:t>平行投影法</a:t>
            </a:r>
          </a:p>
        </p:txBody>
      </p:sp>
      <p:sp>
        <p:nvSpPr>
          <p:cNvPr id="595009" name="文本框 595008"/>
          <p:cNvSpPr txBox="1"/>
          <p:nvPr/>
        </p:nvSpPr>
        <p:spPr>
          <a:xfrm>
            <a:off x="539750" y="1484313"/>
            <a:ext cx="2635250" cy="457200"/>
          </a:xfrm>
          <a:prstGeom prst="rect">
            <a:avLst/>
          </a:prstGeom>
          <a:solidFill>
            <a:srgbClr val="D9D9FF"/>
          </a:solidFill>
          <a:ln w="9525">
            <a:noFill/>
          </a:ln>
        </p:spPr>
        <p:txBody>
          <a:bodyPr wrap="none" anchor="t" anchorCtr="0">
            <a:spAutoFit/>
          </a:bodyPr>
          <a:lstStyle/>
          <a:p>
            <a:r>
              <a:rPr lang="zh-CN" altLang="en-US" sz="2400" dirty="0">
                <a:solidFill>
                  <a:srgbClr val="C00000"/>
                </a:solidFill>
                <a:latin typeface="Times New Roman" panose="02020603050405020304" pitchFamily="18" charset="0"/>
                <a:ea typeface="仿宋_GB2312" pitchFamily="49" charset="-122"/>
              </a:rPr>
              <a:t>投影的基本概念：</a:t>
            </a:r>
          </a:p>
        </p:txBody>
      </p:sp>
      <p:sp>
        <p:nvSpPr>
          <p:cNvPr id="595010" name="文本框 595009"/>
          <p:cNvSpPr txBox="1"/>
          <p:nvPr/>
        </p:nvSpPr>
        <p:spPr>
          <a:xfrm>
            <a:off x="2660650" y="304800"/>
            <a:ext cx="3826510" cy="681990"/>
          </a:xfrm>
          <a:prstGeom prst="rect">
            <a:avLst/>
          </a:prstGeom>
          <a:gradFill rotWithShape="0">
            <a:gsLst>
              <a:gs pos="0">
                <a:srgbClr val="FF9900"/>
              </a:gs>
              <a:gs pos="50000">
                <a:schemeClr val="bg1"/>
              </a:gs>
              <a:gs pos="100000">
                <a:srgbClr val="FF9900"/>
              </a:gs>
            </a:gsLst>
            <a:lin ang="18900000" scaled="1"/>
            <a:tileRect/>
          </a:gradFill>
          <a:ln w="9525">
            <a:noFill/>
          </a:ln>
          <a:effectLst>
            <a:outerShdw sy="50000" kx="2453608" rotWithShape="0">
              <a:schemeClr val="bg2">
                <a:alpha val="50000"/>
              </a:schemeClr>
            </a:outerShdw>
          </a:effectLst>
        </p:spPr>
        <p:txBody>
          <a:bodyPr wrap="none" anchor="t" anchorCtr="0">
            <a:spAutoFit/>
          </a:bodyPr>
          <a:lstStyle/>
          <a:p>
            <a:pPr>
              <a:lnSpc>
                <a:spcPct val="120000"/>
              </a:lnSpc>
            </a:pPr>
            <a:r>
              <a:rPr lang="en-US" altLang="zh-CN" sz="3200" dirty="0">
                <a:solidFill>
                  <a:srgbClr val="0033CC"/>
                </a:solidFill>
                <a:latin typeface="华文楷体" panose="02010600040101010101" pitchFamily="2" charset="-122"/>
                <a:ea typeface="华文楷体" panose="02010600040101010101" pitchFamily="2" charset="-122"/>
              </a:rPr>
              <a:t>2.1  </a:t>
            </a:r>
            <a:r>
              <a:rPr lang="zh-CN" altLang="en-US" sz="3200" dirty="0">
                <a:solidFill>
                  <a:srgbClr val="0033CC"/>
                </a:solidFill>
                <a:latin typeface="华文楷体" panose="02010600040101010101" pitchFamily="2" charset="-122"/>
                <a:ea typeface="华文楷体" panose="02010600040101010101" pitchFamily="2" charset="-122"/>
              </a:rPr>
              <a:t>投影的基本知识</a:t>
            </a:r>
            <a:endParaRPr lang="zh-CN" altLang="en-US" sz="3200">
              <a:solidFill>
                <a:srgbClr val="0033CC"/>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5009"/>
                                        </p:tgtEl>
                                        <p:attrNameLst>
                                          <p:attrName>style.visibility</p:attrName>
                                        </p:attrNameLst>
                                      </p:cBhvr>
                                      <p:to>
                                        <p:strVal val="visible"/>
                                      </p:to>
                                    </p:set>
                                    <p:animEffect transition="in" filter="wipe(left)">
                                      <p:cBhvr>
                                        <p:cTn id="7" dur="500"/>
                                        <p:tgtEl>
                                          <p:spTgt spid="59500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94989"/>
                                        </p:tgtEl>
                                        <p:attrNameLst>
                                          <p:attrName>style.visibility</p:attrName>
                                        </p:attrNameLst>
                                      </p:cBhvr>
                                      <p:to>
                                        <p:strVal val="visible"/>
                                      </p:to>
                                    </p:set>
                                    <p:anim calcmode="lin" valueType="num">
                                      <p:cBhvr additive="base">
                                        <p:cTn id="12" dur="500" fill="hold"/>
                                        <p:tgtEl>
                                          <p:spTgt spid="594989"/>
                                        </p:tgtEl>
                                        <p:attrNameLst>
                                          <p:attrName>ppt_x</p:attrName>
                                        </p:attrNameLst>
                                      </p:cBhvr>
                                      <p:tavLst>
                                        <p:tav tm="0">
                                          <p:val>
                                            <p:strVal val="0-#ppt_w/2"/>
                                          </p:val>
                                        </p:tav>
                                        <p:tav tm="100000">
                                          <p:val>
                                            <p:strVal val="#ppt_x"/>
                                          </p:val>
                                        </p:tav>
                                      </p:tavLst>
                                    </p:anim>
                                    <p:anim calcmode="lin" valueType="num">
                                      <p:cBhvr additive="base">
                                        <p:cTn id="13" dur="500" fill="hold"/>
                                        <p:tgtEl>
                                          <p:spTgt spid="59498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94998"/>
                                        </p:tgtEl>
                                        <p:attrNameLst>
                                          <p:attrName>style.visibility</p:attrName>
                                        </p:attrNameLst>
                                      </p:cBhvr>
                                      <p:to>
                                        <p:strVal val="visible"/>
                                      </p:to>
                                    </p:set>
                                    <p:animEffect transition="in" filter="wipe(left)">
                                      <p:cBhvr>
                                        <p:cTn id="18" dur="500"/>
                                        <p:tgtEl>
                                          <p:spTgt spid="59499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95002"/>
                                        </p:tgtEl>
                                        <p:attrNameLst>
                                          <p:attrName>style.visibility</p:attrName>
                                        </p:attrNameLst>
                                      </p:cBhvr>
                                      <p:to>
                                        <p:strVal val="visible"/>
                                      </p:to>
                                    </p:set>
                                    <p:animEffect transition="in" filter="wipe(left)">
                                      <p:cBhvr>
                                        <p:cTn id="23" dur="500"/>
                                        <p:tgtEl>
                                          <p:spTgt spid="59500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94988"/>
                                        </p:tgtEl>
                                        <p:attrNameLst>
                                          <p:attrName>style.visibility</p:attrName>
                                        </p:attrNameLst>
                                      </p:cBhvr>
                                      <p:to>
                                        <p:strVal val="visible"/>
                                      </p:to>
                                    </p:set>
                                    <p:animEffect transition="in" filter="wipe(left)">
                                      <p:cBhvr>
                                        <p:cTn id="28" dur="500"/>
                                        <p:tgtEl>
                                          <p:spTgt spid="59498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94966"/>
                                        </p:tgtEl>
                                        <p:attrNameLst>
                                          <p:attrName>style.visibility</p:attrName>
                                        </p:attrNameLst>
                                      </p:cBhvr>
                                      <p:to>
                                        <p:strVal val="visible"/>
                                      </p:to>
                                    </p:set>
                                    <p:animEffect transition="in" filter="wipe(left)">
                                      <p:cBhvr>
                                        <p:cTn id="33" dur="500"/>
                                        <p:tgtEl>
                                          <p:spTgt spid="59496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94999"/>
                                        </p:tgtEl>
                                        <p:attrNameLst>
                                          <p:attrName>style.visibility</p:attrName>
                                        </p:attrNameLst>
                                      </p:cBhvr>
                                      <p:to>
                                        <p:strVal val="visible"/>
                                      </p:to>
                                    </p:set>
                                    <p:animEffect transition="in" filter="wipe(left)">
                                      <p:cBhvr>
                                        <p:cTn id="38" dur="500"/>
                                        <p:tgtEl>
                                          <p:spTgt spid="59499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594953"/>
                                        </p:tgtEl>
                                        <p:attrNameLst>
                                          <p:attrName>style.visibility</p:attrName>
                                        </p:attrNameLst>
                                      </p:cBhvr>
                                      <p:to>
                                        <p:strVal val="visible"/>
                                      </p:to>
                                    </p:set>
                                    <p:animEffect transition="in" filter="wipe(up)">
                                      <p:cBhvr>
                                        <p:cTn id="43" dur="500"/>
                                        <p:tgtEl>
                                          <p:spTgt spid="59495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94963"/>
                                        </p:tgtEl>
                                        <p:attrNameLst>
                                          <p:attrName>style.visibility</p:attrName>
                                        </p:attrNameLst>
                                      </p:cBhvr>
                                      <p:to>
                                        <p:strVal val="visible"/>
                                      </p:to>
                                    </p:set>
                                    <p:animEffect transition="in" filter="wipe(left)">
                                      <p:cBhvr>
                                        <p:cTn id="48" dur="500"/>
                                        <p:tgtEl>
                                          <p:spTgt spid="59496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94984"/>
                                        </p:tgtEl>
                                        <p:attrNameLst>
                                          <p:attrName>style.visibility</p:attrName>
                                        </p:attrNameLst>
                                      </p:cBhvr>
                                      <p:to>
                                        <p:strVal val="visible"/>
                                      </p:to>
                                    </p:set>
                                    <p:animEffect transition="in" filter="wipe(left)">
                                      <p:cBhvr>
                                        <p:cTn id="53" dur="500"/>
                                        <p:tgtEl>
                                          <p:spTgt spid="59498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95000"/>
                                        </p:tgtEl>
                                        <p:attrNameLst>
                                          <p:attrName>style.visibility</p:attrName>
                                        </p:attrNameLst>
                                      </p:cBhvr>
                                      <p:to>
                                        <p:strVal val="visible"/>
                                      </p:to>
                                    </p:set>
                                    <p:animEffect transition="in" filter="wipe(left)">
                                      <p:cBhvr>
                                        <p:cTn id="58" dur="500"/>
                                        <p:tgtEl>
                                          <p:spTgt spid="59500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594987"/>
                                        </p:tgtEl>
                                        <p:attrNameLst>
                                          <p:attrName>style.visibility</p:attrName>
                                        </p:attrNameLst>
                                      </p:cBhvr>
                                      <p:to>
                                        <p:strVal val="visible"/>
                                      </p:to>
                                    </p:set>
                                    <p:animEffect transition="in" filter="wipe(left)">
                                      <p:cBhvr>
                                        <p:cTn id="63" dur="500"/>
                                        <p:tgtEl>
                                          <p:spTgt spid="59498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594956"/>
                                        </p:tgtEl>
                                        <p:attrNameLst>
                                          <p:attrName>style.visibility</p:attrName>
                                        </p:attrNameLst>
                                      </p:cBhvr>
                                      <p:to>
                                        <p:strVal val="visible"/>
                                      </p:to>
                                    </p:set>
                                    <p:animEffect transition="in" filter="wipe(up)">
                                      <p:cBhvr>
                                        <p:cTn id="68" dur="500"/>
                                        <p:tgtEl>
                                          <p:spTgt spid="59495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594978"/>
                                        </p:tgtEl>
                                        <p:attrNameLst>
                                          <p:attrName>style.visibility</p:attrName>
                                        </p:attrNameLst>
                                      </p:cBhvr>
                                      <p:to>
                                        <p:strVal val="visible"/>
                                      </p:to>
                                    </p:set>
                                    <p:animEffect transition="in" filter="wipe(up)">
                                      <p:cBhvr>
                                        <p:cTn id="73" dur="500"/>
                                        <p:tgtEl>
                                          <p:spTgt spid="59497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594950"/>
                                        </p:tgtEl>
                                        <p:attrNameLst>
                                          <p:attrName>style.visibility</p:attrName>
                                        </p:attrNameLst>
                                      </p:cBhvr>
                                      <p:to>
                                        <p:strVal val="visible"/>
                                      </p:to>
                                    </p:set>
                                    <p:animEffect transition="in" filter="wipe(up)">
                                      <p:cBhvr>
                                        <p:cTn id="78" dur="500"/>
                                        <p:tgtEl>
                                          <p:spTgt spid="59495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594981"/>
                                        </p:tgtEl>
                                        <p:attrNameLst>
                                          <p:attrName>style.visibility</p:attrName>
                                        </p:attrNameLst>
                                      </p:cBhvr>
                                      <p:to>
                                        <p:strVal val="visible"/>
                                      </p:to>
                                    </p:set>
                                    <p:animEffect transition="in" filter="wipe(up)">
                                      <p:cBhvr>
                                        <p:cTn id="83" dur="500"/>
                                        <p:tgtEl>
                                          <p:spTgt spid="59498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594959"/>
                                        </p:tgtEl>
                                        <p:attrNameLst>
                                          <p:attrName>style.visibility</p:attrName>
                                        </p:attrNameLst>
                                      </p:cBhvr>
                                      <p:to>
                                        <p:strVal val="visible"/>
                                      </p:to>
                                    </p:set>
                                    <p:animEffect transition="in" filter="wipe(left)">
                                      <p:cBhvr>
                                        <p:cTn id="88" dur="500"/>
                                        <p:tgtEl>
                                          <p:spTgt spid="59495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594949"/>
                                        </p:tgtEl>
                                        <p:attrNameLst>
                                          <p:attrName>style.visibility</p:attrName>
                                        </p:attrNameLst>
                                      </p:cBhvr>
                                      <p:to>
                                        <p:strVal val="visible"/>
                                      </p:to>
                                    </p:set>
                                    <p:animEffect transition="in" filter="wipe(down)">
                                      <p:cBhvr>
                                        <p:cTn id="93" dur="500"/>
                                        <p:tgtEl>
                                          <p:spTgt spid="594949"/>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nodeType="clickEffect">
                                  <p:stCondLst>
                                    <p:cond delay="0"/>
                                  </p:stCondLst>
                                  <p:childTnLst>
                                    <p:set>
                                      <p:cBhvr>
                                        <p:cTn id="97" dur="1" fill="hold">
                                          <p:stCondLst>
                                            <p:cond delay="0"/>
                                          </p:stCondLst>
                                        </p:cTn>
                                        <p:tgtEl>
                                          <p:spTgt spid="594948"/>
                                        </p:tgtEl>
                                        <p:attrNameLst>
                                          <p:attrName>style.visibility</p:attrName>
                                        </p:attrNameLst>
                                      </p:cBhvr>
                                      <p:to>
                                        <p:strVal val="visible"/>
                                      </p:to>
                                    </p:set>
                                    <p:animEffect transition="in" filter="wipe(down)">
                                      <p:cBhvr>
                                        <p:cTn id="98" dur="500"/>
                                        <p:tgtEl>
                                          <p:spTgt spid="59494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595001"/>
                                        </p:tgtEl>
                                        <p:attrNameLst>
                                          <p:attrName>style.visibility</p:attrName>
                                        </p:attrNameLst>
                                      </p:cBhvr>
                                      <p:to>
                                        <p:strVal val="visible"/>
                                      </p:to>
                                    </p:set>
                                    <p:animEffect transition="in" filter="wipe(left)">
                                      <p:cBhvr>
                                        <p:cTn id="103" dur="500"/>
                                        <p:tgtEl>
                                          <p:spTgt spid="59500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595007"/>
                                        </p:tgtEl>
                                        <p:attrNameLst>
                                          <p:attrName>style.visibility</p:attrName>
                                        </p:attrNameLst>
                                      </p:cBhvr>
                                      <p:to>
                                        <p:strVal val="visible"/>
                                      </p:to>
                                    </p:set>
                                    <p:animEffect transition="in" filter="wipe(left)">
                                      <p:cBhvr>
                                        <p:cTn id="108" dur="500"/>
                                        <p:tgtEl>
                                          <p:spTgt spid="595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87" grpId="0"/>
      <p:bldP spid="594988" grpId="0"/>
      <p:bldP spid="594998" grpId="0"/>
      <p:bldP spid="594999" grpId="0"/>
      <p:bldP spid="595000" grpId="0"/>
      <p:bldP spid="595001" grpId="0"/>
      <p:bldP spid="595007" grpId="0"/>
      <p:bldP spid="59500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直接连接符 357377"/>
          <p:cNvSpPr/>
          <p:nvPr/>
        </p:nvSpPr>
        <p:spPr>
          <a:xfrm flipH="1" flipV="1">
            <a:off x="3398838" y="2627313"/>
            <a:ext cx="771525" cy="714375"/>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578" name="直接连接符 357378"/>
          <p:cNvSpPr/>
          <p:nvPr/>
        </p:nvSpPr>
        <p:spPr>
          <a:xfrm flipH="1">
            <a:off x="4171950" y="2847975"/>
            <a:ext cx="2243138" cy="4937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357380" name="直接连接符 357379"/>
          <p:cNvSpPr/>
          <p:nvPr/>
        </p:nvSpPr>
        <p:spPr>
          <a:xfrm>
            <a:off x="3398838" y="4624388"/>
            <a:ext cx="773112" cy="709612"/>
          </a:xfrm>
          <a:prstGeom prst="line">
            <a:avLst/>
          </a:prstGeom>
          <a:ln w="38100" cap="flat" cmpd="sng">
            <a:solidFill>
              <a:srgbClr val="FFFF00"/>
            </a:solidFill>
            <a:prstDash val="solid"/>
            <a:round/>
            <a:headEnd type="none" w="med" len="med"/>
            <a:tailEnd type="none" w="med" len="med"/>
          </a:ln>
        </p:spPr>
        <p:txBody>
          <a:bodyPr/>
          <a:lstStyle/>
          <a:p>
            <a:endParaRPr lang="zh-CN" altLang="en-US"/>
          </a:p>
        </p:txBody>
      </p:sp>
      <p:sp>
        <p:nvSpPr>
          <p:cNvPr id="357381" name="直接连接符 357380"/>
          <p:cNvSpPr/>
          <p:nvPr/>
        </p:nvSpPr>
        <p:spPr>
          <a:xfrm flipV="1">
            <a:off x="4191000" y="4845050"/>
            <a:ext cx="2241550" cy="488950"/>
          </a:xfrm>
          <a:prstGeom prst="line">
            <a:avLst/>
          </a:prstGeom>
          <a:ln w="38100" cap="flat" cmpd="sng">
            <a:solidFill>
              <a:schemeClr val="folHlink"/>
            </a:solidFill>
            <a:prstDash val="solid"/>
            <a:round/>
            <a:headEnd type="none" w="med" len="med"/>
            <a:tailEnd type="none" w="med" len="med"/>
          </a:ln>
        </p:spPr>
        <p:txBody>
          <a:bodyPr/>
          <a:lstStyle/>
          <a:p>
            <a:endParaRPr lang="zh-CN" altLang="en-US"/>
          </a:p>
        </p:txBody>
      </p:sp>
      <p:sp>
        <p:nvSpPr>
          <p:cNvPr id="357382" name="直接连接符 357381"/>
          <p:cNvSpPr/>
          <p:nvPr/>
        </p:nvSpPr>
        <p:spPr>
          <a:xfrm flipV="1">
            <a:off x="2841625" y="1568450"/>
            <a:ext cx="2241550" cy="488950"/>
          </a:xfrm>
          <a:prstGeom prst="line">
            <a:avLst/>
          </a:prstGeom>
          <a:ln w="38100" cap="flat" cmpd="sng">
            <a:solidFill>
              <a:schemeClr val="folHlink"/>
            </a:solidFill>
            <a:prstDash val="solid"/>
            <a:round/>
            <a:headEnd type="none" w="med" len="med"/>
            <a:tailEnd type="none" w="med" len="med"/>
          </a:ln>
        </p:spPr>
        <p:txBody>
          <a:bodyPr/>
          <a:lstStyle/>
          <a:p>
            <a:endParaRPr lang="zh-CN" altLang="en-US"/>
          </a:p>
        </p:txBody>
      </p:sp>
      <p:sp>
        <p:nvSpPr>
          <p:cNvPr id="24582" name="文本框 357382"/>
          <p:cNvSpPr txBox="1"/>
          <p:nvPr/>
        </p:nvSpPr>
        <p:spPr>
          <a:xfrm>
            <a:off x="660400" y="406728"/>
            <a:ext cx="2710999" cy="523220"/>
          </a:xfrm>
          <a:prstGeom prst="rect">
            <a:avLst/>
          </a:prstGeom>
          <a:noFill/>
          <a:ln w="12700">
            <a:noFill/>
          </a:ln>
          <a:effectLst/>
        </p:spPr>
        <p:txBody>
          <a:bodyPr wrap="none" anchor="ctr" anchorCtr="0">
            <a:spAutoFit/>
          </a:bodyPr>
          <a:lstStyle/>
          <a:p>
            <a:pPr>
              <a:buFont typeface="Wingdings" panose="05000000000000000000" pitchFamily="2" charset="2"/>
            </a:pPr>
            <a:r>
              <a:rPr lang="en-US" altLang="zh-CN" sz="2800" b="1" dirty="0">
                <a:solidFill>
                  <a:srgbClr val="C00000"/>
                </a:solidFill>
                <a:latin typeface="仿宋_GB2312" panose="02010600030101010101" charset="-122"/>
                <a:ea typeface="仿宋_GB2312" panose="02010600030101010101" charset="-122"/>
              </a:rPr>
              <a:t>1)</a:t>
            </a:r>
            <a:r>
              <a:rPr lang="zh-CN" altLang="en-US" sz="2800" b="1" dirty="0">
                <a:solidFill>
                  <a:srgbClr val="C00000"/>
                </a:solidFill>
                <a:latin typeface="仿宋_GB2312" panose="02010600030101010101" charset="-122"/>
                <a:ea typeface="仿宋_GB2312" panose="02010600030101010101" charset="-122"/>
              </a:rPr>
              <a:t>投影面垂直线</a:t>
            </a:r>
          </a:p>
        </p:txBody>
      </p:sp>
      <p:sp>
        <p:nvSpPr>
          <p:cNvPr id="24583" name="直接连接符 357383"/>
          <p:cNvSpPr/>
          <p:nvPr/>
        </p:nvSpPr>
        <p:spPr>
          <a:xfrm>
            <a:off x="5713413" y="3370263"/>
            <a:ext cx="1860550" cy="17764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584" name="直接连接符 357384"/>
          <p:cNvSpPr/>
          <p:nvPr/>
        </p:nvSpPr>
        <p:spPr>
          <a:xfrm>
            <a:off x="5713413" y="3370263"/>
            <a:ext cx="1860550" cy="1776412"/>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4585" name="直接连接符 357385"/>
          <p:cNvSpPr/>
          <p:nvPr/>
        </p:nvSpPr>
        <p:spPr>
          <a:xfrm flipH="1" flipV="1">
            <a:off x="5713413" y="1141413"/>
            <a:ext cx="1860550" cy="177641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586" name="直接连接符 357386"/>
          <p:cNvSpPr/>
          <p:nvPr/>
        </p:nvSpPr>
        <p:spPr>
          <a:xfrm flipH="1" flipV="1">
            <a:off x="5713413" y="1141413"/>
            <a:ext cx="1860550" cy="1776412"/>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4587" name="直接连接符 357387"/>
          <p:cNvSpPr/>
          <p:nvPr/>
        </p:nvSpPr>
        <p:spPr>
          <a:xfrm flipH="1" flipV="1">
            <a:off x="2236788" y="4159250"/>
            <a:ext cx="1860550" cy="177323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588" name="直接连接符 357388"/>
          <p:cNvSpPr/>
          <p:nvPr/>
        </p:nvSpPr>
        <p:spPr>
          <a:xfrm flipH="1" flipV="1">
            <a:off x="2236788" y="4159250"/>
            <a:ext cx="1860550" cy="1773238"/>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4589" name="直接连接符 357389"/>
          <p:cNvSpPr/>
          <p:nvPr/>
        </p:nvSpPr>
        <p:spPr>
          <a:xfrm>
            <a:off x="7573963" y="2917825"/>
            <a:ext cx="4762"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590" name="直接连接符 357390"/>
          <p:cNvSpPr/>
          <p:nvPr/>
        </p:nvSpPr>
        <p:spPr>
          <a:xfrm>
            <a:off x="7573963" y="2917825"/>
            <a:ext cx="4762"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4591" name="直接连接符 357391"/>
          <p:cNvSpPr/>
          <p:nvPr/>
        </p:nvSpPr>
        <p:spPr>
          <a:xfrm flipH="1">
            <a:off x="4097338" y="5146675"/>
            <a:ext cx="3476625" cy="78581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592" name="直接连接符 357392"/>
          <p:cNvSpPr/>
          <p:nvPr/>
        </p:nvSpPr>
        <p:spPr>
          <a:xfrm flipH="1">
            <a:off x="4097338" y="5146675"/>
            <a:ext cx="3476625" cy="785813"/>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4593" name="任意多边形 357393"/>
          <p:cNvSpPr/>
          <p:nvPr/>
        </p:nvSpPr>
        <p:spPr>
          <a:xfrm>
            <a:off x="2819400" y="3505200"/>
            <a:ext cx="550863" cy="498475"/>
          </a:xfrm>
          <a:custGeom>
            <a:avLst/>
            <a:gdLst/>
            <a:ahLst/>
            <a:cxnLst>
              <a:cxn ang="0">
                <a:pos x="0" y="0"/>
              </a:cxn>
              <a:cxn ang="0">
                <a:pos x="550863" y="498475"/>
              </a:cxn>
            </a:cxnLst>
            <a:rect l="0" t="0" r="0" b="0"/>
            <a:pathLst>
              <a:path w="347" h="314">
                <a:moveTo>
                  <a:pt x="0" y="0"/>
                </a:moveTo>
                <a:lnTo>
                  <a:pt x="347" y="314"/>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24594" name="任意多边形 357394"/>
          <p:cNvSpPr/>
          <p:nvPr/>
        </p:nvSpPr>
        <p:spPr>
          <a:xfrm>
            <a:off x="2819400" y="2070100"/>
            <a:ext cx="603250" cy="568325"/>
          </a:xfrm>
          <a:custGeom>
            <a:avLst/>
            <a:gdLst/>
            <a:ahLst/>
            <a:cxnLst>
              <a:cxn ang="0">
                <a:pos x="0" y="0"/>
              </a:cxn>
              <a:cxn ang="0">
                <a:pos x="603250" y="568325"/>
              </a:cxn>
            </a:cxnLst>
            <a:rect l="0" t="0" r="0" b="0"/>
            <a:pathLst>
              <a:path w="380" h="358">
                <a:moveTo>
                  <a:pt x="0" y="0"/>
                </a:moveTo>
                <a:lnTo>
                  <a:pt x="380" y="358"/>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24595" name="直接连接符 357395"/>
          <p:cNvSpPr/>
          <p:nvPr/>
        </p:nvSpPr>
        <p:spPr>
          <a:xfrm flipV="1">
            <a:off x="4191000" y="4732338"/>
            <a:ext cx="0" cy="52546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24596" name="任意多边形 357396"/>
          <p:cNvSpPr/>
          <p:nvPr/>
        </p:nvSpPr>
        <p:spPr>
          <a:xfrm>
            <a:off x="6413500" y="4127500"/>
            <a:ext cx="533400" cy="114300"/>
          </a:xfrm>
          <a:custGeom>
            <a:avLst/>
            <a:gdLst/>
            <a:ahLst/>
            <a:cxnLst>
              <a:cxn ang="0">
                <a:pos x="0" y="114300"/>
              </a:cxn>
              <a:cxn ang="0">
                <a:pos x="533400" y="0"/>
              </a:cxn>
            </a:cxnLst>
            <a:rect l="0" t="0" r="0" b="0"/>
            <a:pathLst>
              <a:path w="336" h="72">
                <a:moveTo>
                  <a:pt x="0" y="72"/>
                </a:moveTo>
                <a:lnTo>
                  <a:pt x="336" y="0"/>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24597" name="任意多边形 357397"/>
          <p:cNvSpPr/>
          <p:nvPr/>
        </p:nvSpPr>
        <p:spPr>
          <a:xfrm>
            <a:off x="6413500" y="2743200"/>
            <a:ext cx="520700" cy="101600"/>
          </a:xfrm>
          <a:custGeom>
            <a:avLst/>
            <a:gdLst/>
            <a:ahLst/>
            <a:cxnLst>
              <a:cxn ang="0">
                <a:pos x="0" y="101600"/>
              </a:cxn>
              <a:cxn ang="0">
                <a:pos x="520700" y="0"/>
              </a:cxn>
            </a:cxnLst>
            <a:rect l="0" t="0" r="0" b="0"/>
            <a:pathLst>
              <a:path w="328" h="64">
                <a:moveTo>
                  <a:pt x="0" y="64"/>
                </a:moveTo>
                <a:lnTo>
                  <a:pt x="328" y="0"/>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24598" name="直接连接符 357398"/>
          <p:cNvSpPr/>
          <p:nvPr/>
        </p:nvSpPr>
        <p:spPr>
          <a:xfrm>
            <a:off x="5713413" y="1141413"/>
            <a:ext cx="3175" cy="222885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599" name="直接连接符 357399"/>
          <p:cNvSpPr/>
          <p:nvPr/>
        </p:nvSpPr>
        <p:spPr>
          <a:xfrm>
            <a:off x="5713413" y="1141413"/>
            <a:ext cx="3175" cy="2228850"/>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4600" name="直接连接符 357400"/>
          <p:cNvSpPr/>
          <p:nvPr/>
        </p:nvSpPr>
        <p:spPr>
          <a:xfrm>
            <a:off x="2236788" y="1930400"/>
            <a:ext cx="3175"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601" name="直接连接符 357401"/>
          <p:cNvSpPr/>
          <p:nvPr/>
        </p:nvSpPr>
        <p:spPr>
          <a:xfrm>
            <a:off x="2236788" y="1930400"/>
            <a:ext cx="3175"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4602" name="直接连接符 357402"/>
          <p:cNvSpPr/>
          <p:nvPr/>
        </p:nvSpPr>
        <p:spPr>
          <a:xfrm flipV="1">
            <a:off x="2236788" y="3370263"/>
            <a:ext cx="3476625" cy="788987"/>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603" name="直接连接符 357403"/>
          <p:cNvSpPr/>
          <p:nvPr/>
        </p:nvSpPr>
        <p:spPr>
          <a:xfrm flipV="1">
            <a:off x="2236788" y="3370263"/>
            <a:ext cx="3476625" cy="788987"/>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4604" name="直接连接符 357404"/>
          <p:cNvSpPr/>
          <p:nvPr/>
        </p:nvSpPr>
        <p:spPr>
          <a:xfrm flipH="1">
            <a:off x="2236788" y="1141413"/>
            <a:ext cx="3476625" cy="7889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4605" name="直接连接符 357405"/>
          <p:cNvSpPr/>
          <p:nvPr/>
        </p:nvSpPr>
        <p:spPr>
          <a:xfrm flipH="1">
            <a:off x="2236788" y="1141413"/>
            <a:ext cx="3476625" cy="788987"/>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357407" name="任意多边形 357406"/>
          <p:cNvSpPr/>
          <p:nvPr/>
        </p:nvSpPr>
        <p:spPr>
          <a:xfrm>
            <a:off x="2819400" y="2057400"/>
            <a:ext cx="1588" cy="1435100"/>
          </a:xfrm>
          <a:custGeom>
            <a:avLst/>
            <a:gdLst/>
            <a:ahLst/>
            <a:cxnLst>
              <a:cxn ang="0">
                <a:pos x="0" y="0"/>
              </a:cxn>
              <a:cxn ang="0">
                <a:pos x="0" y="1435100"/>
              </a:cxn>
            </a:cxnLst>
            <a:rect l="0" t="0" r="0" b="0"/>
            <a:pathLst>
              <a:path w="1" h="904">
                <a:moveTo>
                  <a:pt x="0" y="0"/>
                </a:moveTo>
                <a:lnTo>
                  <a:pt x="0" y="904"/>
                </a:lnTo>
              </a:path>
            </a:pathLst>
          </a:custGeom>
          <a:solidFill>
            <a:srgbClr val="FFFFFF"/>
          </a:solidFill>
          <a:ln w="38100" cap="flat" cmpd="sng">
            <a:solidFill>
              <a:srgbClr val="FF0000"/>
            </a:solidFill>
            <a:prstDash val="solid"/>
            <a:round/>
            <a:headEnd type="none" w="med" len="med"/>
            <a:tailEnd type="none" w="med" len="med"/>
          </a:ln>
        </p:spPr>
        <p:txBody>
          <a:bodyPr/>
          <a:lstStyle/>
          <a:p>
            <a:endParaRPr lang="zh-CN" altLang="en-US"/>
          </a:p>
        </p:txBody>
      </p:sp>
      <p:sp>
        <p:nvSpPr>
          <p:cNvPr id="24607" name="直接连接符 357407"/>
          <p:cNvSpPr/>
          <p:nvPr/>
        </p:nvSpPr>
        <p:spPr>
          <a:xfrm>
            <a:off x="5641975" y="3533775"/>
            <a:ext cx="127000" cy="117475"/>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08" name="直接连接符 357408"/>
          <p:cNvSpPr/>
          <p:nvPr/>
        </p:nvSpPr>
        <p:spPr>
          <a:xfrm>
            <a:off x="5815013" y="3690938"/>
            <a:ext cx="190500" cy="176212"/>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09" name="直接连接符 357409"/>
          <p:cNvSpPr/>
          <p:nvPr/>
        </p:nvSpPr>
        <p:spPr>
          <a:xfrm>
            <a:off x="6051550" y="3911600"/>
            <a:ext cx="188913" cy="174625"/>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0" name="直接连接符 357410"/>
          <p:cNvSpPr/>
          <p:nvPr/>
        </p:nvSpPr>
        <p:spPr>
          <a:xfrm>
            <a:off x="6288088" y="4130675"/>
            <a:ext cx="125412" cy="112713"/>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1" name="直接连接符 357411"/>
          <p:cNvSpPr/>
          <p:nvPr/>
        </p:nvSpPr>
        <p:spPr>
          <a:xfrm>
            <a:off x="6413500" y="2847975"/>
            <a:ext cx="6350" cy="13954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357413" name="直接连接符 357412"/>
          <p:cNvSpPr/>
          <p:nvPr/>
        </p:nvSpPr>
        <p:spPr>
          <a:xfrm>
            <a:off x="4171950" y="3336925"/>
            <a:ext cx="6350" cy="1400175"/>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24613" name="直接连接符 357413"/>
          <p:cNvSpPr/>
          <p:nvPr/>
        </p:nvSpPr>
        <p:spPr>
          <a:xfrm flipH="1" flipV="1">
            <a:off x="3398838" y="4024313"/>
            <a:ext cx="773112" cy="712787"/>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614" name="直接连接符 357414"/>
          <p:cNvSpPr/>
          <p:nvPr/>
        </p:nvSpPr>
        <p:spPr>
          <a:xfrm flipH="1">
            <a:off x="4171950" y="4243388"/>
            <a:ext cx="2241550" cy="4937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615" name="直接连接符 357415"/>
          <p:cNvSpPr/>
          <p:nvPr/>
        </p:nvSpPr>
        <p:spPr>
          <a:xfrm flipV="1">
            <a:off x="3398838" y="3978275"/>
            <a:ext cx="203200" cy="460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6" name="直接连接符 357416"/>
          <p:cNvSpPr/>
          <p:nvPr/>
        </p:nvSpPr>
        <p:spPr>
          <a:xfrm flipV="1">
            <a:off x="3676650" y="3902075"/>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7" name="直接连接符 357417"/>
          <p:cNvSpPr/>
          <p:nvPr/>
        </p:nvSpPr>
        <p:spPr>
          <a:xfrm flipV="1">
            <a:off x="4027488" y="3825875"/>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8" name="直接连接符 357418"/>
          <p:cNvSpPr/>
          <p:nvPr/>
        </p:nvSpPr>
        <p:spPr>
          <a:xfrm flipV="1">
            <a:off x="4379913" y="3749675"/>
            <a:ext cx="282575" cy="587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19" name="直接连接符 357419"/>
          <p:cNvSpPr/>
          <p:nvPr/>
        </p:nvSpPr>
        <p:spPr>
          <a:xfrm flipV="1">
            <a:off x="4730750" y="3668713"/>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20" name="直接连接符 357420"/>
          <p:cNvSpPr/>
          <p:nvPr/>
        </p:nvSpPr>
        <p:spPr>
          <a:xfrm flipV="1">
            <a:off x="5083175" y="3592513"/>
            <a:ext cx="287338"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21" name="直接连接符 357421"/>
          <p:cNvSpPr/>
          <p:nvPr/>
        </p:nvSpPr>
        <p:spPr>
          <a:xfrm flipV="1">
            <a:off x="5440363" y="3533775"/>
            <a:ext cx="201612" cy="460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4622" name="直接连接符 357422"/>
          <p:cNvSpPr/>
          <p:nvPr/>
        </p:nvSpPr>
        <p:spPr>
          <a:xfrm>
            <a:off x="3398838" y="2627313"/>
            <a:ext cx="6350" cy="139700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357424" name="直接连接符 357423"/>
          <p:cNvSpPr/>
          <p:nvPr/>
        </p:nvSpPr>
        <p:spPr>
          <a:xfrm flipV="1">
            <a:off x="4171950" y="2847975"/>
            <a:ext cx="2241550" cy="488950"/>
          </a:xfrm>
          <a:prstGeom prst="line">
            <a:avLst/>
          </a:prstGeom>
          <a:ln w="38100" cap="flat" cmpd="sng">
            <a:solidFill>
              <a:schemeClr val="folHlink"/>
            </a:solidFill>
            <a:prstDash val="solid"/>
            <a:round/>
            <a:headEnd type="none" w="med" len="med"/>
            <a:tailEnd type="none" w="med" len="med"/>
          </a:ln>
        </p:spPr>
        <p:txBody>
          <a:bodyPr/>
          <a:lstStyle/>
          <a:p>
            <a:endParaRPr lang="zh-CN" altLang="en-US"/>
          </a:p>
        </p:txBody>
      </p:sp>
      <p:sp>
        <p:nvSpPr>
          <p:cNvPr id="24624" name="直接连接符 357424"/>
          <p:cNvSpPr/>
          <p:nvPr/>
        </p:nvSpPr>
        <p:spPr>
          <a:xfrm flipH="1" flipV="1">
            <a:off x="5641975" y="2133600"/>
            <a:ext cx="771525" cy="714375"/>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625" name="直接连接符 357425"/>
          <p:cNvSpPr/>
          <p:nvPr/>
        </p:nvSpPr>
        <p:spPr>
          <a:xfrm flipH="1">
            <a:off x="3398838" y="2133600"/>
            <a:ext cx="2243137" cy="4937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357427" name="直接连接符 357426"/>
          <p:cNvSpPr/>
          <p:nvPr/>
        </p:nvSpPr>
        <p:spPr>
          <a:xfrm>
            <a:off x="3398838" y="2627313"/>
            <a:ext cx="773112" cy="709612"/>
          </a:xfrm>
          <a:prstGeom prst="line">
            <a:avLst/>
          </a:prstGeom>
          <a:ln w="38100" cap="flat" cmpd="sng">
            <a:solidFill>
              <a:srgbClr val="FFFF00"/>
            </a:solidFill>
            <a:prstDash val="solid"/>
            <a:round/>
            <a:headEnd type="none" w="med" len="med"/>
            <a:tailEnd type="none" w="med" len="med"/>
          </a:ln>
        </p:spPr>
        <p:txBody>
          <a:bodyPr/>
          <a:lstStyle/>
          <a:p>
            <a:endParaRPr lang="zh-CN" altLang="en-US"/>
          </a:p>
        </p:txBody>
      </p:sp>
      <p:sp>
        <p:nvSpPr>
          <p:cNvPr id="357428" name="任意多边形 357427"/>
          <p:cNvSpPr/>
          <p:nvPr/>
        </p:nvSpPr>
        <p:spPr>
          <a:xfrm flipH="1">
            <a:off x="6858000" y="2755900"/>
            <a:ext cx="74613" cy="1358900"/>
          </a:xfrm>
          <a:custGeom>
            <a:avLst/>
            <a:gdLst/>
            <a:ahLst/>
            <a:cxnLst>
              <a:cxn ang="0">
                <a:pos x="0" y="0"/>
              </a:cxn>
              <a:cxn ang="0">
                <a:pos x="0" y="1358900"/>
              </a:cxn>
            </a:cxnLst>
            <a:rect l="0" t="0" r="0" b="0"/>
            <a:pathLst>
              <a:path w="1" h="904">
                <a:moveTo>
                  <a:pt x="0" y="0"/>
                </a:moveTo>
                <a:lnTo>
                  <a:pt x="0" y="904"/>
                </a:lnTo>
              </a:path>
            </a:pathLst>
          </a:custGeom>
          <a:solidFill>
            <a:srgbClr val="FFFFFF"/>
          </a:solidFill>
          <a:ln w="38100" cap="flat" cmpd="sng">
            <a:solidFill>
              <a:srgbClr val="FF0000"/>
            </a:solidFill>
            <a:prstDash val="solid"/>
            <a:round/>
            <a:headEnd type="none" w="med" len="med"/>
            <a:tailEnd type="none" w="med" len="med"/>
          </a:ln>
        </p:spPr>
        <p:txBody>
          <a:bodyPr/>
          <a:lstStyle/>
          <a:p>
            <a:endParaRPr lang="zh-CN" altLang="en-US"/>
          </a:p>
        </p:txBody>
      </p:sp>
      <p:sp>
        <p:nvSpPr>
          <p:cNvPr id="357429" name="椭圆 357428"/>
          <p:cNvSpPr/>
          <p:nvPr/>
        </p:nvSpPr>
        <p:spPr>
          <a:xfrm>
            <a:off x="4114800" y="5257800"/>
            <a:ext cx="152400" cy="152400"/>
          </a:xfrm>
          <a:prstGeom prst="ellipse">
            <a:avLst/>
          </a:prstGeom>
          <a:solidFill>
            <a:schemeClr val="accent1"/>
          </a:solidFill>
          <a:ln w="28575" cap="flat" cmpd="sng">
            <a:solidFill>
              <a:srgbClr val="FF0000"/>
            </a:solidFill>
            <a:prstDash val="solid"/>
            <a:round/>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
        <p:nvSpPr>
          <p:cNvPr id="24629" name="矩形 357429"/>
          <p:cNvSpPr/>
          <p:nvPr/>
        </p:nvSpPr>
        <p:spPr>
          <a:xfrm>
            <a:off x="2209800" y="18288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V</a:t>
            </a:r>
          </a:p>
        </p:txBody>
      </p:sp>
      <p:sp>
        <p:nvSpPr>
          <p:cNvPr id="24630" name="矩形 357430"/>
          <p:cNvSpPr/>
          <p:nvPr/>
        </p:nvSpPr>
        <p:spPr>
          <a:xfrm>
            <a:off x="7239000" y="28956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W</a:t>
            </a:r>
          </a:p>
        </p:txBody>
      </p:sp>
      <p:sp>
        <p:nvSpPr>
          <p:cNvPr id="24631" name="矩形 357431"/>
          <p:cNvSpPr/>
          <p:nvPr/>
        </p:nvSpPr>
        <p:spPr>
          <a:xfrm>
            <a:off x="4024313" y="553085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H</a:t>
            </a:r>
          </a:p>
        </p:txBody>
      </p:sp>
      <p:sp>
        <p:nvSpPr>
          <p:cNvPr id="24632" name="矩形 357432"/>
          <p:cNvSpPr/>
          <p:nvPr/>
        </p:nvSpPr>
        <p:spPr>
          <a:xfrm>
            <a:off x="7620000" y="50292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Y</a:t>
            </a:r>
          </a:p>
        </p:txBody>
      </p:sp>
      <p:sp>
        <p:nvSpPr>
          <p:cNvPr id="24633" name="矩形 357433"/>
          <p:cNvSpPr/>
          <p:nvPr/>
        </p:nvSpPr>
        <p:spPr>
          <a:xfrm>
            <a:off x="1828800" y="40386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X</a:t>
            </a:r>
          </a:p>
        </p:txBody>
      </p:sp>
      <p:sp>
        <p:nvSpPr>
          <p:cNvPr id="24634" name="矩形 357434"/>
          <p:cNvSpPr/>
          <p:nvPr/>
        </p:nvSpPr>
        <p:spPr>
          <a:xfrm>
            <a:off x="5638800" y="6858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Z</a:t>
            </a:r>
          </a:p>
        </p:txBody>
      </p:sp>
      <p:sp>
        <p:nvSpPr>
          <p:cNvPr id="357436" name="椭圆 357435"/>
          <p:cNvSpPr/>
          <p:nvPr/>
        </p:nvSpPr>
        <p:spPr>
          <a:xfrm>
            <a:off x="2744788" y="1981200"/>
            <a:ext cx="152400" cy="152400"/>
          </a:xfrm>
          <a:prstGeom prst="ellipse">
            <a:avLst/>
          </a:prstGeom>
          <a:solidFill>
            <a:schemeClr val="accent1"/>
          </a:solidFill>
          <a:ln w="28575" cap="flat" cmpd="sng">
            <a:solidFill>
              <a:schemeClr val="bg1"/>
            </a:solidFill>
            <a:prstDash val="solid"/>
            <a:round/>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
        <p:nvSpPr>
          <p:cNvPr id="357437" name="直接连接符 357436"/>
          <p:cNvSpPr/>
          <p:nvPr/>
        </p:nvSpPr>
        <p:spPr>
          <a:xfrm>
            <a:off x="6159500" y="2032000"/>
            <a:ext cx="774700" cy="723900"/>
          </a:xfrm>
          <a:prstGeom prst="line">
            <a:avLst/>
          </a:prstGeom>
          <a:ln w="38100" cap="flat" cmpd="sng">
            <a:solidFill>
              <a:srgbClr val="FFFF00"/>
            </a:solidFill>
            <a:prstDash val="solid"/>
            <a:round/>
            <a:headEnd type="none" w="med" len="med"/>
            <a:tailEnd type="none" w="med" len="med"/>
          </a:ln>
        </p:spPr>
        <p:txBody>
          <a:bodyPr/>
          <a:lstStyle/>
          <a:p>
            <a:endParaRPr lang="zh-CN" altLang="en-US"/>
          </a:p>
        </p:txBody>
      </p:sp>
      <p:sp>
        <p:nvSpPr>
          <p:cNvPr id="24637" name="直接连接符 357437"/>
          <p:cNvSpPr/>
          <p:nvPr/>
        </p:nvSpPr>
        <p:spPr>
          <a:xfrm flipV="1">
            <a:off x="6413500" y="4287838"/>
            <a:ext cx="0" cy="52546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24638" name="直接连接符 357438"/>
          <p:cNvSpPr/>
          <p:nvPr/>
        </p:nvSpPr>
        <p:spPr>
          <a:xfrm flipV="1">
            <a:off x="3398838" y="4040188"/>
            <a:ext cx="0" cy="52546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24639" name="任意多边形 357439"/>
          <p:cNvSpPr/>
          <p:nvPr/>
        </p:nvSpPr>
        <p:spPr>
          <a:xfrm>
            <a:off x="5035550" y="1565275"/>
            <a:ext cx="603250" cy="568325"/>
          </a:xfrm>
          <a:custGeom>
            <a:avLst/>
            <a:gdLst/>
            <a:ahLst/>
            <a:cxnLst>
              <a:cxn ang="0">
                <a:pos x="0" y="0"/>
              </a:cxn>
              <a:cxn ang="0">
                <a:pos x="603250" y="568325"/>
              </a:cxn>
            </a:cxnLst>
            <a:rect l="0" t="0" r="0" b="0"/>
            <a:pathLst>
              <a:path w="380" h="358">
                <a:moveTo>
                  <a:pt x="0" y="0"/>
                </a:moveTo>
                <a:lnTo>
                  <a:pt x="380" y="358"/>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24640" name="任意多边形 357440"/>
          <p:cNvSpPr/>
          <p:nvPr/>
        </p:nvSpPr>
        <p:spPr>
          <a:xfrm>
            <a:off x="5638800" y="2032000"/>
            <a:ext cx="520700" cy="101600"/>
          </a:xfrm>
          <a:custGeom>
            <a:avLst/>
            <a:gdLst/>
            <a:ahLst/>
            <a:cxnLst>
              <a:cxn ang="0">
                <a:pos x="0" y="101600"/>
              </a:cxn>
              <a:cxn ang="0">
                <a:pos x="520700" y="0"/>
              </a:cxn>
            </a:cxnLst>
            <a:rect l="0" t="0" r="0" b="0"/>
            <a:pathLst>
              <a:path w="328" h="64">
                <a:moveTo>
                  <a:pt x="0" y="64"/>
                </a:moveTo>
                <a:lnTo>
                  <a:pt x="328" y="0"/>
                </a:lnTo>
              </a:path>
            </a:pathLst>
          </a:custGeom>
          <a:solidFill>
            <a:srgbClr val="FFFFFF"/>
          </a:solidFill>
          <a:ln w="0" cap="flat" cmpd="sng">
            <a:solidFill>
              <a:schemeClr val="tx1"/>
            </a:solidFill>
            <a:prstDash val="solid"/>
            <a:round/>
            <a:headEnd type="none" w="med" len="med"/>
            <a:tailEnd type="none" w="med" len="med"/>
          </a:ln>
        </p:spPr>
        <p:txBody>
          <a:bodyPr/>
          <a:lstStyle/>
          <a:p>
            <a:endParaRPr lang="zh-CN" altLang="en-US"/>
          </a:p>
        </p:txBody>
      </p:sp>
      <p:sp>
        <p:nvSpPr>
          <p:cNvPr id="357442" name="矩形标注 357441"/>
          <p:cNvSpPr/>
          <p:nvPr/>
        </p:nvSpPr>
        <p:spPr>
          <a:xfrm>
            <a:off x="685800" y="2789238"/>
            <a:ext cx="1295400" cy="835025"/>
          </a:xfrm>
          <a:prstGeom prst="wedgeRectCallout">
            <a:avLst>
              <a:gd name="adj1" fmla="val 215810"/>
              <a:gd name="adj2" fmla="val 108935"/>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铅垂线</a:t>
            </a:r>
          </a:p>
          <a:p>
            <a:pPr algn="ctr"/>
            <a:r>
              <a:rPr lang="en-US" altLang="zh-CN" b="1" dirty="0">
                <a:solidFill>
                  <a:srgbClr val="FF0000"/>
                </a:solidFill>
                <a:latin typeface="Times New Roman" panose="02020603050405020304" pitchFamily="18" charset="0"/>
                <a:ea typeface="黑体" panose="02010609060101010101" pitchFamily="2" charset="-122"/>
              </a:rPr>
              <a:t>AB </a:t>
            </a:r>
            <a:r>
              <a:rPr lang="en-US" altLang="zh-CN" sz="2000" b="1" dirty="0">
                <a:solidFill>
                  <a:srgbClr val="FF0000"/>
                </a:solidFill>
                <a:latin typeface="Times New Roman" panose="02020603050405020304" pitchFamily="18" charset="0"/>
                <a:ea typeface="隶书" panose="02010509060101010101" pitchFamily="49" charset="-122"/>
              </a:rPr>
              <a:t>⊥</a:t>
            </a:r>
            <a:r>
              <a:rPr lang="en-US" altLang="zh-CN" b="1" dirty="0">
                <a:solidFill>
                  <a:srgbClr val="FF0000"/>
                </a:solidFill>
                <a:latin typeface="Times New Roman" panose="02020603050405020304" pitchFamily="18" charset="0"/>
                <a:ea typeface="黑体" panose="02010609060101010101" pitchFamily="2" charset="-122"/>
              </a:rPr>
              <a:t> H</a:t>
            </a:r>
          </a:p>
        </p:txBody>
      </p:sp>
      <p:sp>
        <p:nvSpPr>
          <p:cNvPr id="357443" name="矩形标注 357442"/>
          <p:cNvSpPr/>
          <p:nvPr/>
        </p:nvSpPr>
        <p:spPr>
          <a:xfrm>
            <a:off x="6507163" y="779463"/>
            <a:ext cx="1462087" cy="835025"/>
          </a:xfrm>
          <a:prstGeom prst="wedgeRectCallout">
            <a:avLst>
              <a:gd name="adj1" fmla="val -230130"/>
              <a:gd name="adj2" fmla="val 222245"/>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正垂线</a:t>
            </a:r>
          </a:p>
          <a:p>
            <a:pPr algn="ctr"/>
            <a:r>
              <a:rPr lang="en-US" altLang="zh-CN" b="1" dirty="0">
                <a:solidFill>
                  <a:srgbClr val="FF0000"/>
                </a:solidFill>
                <a:latin typeface="Times New Roman" panose="02020603050405020304" pitchFamily="18" charset="0"/>
                <a:ea typeface="黑体" panose="02010609060101010101" pitchFamily="2" charset="-122"/>
              </a:rPr>
              <a:t>AC </a:t>
            </a:r>
            <a:r>
              <a:rPr lang="en-US" altLang="zh-CN" sz="2000" b="1" dirty="0">
                <a:solidFill>
                  <a:srgbClr val="FF0000"/>
                </a:solidFill>
                <a:latin typeface="Times New Roman" panose="02020603050405020304" pitchFamily="18" charset="0"/>
                <a:ea typeface="隶书" panose="02010509060101010101" pitchFamily="49" charset="-122"/>
              </a:rPr>
              <a:t>⊥</a:t>
            </a:r>
            <a:r>
              <a:rPr lang="en-US" altLang="zh-CN" b="1" dirty="0">
                <a:solidFill>
                  <a:srgbClr val="FF0000"/>
                </a:solidFill>
                <a:latin typeface="Times New Roman" panose="02020603050405020304" pitchFamily="18" charset="0"/>
                <a:ea typeface="黑体" panose="02010609060101010101" pitchFamily="2" charset="-122"/>
              </a:rPr>
              <a:t> V</a:t>
            </a:r>
          </a:p>
        </p:txBody>
      </p:sp>
      <p:sp>
        <p:nvSpPr>
          <p:cNvPr id="357444" name="矩形标注 357443"/>
          <p:cNvSpPr/>
          <p:nvPr/>
        </p:nvSpPr>
        <p:spPr>
          <a:xfrm>
            <a:off x="7148513" y="5532438"/>
            <a:ext cx="1538287" cy="835025"/>
          </a:xfrm>
          <a:prstGeom prst="wedgeRectCallout">
            <a:avLst>
              <a:gd name="adj1" fmla="val -182713"/>
              <a:gd name="adj2" fmla="val -334981"/>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侧垂线</a:t>
            </a:r>
          </a:p>
          <a:p>
            <a:pPr algn="ctr"/>
            <a:r>
              <a:rPr lang="en-US" altLang="zh-CN" b="1" dirty="0">
                <a:solidFill>
                  <a:srgbClr val="FF0000"/>
                </a:solidFill>
                <a:latin typeface="Times New Roman" panose="02020603050405020304" pitchFamily="18" charset="0"/>
                <a:ea typeface="黑体" panose="02010609060101010101" pitchFamily="2" charset="-122"/>
              </a:rPr>
              <a:t>AD</a:t>
            </a:r>
            <a:r>
              <a:rPr lang="en-US" altLang="zh-CN" sz="2000" b="1" dirty="0">
                <a:solidFill>
                  <a:srgbClr val="FF0000"/>
                </a:solidFill>
                <a:latin typeface="Times New Roman" panose="02020603050405020304" pitchFamily="18" charset="0"/>
                <a:ea typeface="隶书" panose="02010509060101010101" pitchFamily="49" charset="-122"/>
              </a:rPr>
              <a:t>⊥</a:t>
            </a:r>
            <a:r>
              <a:rPr lang="en-US" altLang="zh-CN" b="1" dirty="0">
                <a:solidFill>
                  <a:srgbClr val="FF0000"/>
                </a:solidFill>
                <a:latin typeface="Times New Roman" panose="02020603050405020304" pitchFamily="18" charset="0"/>
                <a:ea typeface="黑体" panose="02010609060101010101" pitchFamily="2" charset="-122"/>
              </a:rPr>
              <a:t> W</a:t>
            </a:r>
          </a:p>
        </p:txBody>
      </p:sp>
      <p:sp>
        <p:nvSpPr>
          <p:cNvPr id="24644" name="矩形 357444"/>
          <p:cNvSpPr/>
          <p:nvPr/>
        </p:nvSpPr>
        <p:spPr>
          <a:xfrm>
            <a:off x="3382963" y="2095500"/>
            <a:ext cx="363537" cy="519113"/>
          </a:xfrm>
          <a:prstGeom prst="rect">
            <a:avLst/>
          </a:prstGeom>
          <a:noFill/>
          <a:ln w="28575">
            <a:noFill/>
          </a:ln>
        </p:spPr>
        <p:txBody>
          <a:bodyPr wrap="none" anchor="t" anchorCtr="0">
            <a:spAutoFit/>
          </a:bodyPr>
          <a:lstStyle/>
          <a:p>
            <a:pPr algn="ctr"/>
            <a:r>
              <a:rPr lang="en-US" altLang="zh-CN" sz="2800" b="1" dirty="0">
                <a:solidFill>
                  <a:srgbClr val="006600"/>
                </a:solidFill>
                <a:latin typeface="宋体" panose="02010600030101010101" pitchFamily="2" charset="-122"/>
                <a:ea typeface="_x000B__x000C_"/>
              </a:rPr>
              <a:t>C</a:t>
            </a:r>
          </a:p>
        </p:txBody>
      </p:sp>
      <p:sp>
        <p:nvSpPr>
          <p:cNvPr id="24645" name="矩形 357445"/>
          <p:cNvSpPr/>
          <p:nvPr/>
        </p:nvSpPr>
        <p:spPr>
          <a:xfrm>
            <a:off x="6049963" y="2819400"/>
            <a:ext cx="363537" cy="519113"/>
          </a:xfrm>
          <a:prstGeom prst="rect">
            <a:avLst/>
          </a:prstGeom>
          <a:noFill/>
          <a:ln w="28575">
            <a:noFill/>
          </a:ln>
        </p:spPr>
        <p:txBody>
          <a:bodyPr wrap="none" anchor="t" anchorCtr="0">
            <a:spAutoFit/>
          </a:bodyPr>
          <a:lstStyle/>
          <a:p>
            <a:pPr algn="ctr"/>
            <a:r>
              <a:rPr lang="en-US" altLang="zh-CN" sz="2800" b="1" dirty="0">
                <a:solidFill>
                  <a:srgbClr val="006600"/>
                </a:solidFill>
                <a:latin typeface="宋体" panose="02010600030101010101" pitchFamily="2" charset="-122"/>
                <a:ea typeface="_x000B__x000C_"/>
              </a:rPr>
              <a:t>D</a:t>
            </a:r>
          </a:p>
        </p:txBody>
      </p:sp>
      <p:sp>
        <p:nvSpPr>
          <p:cNvPr id="24646" name="矩形 357446"/>
          <p:cNvSpPr/>
          <p:nvPr/>
        </p:nvSpPr>
        <p:spPr>
          <a:xfrm>
            <a:off x="4191000" y="4241800"/>
            <a:ext cx="363538" cy="519113"/>
          </a:xfrm>
          <a:prstGeom prst="rect">
            <a:avLst/>
          </a:prstGeom>
          <a:noFill/>
          <a:ln w="28575">
            <a:noFill/>
          </a:ln>
        </p:spPr>
        <p:txBody>
          <a:bodyPr anchor="t" anchorCtr="0">
            <a:spAutoFit/>
          </a:bodyPr>
          <a:lstStyle/>
          <a:p>
            <a:pPr algn="ctr"/>
            <a:r>
              <a:rPr lang="en-US" altLang="zh-CN" sz="2800" b="1" dirty="0">
                <a:solidFill>
                  <a:srgbClr val="006600"/>
                </a:solidFill>
                <a:latin typeface="宋体" panose="02010600030101010101" pitchFamily="2" charset="-122"/>
                <a:ea typeface="_x000B__x000C_"/>
              </a:rPr>
              <a:t>B</a:t>
            </a:r>
          </a:p>
        </p:txBody>
      </p:sp>
      <p:sp>
        <p:nvSpPr>
          <p:cNvPr id="24647" name="矩形 357447"/>
          <p:cNvSpPr/>
          <p:nvPr/>
        </p:nvSpPr>
        <p:spPr>
          <a:xfrm>
            <a:off x="4114800" y="2817813"/>
            <a:ext cx="363538" cy="519112"/>
          </a:xfrm>
          <a:prstGeom prst="rect">
            <a:avLst/>
          </a:prstGeom>
          <a:noFill/>
          <a:ln w="28575">
            <a:noFill/>
          </a:ln>
        </p:spPr>
        <p:txBody>
          <a:bodyPr wrap="none" anchor="t" anchorCtr="0">
            <a:spAutoFit/>
          </a:bodyPr>
          <a:lstStyle/>
          <a:p>
            <a:pPr algn="ctr"/>
            <a:r>
              <a:rPr lang="en-US" altLang="zh-CN" sz="2800" b="1" dirty="0">
                <a:solidFill>
                  <a:srgbClr val="006600"/>
                </a:solidFill>
                <a:latin typeface="宋体" panose="02010600030101010101" pitchFamily="2" charset="-122"/>
                <a:ea typeface="_x000B__x000C_"/>
              </a:rPr>
              <a:t>A</a:t>
            </a:r>
          </a:p>
        </p:txBody>
      </p:sp>
      <p:sp>
        <p:nvSpPr>
          <p:cNvPr id="24648" name="直接连接符 357448"/>
          <p:cNvSpPr/>
          <p:nvPr/>
        </p:nvSpPr>
        <p:spPr>
          <a:xfrm>
            <a:off x="4178300" y="3325813"/>
            <a:ext cx="6350" cy="13954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4649" name="直接连接符 357449"/>
          <p:cNvSpPr/>
          <p:nvPr/>
        </p:nvSpPr>
        <p:spPr>
          <a:xfrm flipH="1">
            <a:off x="5638800" y="2133600"/>
            <a:ext cx="0" cy="1400175"/>
          </a:xfrm>
          <a:prstGeom prst="line">
            <a:avLst/>
          </a:prstGeom>
          <a:ln w="19050" cap="flat" cmpd="sng">
            <a:solidFill>
              <a:srgbClr val="CC00CC"/>
            </a:solidFill>
            <a:prstDash val="lgDash"/>
            <a:round/>
            <a:headEnd type="none" w="med" len="med"/>
            <a:tailEnd type="none" w="med" len="med"/>
          </a:ln>
        </p:spPr>
        <p:txBody>
          <a:bodyPr/>
          <a:lstStyle/>
          <a:p>
            <a:endParaRPr lang="zh-CN" altLang="en-US"/>
          </a:p>
        </p:txBody>
      </p:sp>
      <p:sp>
        <p:nvSpPr>
          <p:cNvPr id="357451" name="椭圆 357450"/>
          <p:cNvSpPr/>
          <p:nvPr/>
        </p:nvSpPr>
        <p:spPr>
          <a:xfrm>
            <a:off x="6856413" y="2667000"/>
            <a:ext cx="152400" cy="152400"/>
          </a:xfrm>
          <a:prstGeom prst="ellipse">
            <a:avLst/>
          </a:prstGeom>
          <a:solidFill>
            <a:schemeClr val="accent1"/>
          </a:solidFill>
          <a:ln w="28575" cap="flat" cmpd="sng">
            <a:solidFill>
              <a:schemeClr val="folHlink"/>
            </a:solidFill>
            <a:prstDash val="solid"/>
            <a:round/>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57413"/>
                                        </p:tgtEl>
                                        <p:attrNameLst>
                                          <p:attrName>style.visibility</p:attrName>
                                        </p:attrNameLst>
                                      </p:cBhvr>
                                      <p:to>
                                        <p:strVal val="visible"/>
                                      </p:to>
                                    </p:set>
                                    <p:anim calcmode="lin" valueType="num">
                                      <p:cBhvr additive="base">
                                        <p:cTn id="7" dur="500" fill="hold"/>
                                        <p:tgtEl>
                                          <p:spTgt spid="357413"/>
                                        </p:tgtEl>
                                        <p:attrNameLst>
                                          <p:attrName>ppt_x</p:attrName>
                                        </p:attrNameLst>
                                      </p:cBhvr>
                                      <p:tavLst>
                                        <p:tav tm="0">
                                          <p:val>
                                            <p:strVal val="#ppt_x"/>
                                          </p:val>
                                        </p:tav>
                                        <p:tav tm="100000">
                                          <p:val>
                                            <p:strVal val="#ppt_x"/>
                                          </p:val>
                                        </p:tav>
                                      </p:tavLst>
                                    </p:anim>
                                    <p:anim calcmode="lin" valueType="num">
                                      <p:cBhvr additive="base">
                                        <p:cTn id="8" dur="500" fill="hold"/>
                                        <p:tgtEl>
                                          <p:spTgt spid="3574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57442"/>
                                        </p:tgtEl>
                                        <p:attrNameLst>
                                          <p:attrName>style.visibility</p:attrName>
                                        </p:attrNameLst>
                                      </p:cBhvr>
                                      <p:to>
                                        <p:strVal val="visible"/>
                                      </p:to>
                                    </p:set>
                                    <p:animEffect transition="in" filter="wipe(left)">
                                      <p:cBhvr>
                                        <p:cTn id="12" dur="500"/>
                                        <p:tgtEl>
                                          <p:spTgt spid="3574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57429"/>
                                        </p:tgtEl>
                                        <p:attrNameLst>
                                          <p:attrName>style.visibility</p:attrName>
                                        </p:attrNameLst>
                                      </p:cBhvr>
                                      <p:to>
                                        <p:strVal val="visible"/>
                                      </p:to>
                                    </p:set>
                                    <p:anim calcmode="lin" valueType="num">
                                      <p:cBhvr additive="base">
                                        <p:cTn id="17" dur="500" fill="hold"/>
                                        <p:tgtEl>
                                          <p:spTgt spid="357429"/>
                                        </p:tgtEl>
                                        <p:attrNameLst>
                                          <p:attrName>ppt_x</p:attrName>
                                        </p:attrNameLst>
                                      </p:cBhvr>
                                      <p:tavLst>
                                        <p:tav tm="0">
                                          <p:val>
                                            <p:strVal val="#ppt_x"/>
                                          </p:val>
                                        </p:tav>
                                        <p:tav tm="100000">
                                          <p:val>
                                            <p:strVal val="#ppt_x"/>
                                          </p:val>
                                        </p:tav>
                                      </p:tavLst>
                                    </p:anim>
                                    <p:anim calcmode="lin" valueType="num">
                                      <p:cBhvr additive="base">
                                        <p:cTn id="18" dur="500" fill="hold"/>
                                        <p:tgtEl>
                                          <p:spTgt spid="3574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57407"/>
                                        </p:tgtEl>
                                        <p:attrNameLst>
                                          <p:attrName>style.visibility</p:attrName>
                                        </p:attrNameLst>
                                      </p:cBhvr>
                                      <p:to>
                                        <p:strVal val="visible"/>
                                      </p:to>
                                    </p:set>
                                    <p:animEffect transition="in" filter="wipe(up)">
                                      <p:cBhvr>
                                        <p:cTn id="23" dur="500"/>
                                        <p:tgtEl>
                                          <p:spTgt spid="35740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57428"/>
                                        </p:tgtEl>
                                        <p:attrNameLst>
                                          <p:attrName>style.visibility</p:attrName>
                                        </p:attrNameLst>
                                      </p:cBhvr>
                                      <p:to>
                                        <p:strVal val="visible"/>
                                      </p:to>
                                    </p:set>
                                    <p:animEffect transition="in" filter="wipe(up)">
                                      <p:cBhvr>
                                        <p:cTn id="28" dur="500"/>
                                        <p:tgtEl>
                                          <p:spTgt spid="35742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nodeType="clickEffect">
                                  <p:stCondLst>
                                    <p:cond delay="0"/>
                                  </p:stCondLst>
                                  <p:childTnLst>
                                    <p:set>
                                      <p:cBhvr>
                                        <p:cTn id="32" dur="1" fill="hold">
                                          <p:stCondLst>
                                            <p:cond delay="0"/>
                                          </p:stCondLst>
                                        </p:cTn>
                                        <p:tgtEl>
                                          <p:spTgt spid="357427"/>
                                        </p:tgtEl>
                                        <p:attrNameLst>
                                          <p:attrName>style.visibility</p:attrName>
                                        </p:attrNameLst>
                                      </p:cBhvr>
                                      <p:to>
                                        <p:strVal val="visible"/>
                                      </p:to>
                                    </p:set>
                                    <p:anim calcmode="lin" valueType="num">
                                      <p:cBhvr additive="base">
                                        <p:cTn id="33" dur="500" fill="hold"/>
                                        <p:tgtEl>
                                          <p:spTgt spid="357427"/>
                                        </p:tgtEl>
                                        <p:attrNameLst>
                                          <p:attrName>ppt_x</p:attrName>
                                        </p:attrNameLst>
                                      </p:cBhvr>
                                      <p:tavLst>
                                        <p:tav tm="0">
                                          <p:val>
                                            <p:strVal val="1+#ppt_w/2"/>
                                          </p:val>
                                        </p:tav>
                                        <p:tav tm="100000">
                                          <p:val>
                                            <p:strVal val="#ppt_x"/>
                                          </p:val>
                                        </p:tav>
                                      </p:tavLst>
                                    </p:anim>
                                    <p:anim calcmode="lin" valueType="num">
                                      <p:cBhvr additive="base">
                                        <p:cTn id="34" dur="500" fill="hold"/>
                                        <p:tgtEl>
                                          <p:spTgt spid="357427"/>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357443"/>
                                        </p:tgtEl>
                                        <p:attrNameLst>
                                          <p:attrName>style.visibility</p:attrName>
                                        </p:attrNameLst>
                                      </p:cBhvr>
                                      <p:to>
                                        <p:strVal val="visible"/>
                                      </p:to>
                                    </p:set>
                                    <p:animEffect transition="in" filter="wipe(up)">
                                      <p:cBhvr>
                                        <p:cTn id="38" dur="500"/>
                                        <p:tgtEl>
                                          <p:spTgt spid="35744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57436"/>
                                        </p:tgtEl>
                                        <p:attrNameLst>
                                          <p:attrName>style.visibility</p:attrName>
                                        </p:attrNameLst>
                                      </p:cBhvr>
                                      <p:to>
                                        <p:strVal val="visible"/>
                                      </p:to>
                                    </p:set>
                                    <p:anim calcmode="lin" valueType="num">
                                      <p:cBhvr additive="base">
                                        <p:cTn id="43" dur="500" fill="hold"/>
                                        <p:tgtEl>
                                          <p:spTgt spid="357436"/>
                                        </p:tgtEl>
                                        <p:attrNameLst>
                                          <p:attrName>ppt_x</p:attrName>
                                        </p:attrNameLst>
                                      </p:cBhvr>
                                      <p:tavLst>
                                        <p:tav tm="0">
                                          <p:val>
                                            <p:strVal val="0-#ppt_w/2"/>
                                          </p:val>
                                        </p:tav>
                                        <p:tav tm="100000">
                                          <p:val>
                                            <p:strVal val="#ppt_x"/>
                                          </p:val>
                                        </p:tav>
                                      </p:tavLst>
                                    </p:anim>
                                    <p:anim calcmode="lin" valueType="num">
                                      <p:cBhvr additive="base">
                                        <p:cTn id="44" dur="500" fill="hold"/>
                                        <p:tgtEl>
                                          <p:spTgt spid="3574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57380"/>
                                        </p:tgtEl>
                                        <p:attrNameLst>
                                          <p:attrName>style.visibility</p:attrName>
                                        </p:attrNameLst>
                                      </p:cBhvr>
                                      <p:to>
                                        <p:strVal val="visible"/>
                                      </p:to>
                                    </p:set>
                                    <p:animEffect transition="in" filter="wipe(down)">
                                      <p:cBhvr>
                                        <p:cTn id="49" dur="500"/>
                                        <p:tgtEl>
                                          <p:spTgt spid="35738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357437"/>
                                        </p:tgtEl>
                                        <p:attrNameLst>
                                          <p:attrName>style.visibility</p:attrName>
                                        </p:attrNameLst>
                                      </p:cBhvr>
                                      <p:to>
                                        <p:strVal val="visible"/>
                                      </p:to>
                                    </p:set>
                                    <p:animEffect transition="in" filter="wipe(right)">
                                      <p:cBhvr>
                                        <p:cTn id="54" dur="500"/>
                                        <p:tgtEl>
                                          <p:spTgt spid="35743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2" fill="hold" nodeType="clickEffect">
                                  <p:stCondLst>
                                    <p:cond delay="0"/>
                                  </p:stCondLst>
                                  <p:childTnLst>
                                    <p:set>
                                      <p:cBhvr>
                                        <p:cTn id="58" dur="1" fill="hold">
                                          <p:stCondLst>
                                            <p:cond delay="0"/>
                                          </p:stCondLst>
                                        </p:cTn>
                                        <p:tgtEl>
                                          <p:spTgt spid="357424"/>
                                        </p:tgtEl>
                                        <p:attrNameLst>
                                          <p:attrName>style.visibility</p:attrName>
                                        </p:attrNameLst>
                                      </p:cBhvr>
                                      <p:to>
                                        <p:strVal val="visible"/>
                                      </p:to>
                                    </p:set>
                                    <p:anim calcmode="lin" valueType="num">
                                      <p:cBhvr additive="base">
                                        <p:cTn id="59" dur="500" fill="hold"/>
                                        <p:tgtEl>
                                          <p:spTgt spid="357424"/>
                                        </p:tgtEl>
                                        <p:attrNameLst>
                                          <p:attrName>ppt_x</p:attrName>
                                        </p:attrNameLst>
                                      </p:cBhvr>
                                      <p:tavLst>
                                        <p:tav tm="0">
                                          <p:val>
                                            <p:strVal val="0-#ppt_w/2"/>
                                          </p:val>
                                        </p:tav>
                                        <p:tav tm="100000">
                                          <p:val>
                                            <p:strVal val="#ppt_x"/>
                                          </p:val>
                                        </p:tav>
                                      </p:tavLst>
                                    </p:anim>
                                    <p:anim calcmode="lin" valueType="num">
                                      <p:cBhvr additive="base">
                                        <p:cTn id="60" dur="500" fill="hold"/>
                                        <p:tgtEl>
                                          <p:spTgt spid="357424"/>
                                        </p:tgtEl>
                                        <p:attrNameLst>
                                          <p:attrName>ppt_y</p:attrName>
                                        </p:attrNameLst>
                                      </p:cBhvr>
                                      <p:tavLst>
                                        <p:tav tm="0">
                                          <p:val>
                                            <p:strVal val="1+#ppt_h/2"/>
                                          </p:val>
                                        </p:tav>
                                        <p:tav tm="100000">
                                          <p:val>
                                            <p:strVal val="#ppt_y"/>
                                          </p:val>
                                        </p:tav>
                                      </p:tavLst>
                                    </p:anim>
                                  </p:childTnLst>
                                </p:cTn>
                              </p:par>
                            </p:childTnLst>
                          </p:cTn>
                        </p:par>
                        <p:par>
                          <p:cTn id="61" fill="hold">
                            <p:stCondLst>
                              <p:cond delay="500"/>
                            </p:stCondLst>
                            <p:childTnLst>
                              <p:par>
                                <p:cTn id="62" presetID="22" presetClass="entr" presetSubtype="4" fill="hold" grpId="0" nodeType="afterEffect">
                                  <p:stCondLst>
                                    <p:cond delay="0"/>
                                  </p:stCondLst>
                                  <p:childTnLst>
                                    <p:set>
                                      <p:cBhvr>
                                        <p:cTn id="63" dur="1" fill="hold">
                                          <p:stCondLst>
                                            <p:cond delay="0"/>
                                          </p:stCondLst>
                                        </p:cTn>
                                        <p:tgtEl>
                                          <p:spTgt spid="357444"/>
                                        </p:tgtEl>
                                        <p:attrNameLst>
                                          <p:attrName>style.visibility</p:attrName>
                                        </p:attrNameLst>
                                      </p:cBhvr>
                                      <p:to>
                                        <p:strVal val="visible"/>
                                      </p:to>
                                    </p:set>
                                    <p:animEffect transition="in" filter="wipe(down)">
                                      <p:cBhvr>
                                        <p:cTn id="64" dur="500"/>
                                        <p:tgtEl>
                                          <p:spTgt spid="357444"/>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357451"/>
                                        </p:tgtEl>
                                        <p:attrNameLst>
                                          <p:attrName>style.visibility</p:attrName>
                                        </p:attrNameLst>
                                      </p:cBhvr>
                                      <p:to>
                                        <p:strVal val="visible"/>
                                      </p:to>
                                    </p:set>
                                    <p:anim calcmode="lin" valueType="num">
                                      <p:cBhvr additive="base">
                                        <p:cTn id="69" dur="500" fill="hold"/>
                                        <p:tgtEl>
                                          <p:spTgt spid="357451"/>
                                        </p:tgtEl>
                                        <p:attrNameLst>
                                          <p:attrName>ppt_x</p:attrName>
                                        </p:attrNameLst>
                                      </p:cBhvr>
                                      <p:tavLst>
                                        <p:tav tm="0">
                                          <p:val>
                                            <p:strVal val="1+#ppt_w/2"/>
                                          </p:val>
                                        </p:tav>
                                        <p:tav tm="100000">
                                          <p:val>
                                            <p:strVal val="#ppt_x"/>
                                          </p:val>
                                        </p:tav>
                                      </p:tavLst>
                                    </p:anim>
                                    <p:anim calcmode="lin" valueType="num">
                                      <p:cBhvr additive="base">
                                        <p:cTn id="70" dur="500" fill="hold"/>
                                        <p:tgtEl>
                                          <p:spTgt spid="357451"/>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57382"/>
                                        </p:tgtEl>
                                        <p:attrNameLst>
                                          <p:attrName>style.visibility</p:attrName>
                                        </p:attrNameLst>
                                      </p:cBhvr>
                                      <p:to>
                                        <p:strVal val="visible"/>
                                      </p:to>
                                    </p:set>
                                    <p:animEffect transition="in" filter="wipe(left)">
                                      <p:cBhvr>
                                        <p:cTn id="75" dur="500"/>
                                        <p:tgtEl>
                                          <p:spTgt spid="35738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357381"/>
                                        </p:tgtEl>
                                        <p:attrNameLst>
                                          <p:attrName>style.visibility</p:attrName>
                                        </p:attrNameLst>
                                      </p:cBhvr>
                                      <p:to>
                                        <p:strVal val="visible"/>
                                      </p:to>
                                    </p:set>
                                    <p:animEffect transition="in" filter="wipe(left)">
                                      <p:cBhvr>
                                        <p:cTn id="80" dur="500"/>
                                        <p:tgtEl>
                                          <p:spTgt spid="357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442" grpId="0" bldLvl="0" animBg="1"/>
      <p:bldP spid="357443" grpId="0" bldLvl="0" animBg="1"/>
      <p:bldP spid="35744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6450" name="组合 616449"/>
          <p:cNvGrpSpPr/>
          <p:nvPr/>
        </p:nvGrpSpPr>
        <p:grpSpPr>
          <a:xfrm>
            <a:off x="304800" y="533400"/>
            <a:ext cx="8610600" cy="5683250"/>
            <a:chOff x="192" y="336"/>
            <a:chExt cx="5424" cy="3580"/>
          </a:xfrm>
        </p:grpSpPr>
        <p:sp>
          <p:nvSpPr>
            <p:cNvPr id="616451" name="矩形 616450"/>
            <p:cNvSpPr>
              <a:spLocks noChangeAspect="1"/>
            </p:cNvSpPr>
            <p:nvPr/>
          </p:nvSpPr>
          <p:spPr>
            <a:xfrm>
              <a:off x="1920" y="336"/>
              <a:ext cx="2464" cy="269"/>
            </a:xfrm>
            <a:prstGeom prst="rect">
              <a:avLst/>
            </a:prstGeom>
            <a:noFill/>
            <a:ln w="9525">
              <a:noFill/>
            </a:ln>
          </p:spPr>
          <p:txBody>
            <a:bodyPr wrap="none" lIns="0" tIns="0" rIns="0" bIns="0">
              <a:spAutoFit/>
            </a:bodyPr>
            <a:lstStyle/>
            <a:p>
              <a:pPr algn="ctr"/>
              <a:r>
                <a:rPr lang="zh-CN" altLang="en-US" sz="2800" b="0" dirty="0">
                  <a:solidFill>
                    <a:srgbClr val="000000"/>
                  </a:solidFill>
                  <a:latin typeface="黑体" panose="02010609060101010101" pitchFamily="2" charset="-122"/>
                  <a:ea typeface="隶书" panose="02010509060101010101" pitchFamily="49" charset="-122"/>
                </a:rPr>
                <a:t>投影面垂直线的投影特性</a:t>
              </a:r>
              <a:endParaRPr lang="zh-CN" altLang="en-US" sz="2800" b="0" dirty="0">
                <a:latin typeface="Times New Roman" panose="02020603050405020304" pitchFamily="18" charset="0"/>
                <a:ea typeface="隶书" panose="02010509060101010101" pitchFamily="49" charset="-122"/>
              </a:endParaRPr>
            </a:p>
          </p:txBody>
        </p:sp>
        <p:sp>
          <p:nvSpPr>
            <p:cNvPr id="616452" name="矩形 616451"/>
            <p:cNvSpPr>
              <a:spLocks noChangeAspect="1"/>
            </p:cNvSpPr>
            <p:nvPr/>
          </p:nvSpPr>
          <p:spPr>
            <a:xfrm>
              <a:off x="851" y="3587"/>
              <a:ext cx="2543"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1</a:t>
              </a:r>
              <a:r>
                <a:rPr lang="zh-CN" altLang="en-US" sz="1400" dirty="0">
                  <a:solidFill>
                    <a:srgbClr val="000000"/>
                  </a:solidFill>
                  <a:latin typeface="宋体" panose="02010600030101010101" pitchFamily="2" charset="-122"/>
                </a:rPr>
                <a:t>、在直线所垂直的投影面上，其投影积聚为一点；</a:t>
              </a:r>
              <a:endParaRPr lang="zh-CN" altLang="en-US" sz="2400" dirty="0">
                <a:latin typeface="Times New Roman" panose="02020603050405020304" pitchFamily="18" charset="0"/>
              </a:endParaRPr>
            </a:p>
          </p:txBody>
        </p:sp>
        <p:sp>
          <p:nvSpPr>
            <p:cNvPr id="616453" name="矩形 616452"/>
            <p:cNvSpPr>
              <a:spLocks noChangeAspect="1"/>
            </p:cNvSpPr>
            <p:nvPr/>
          </p:nvSpPr>
          <p:spPr>
            <a:xfrm>
              <a:off x="841" y="3744"/>
              <a:ext cx="2769"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2</a:t>
              </a:r>
              <a:r>
                <a:rPr lang="zh-CN" altLang="en-US" sz="1400" dirty="0">
                  <a:solidFill>
                    <a:srgbClr val="000000"/>
                  </a:solidFill>
                  <a:latin typeface="宋体" panose="02010600030101010101" pitchFamily="2" charset="-122"/>
                </a:rPr>
                <a:t>、其余两面投影平行于相应的轴线，反映直线的实长。</a:t>
              </a:r>
              <a:endParaRPr lang="zh-CN" altLang="en-US" sz="2400" dirty="0">
                <a:latin typeface="Times New Roman" panose="02020603050405020304" pitchFamily="18" charset="0"/>
              </a:endParaRPr>
            </a:p>
          </p:txBody>
        </p:sp>
        <p:sp>
          <p:nvSpPr>
            <p:cNvPr id="616454" name="直接连接符 616453"/>
            <p:cNvSpPr>
              <a:spLocks noChangeAspect="1"/>
            </p:cNvSpPr>
            <p:nvPr/>
          </p:nvSpPr>
          <p:spPr>
            <a:xfrm>
              <a:off x="192" y="3915"/>
              <a:ext cx="542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455" name="直接连接符 616454"/>
            <p:cNvSpPr>
              <a:spLocks noChangeAspect="1"/>
            </p:cNvSpPr>
            <p:nvPr/>
          </p:nvSpPr>
          <p:spPr>
            <a:xfrm>
              <a:off x="192" y="3554"/>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56" name="直接连接符 616455"/>
            <p:cNvSpPr>
              <a:spLocks noChangeAspect="1"/>
            </p:cNvSpPr>
            <p:nvPr/>
          </p:nvSpPr>
          <p:spPr>
            <a:xfrm flipH="1">
              <a:off x="2669" y="1192"/>
              <a:ext cx="739"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457" name="任意多边形 616456"/>
            <p:cNvSpPr>
              <a:spLocks noChangeAspect="1"/>
            </p:cNvSpPr>
            <p:nvPr/>
          </p:nvSpPr>
          <p:spPr>
            <a:xfrm>
              <a:off x="2724" y="1231"/>
              <a:ext cx="51" cy="68"/>
            </a:xfrm>
            <a:custGeom>
              <a:avLst/>
              <a:gdLst/>
              <a:ahLst/>
              <a:cxnLst/>
              <a:rect l="0" t="0" r="0" b="0"/>
              <a:pathLst>
                <a:path w="260" h="341">
                  <a:moveTo>
                    <a:pt x="0" y="0"/>
                  </a:moveTo>
                  <a:lnTo>
                    <a:pt x="130" y="341"/>
                  </a:lnTo>
                  <a:lnTo>
                    <a:pt x="26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58" name="直接连接符 616457"/>
            <p:cNvSpPr>
              <a:spLocks noChangeAspect="1"/>
            </p:cNvSpPr>
            <p:nvPr/>
          </p:nvSpPr>
          <p:spPr>
            <a:xfrm flipH="1" flipV="1">
              <a:off x="2669" y="1793"/>
              <a:ext cx="454" cy="453"/>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459" name="直接连接符 616458"/>
            <p:cNvSpPr>
              <a:spLocks noChangeAspect="1"/>
            </p:cNvSpPr>
            <p:nvPr/>
          </p:nvSpPr>
          <p:spPr>
            <a:xfrm flipH="1">
              <a:off x="2669" y="1793"/>
              <a:ext cx="739"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60" name="直接连接符 616459"/>
            <p:cNvSpPr>
              <a:spLocks noChangeAspect="1"/>
            </p:cNvSpPr>
            <p:nvPr/>
          </p:nvSpPr>
          <p:spPr>
            <a:xfrm>
              <a:off x="192" y="3554"/>
              <a:ext cx="5423" cy="1"/>
            </a:xfrm>
            <a:prstGeom prst="line">
              <a:avLst/>
            </a:prstGeom>
            <a:ln w="3175" cap="flat" cmpd="sng">
              <a:solidFill>
                <a:schemeClr val="tx1"/>
              </a:solidFill>
              <a:prstDash val="solid"/>
              <a:headEnd type="none" w="med" len="med"/>
              <a:tailEnd type="none" w="med" len="med"/>
            </a:ln>
          </p:spPr>
          <p:txBody>
            <a:bodyPr/>
            <a:lstStyle/>
            <a:p>
              <a:endParaRPr lang="zh-CN" altLang="en-US"/>
            </a:p>
          </p:txBody>
        </p:sp>
        <p:sp>
          <p:nvSpPr>
            <p:cNvPr id="616461" name="直接连接符 616460"/>
            <p:cNvSpPr>
              <a:spLocks noChangeAspect="1"/>
            </p:cNvSpPr>
            <p:nvPr/>
          </p:nvSpPr>
          <p:spPr>
            <a:xfrm>
              <a:off x="192" y="2324"/>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62" name="直接连接符 616461"/>
            <p:cNvSpPr>
              <a:spLocks noChangeAspect="1"/>
            </p:cNvSpPr>
            <p:nvPr/>
          </p:nvSpPr>
          <p:spPr>
            <a:xfrm>
              <a:off x="192" y="1094"/>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63" name="矩形 616462"/>
            <p:cNvSpPr>
              <a:spLocks noChangeAspect="1"/>
            </p:cNvSpPr>
            <p:nvPr/>
          </p:nvSpPr>
          <p:spPr>
            <a:xfrm>
              <a:off x="912" y="864"/>
              <a:ext cx="1485"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正垂线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p>
          </p:txBody>
        </p:sp>
        <p:sp>
          <p:nvSpPr>
            <p:cNvPr id="616464" name="直接连接符 616463"/>
            <p:cNvSpPr>
              <a:spLocks noChangeAspect="1"/>
            </p:cNvSpPr>
            <p:nvPr/>
          </p:nvSpPr>
          <p:spPr>
            <a:xfrm>
              <a:off x="2690" y="3017"/>
              <a:ext cx="1015"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65" name="直接连接符 616464"/>
            <p:cNvSpPr>
              <a:spLocks noChangeAspect="1"/>
            </p:cNvSpPr>
            <p:nvPr/>
          </p:nvSpPr>
          <p:spPr>
            <a:xfrm>
              <a:off x="192" y="774"/>
              <a:ext cx="5423"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466" name="直接连接符 616465"/>
            <p:cNvSpPr>
              <a:spLocks noChangeAspect="1"/>
            </p:cNvSpPr>
            <p:nvPr/>
          </p:nvSpPr>
          <p:spPr>
            <a:xfrm>
              <a:off x="192" y="768"/>
              <a:ext cx="1" cy="314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467" name="直接连接符 616466"/>
            <p:cNvSpPr>
              <a:spLocks noChangeAspect="1"/>
            </p:cNvSpPr>
            <p:nvPr/>
          </p:nvSpPr>
          <p:spPr>
            <a:xfrm flipV="1">
              <a:off x="2469" y="768"/>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68" name="直接连接符 616467"/>
            <p:cNvSpPr>
              <a:spLocks noChangeAspect="1"/>
            </p:cNvSpPr>
            <p:nvPr/>
          </p:nvSpPr>
          <p:spPr>
            <a:xfrm flipV="1">
              <a:off x="734" y="768"/>
              <a:ext cx="1" cy="31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69" name="直接连接符 616468"/>
            <p:cNvSpPr>
              <a:spLocks noChangeAspect="1"/>
            </p:cNvSpPr>
            <p:nvPr/>
          </p:nvSpPr>
          <p:spPr>
            <a:xfrm flipV="1">
              <a:off x="1645" y="2502"/>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70" name="任意多边形 616469"/>
            <p:cNvSpPr>
              <a:spLocks noChangeAspect="1"/>
            </p:cNvSpPr>
            <p:nvPr/>
          </p:nvSpPr>
          <p:spPr>
            <a:xfrm>
              <a:off x="1645" y="2526"/>
              <a:ext cx="35" cy="48"/>
            </a:xfrm>
            <a:custGeom>
              <a:avLst/>
              <a:gdLst/>
              <a:ahLst/>
              <a:cxnLst/>
              <a:rect l="0" t="0" r="0" b="0"/>
              <a:pathLst>
                <a:path w="176" h="242">
                  <a:moveTo>
                    <a:pt x="0" y="52"/>
                  </a:moveTo>
                  <a:lnTo>
                    <a:pt x="29" y="17"/>
                  </a:lnTo>
                  <a:lnTo>
                    <a:pt x="59" y="0"/>
                  </a:lnTo>
                  <a:lnTo>
                    <a:pt x="103" y="0"/>
                  </a:lnTo>
                  <a:lnTo>
                    <a:pt x="132" y="17"/>
                  </a:lnTo>
                  <a:lnTo>
                    <a:pt x="162" y="52"/>
                  </a:lnTo>
                  <a:lnTo>
                    <a:pt x="176" y="104"/>
                  </a:lnTo>
                  <a:lnTo>
                    <a:pt x="176" y="138"/>
                  </a:lnTo>
                  <a:lnTo>
                    <a:pt x="162" y="190"/>
                  </a:lnTo>
                  <a:lnTo>
                    <a:pt x="132" y="225"/>
                  </a:lnTo>
                  <a:lnTo>
                    <a:pt x="103" y="242"/>
                  </a:lnTo>
                  <a:lnTo>
                    <a:pt x="59" y="242"/>
                  </a:lnTo>
                  <a:lnTo>
                    <a:pt x="29" y="225"/>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71" name="任意多边形 616470"/>
            <p:cNvSpPr>
              <a:spLocks noChangeAspect="1"/>
            </p:cNvSpPr>
            <p:nvPr/>
          </p:nvSpPr>
          <p:spPr>
            <a:xfrm>
              <a:off x="1702" y="2488"/>
              <a:ext cx="4" cy="20"/>
            </a:xfrm>
            <a:custGeom>
              <a:avLst/>
              <a:gdLst/>
              <a:ahLst/>
              <a:cxnLst/>
              <a:rect l="0" t="0" r="0" b="0"/>
              <a:pathLst>
                <a:path w="29" h="104">
                  <a:moveTo>
                    <a:pt x="29" y="17"/>
                  </a:moveTo>
                  <a:lnTo>
                    <a:pt x="15" y="34"/>
                  </a:lnTo>
                  <a:lnTo>
                    <a:pt x="0" y="17"/>
                  </a:lnTo>
                  <a:lnTo>
                    <a:pt x="15" y="0"/>
                  </a:lnTo>
                  <a:lnTo>
                    <a:pt x="29" y="17"/>
                  </a:lnTo>
                  <a:lnTo>
                    <a:pt x="29" y="52"/>
                  </a:lnTo>
                  <a:lnTo>
                    <a:pt x="15" y="87"/>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72" name="任意多边形 616471"/>
            <p:cNvSpPr>
              <a:spLocks noChangeAspect="1"/>
            </p:cNvSpPr>
            <p:nvPr/>
          </p:nvSpPr>
          <p:spPr>
            <a:xfrm>
              <a:off x="1718" y="2488"/>
              <a:ext cx="6" cy="20"/>
            </a:xfrm>
            <a:custGeom>
              <a:avLst/>
              <a:gdLst/>
              <a:ahLst/>
              <a:cxnLst/>
              <a:rect l="0" t="0" r="0" b="0"/>
              <a:pathLst>
                <a:path w="30" h="104">
                  <a:moveTo>
                    <a:pt x="30" y="17"/>
                  </a:moveTo>
                  <a:lnTo>
                    <a:pt x="15" y="34"/>
                  </a:lnTo>
                  <a:lnTo>
                    <a:pt x="0" y="17"/>
                  </a:lnTo>
                  <a:lnTo>
                    <a:pt x="15" y="0"/>
                  </a:lnTo>
                  <a:lnTo>
                    <a:pt x="30" y="17"/>
                  </a:lnTo>
                  <a:lnTo>
                    <a:pt x="30" y="52"/>
                  </a:lnTo>
                  <a:lnTo>
                    <a:pt x="15" y="87"/>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73" name="直接连接符 616472"/>
            <p:cNvSpPr>
              <a:spLocks noChangeAspect="1"/>
            </p:cNvSpPr>
            <p:nvPr/>
          </p:nvSpPr>
          <p:spPr>
            <a:xfrm flipH="1">
              <a:off x="1128" y="3316"/>
              <a:ext cx="82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74" name="直接连接符 616473"/>
            <p:cNvSpPr>
              <a:spLocks noChangeAspect="1"/>
            </p:cNvSpPr>
            <p:nvPr/>
          </p:nvSpPr>
          <p:spPr>
            <a:xfrm>
              <a:off x="1619" y="2597"/>
              <a:ext cx="332"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475" name="直接连接符 616474"/>
            <p:cNvSpPr>
              <a:spLocks noChangeAspect="1"/>
            </p:cNvSpPr>
            <p:nvPr/>
          </p:nvSpPr>
          <p:spPr>
            <a:xfrm>
              <a:off x="1540" y="2906"/>
              <a:ext cx="451" cy="45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76" name="直接连接符 616475"/>
            <p:cNvSpPr>
              <a:spLocks noChangeAspect="1"/>
            </p:cNvSpPr>
            <p:nvPr/>
          </p:nvSpPr>
          <p:spPr>
            <a:xfrm>
              <a:off x="1014" y="2906"/>
              <a:ext cx="1040"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77" name="直接连接符 616476"/>
            <p:cNvSpPr>
              <a:spLocks noChangeAspect="1"/>
            </p:cNvSpPr>
            <p:nvPr/>
          </p:nvSpPr>
          <p:spPr>
            <a:xfrm flipH="1">
              <a:off x="1272" y="1500"/>
              <a:ext cx="60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78" name="直接连接符 616477"/>
            <p:cNvSpPr>
              <a:spLocks noChangeAspect="1"/>
            </p:cNvSpPr>
            <p:nvPr/>
          </p:nvSpPr>
          <p:spPr>
            <a:xfrm>
              <a:off x="1453" y="1697"/>
              <a:ext cx="617"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79" name="直接连接符 616478"/>
            <p:cNvSpPr>
              <a:spLocks noChangeAspect="1"/>
            </p:cNvSpPr>
            <p:nvPr/>
          </p:nvSpPr>
          <p:spPr>
            <a:xfrm flipH="1">
              <a:off x="1457" y="2246"/>
              <a:ext cx="738" cy="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480" name="直接连接符 616479"/>
            <p:cNvSpPr>
              <a:spLocks noChangeAspect="1"/>
            </p:cNvSpPr>
            <p:nvPr/>
          </p:nvSpPr>
          <p:spPr>
            <a:xfrm flipH="1">
              <a:off x="1004" y="1793"/>
              <a:ext cx="737"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81" name="直接连接符 616480"/>
            <p:cNvSpPr>
              <a:spLocks noChangeAspect="1"/>
            </p:cNvSpPr>
            <p:nvPr/>
          </p:nvSpPr>
          <p:spPr>
            <a:xfrm flipH="1">
              <a:off x="1004" y="1192"/>
              <a:ext cx="737"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482" name="直接连接符 616481"/>
            <p:cNvSpPr/>
            <p:nvPr/>
          </p:nvSpPr>
          <p:spPr>
            <a:xfrm>
              <a:off x="1619" y="2597"/>
              <a:ext cx="0" cy="38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3" name="直接连接符 616482"/>
            <p:cNvSpPr>
              <a:spLocks noChangeAspect="1"/>
            </p:cNvSpPr>
            <p:nvPr/>
          </p:nvSpPr>
          <p:spPr>
            <a:xfrm>
              <a:off x="1128" y="2597"/>
              <a:ext cx="2" cy="38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4" name="直接连接符 616483"/>
            <p:cNvSpPr>
              <a:spLocks noChangeAspect="1"/>
            </p:cNvSpPr>
            <p:nvPr/>
          </p:nvSpPr>
          <p:spPr>
            <a:xfrm flipV="1">
              <a:off x="1540" y="2509"/>
              <a:ext cx="1" cy="9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485" name="直接连接符 616484"/>
            <p:cNvSpPr>
              <a:spLocks noChangeAspect="1"/>
            </p:cNvSpPr>
            <p:nvPr/>
          </p:nvSpPr>
          <p:spPr>
            <a:xfrm flipH="1">
              <a:off x="1128" y="2986"/>
              <a:ext cx="49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6" name="直接连接符 616485"/>
            <p:cNvSpPr>
              <a:spLocks noChangeAspect="1"/>
            </p:cNvSpPr>
            <p:nvPr/>
          </p:nvSpPr>
          <p:spPr>
            <a:xfrm flipV="1">
              <a:off x="935" y="2874"/>
              <a:ext cx="47"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7" name="直接连接符 616486"/>
            <p:cNvSpPr>
              <a:spLocks noChangeAspect="1"/>
            </p:cNvSpPr>
            <p:nvPr/>
          </p:nvSpPr>
          <p:spPr>
            <a:xfrm>
              <a:off x="944" y="2874"/>
              <a:ext cx="30"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8" name="直接连接符 616487"/>
            <p:cNvSpPr>
              <a:spLocks noChangeAspect="1"/>
            </p:cNvSpPr>
            <p:nvPr/>
          </p:nvSpPr>
          <p:spPr>
            <a:xfrm flipV="1">
              <a:off x="1037" y="2954"/>
              <a:ext cx="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89" name="任意多边形 616488"/>
            <p:cNvSpPr>
              <a:spLocks noChangeAspect="1"/>
            </p:cNvSpPr>
            <p:nvPr/>
          </p:nvSpPr>
          <p:spPr>
            <a:xfrm>
              <a:off x="1037" y="2979"/>
              <a:ext cx="35" cy="48"/>
            </a:xfrm>
            <a:custGeom>
              <a:avLst/>
              <a:gdLst/>
              <a:ahLst/>
              <a:cxnLst/>
              <a:rect l="0" t="0" r="0" b="0"/>
              <a:pathLst>
                <a:path w="176" h="242">
                  <a:moveTo>
                    <a:pt x="0" y="52"/>
                  </a:moveTo>
                  <a:lnTo>
                    <a:pt x="29" y="18"/>
                  </a:lnTo>
                  <a:lnTo>
                    <a:pt x="58" y="0"/>
                  </a:lnTo>
                  <a:lnTo>
                    <a:pt x="102" y="0"/>
                  </a:lnTo>
                  <a:lnTo>
                    <a:pt x="132" y="18"/>
                  </a:lnTo>
                  <a:lnTo>
                    <a:pt x="161" y="52"/>
                  </a:lnTo>
                  <a:lnTo>
                    <a:pt x="176" y="104"/>
                  </a:lnTo>
                  <a:lnTo>
                    <a:pt x="176" y="139"/>
                  </a:lnTo>
                  <a:lnTo>
                    <a:pt x="161" y="191"/>
                  </a:lnTo>
                  <a:lnTo>
                    <a:pt x="132" y="225"/>
                  </a:lnTo>
                  <a:lnTo>
                    <a:pt x="102" y="242"/>
                  </a:lnTo>
                  <a:lnTo>
                    <a:pt x="58" y="242"/>
                  </a:lnTo>
                  <a:lnTo>
                    <a:pt x="29" y="225"/>
                  </a:lnTo>
                  <a:lnTo>
                    <a:pt x="0" y="19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90" name="直接连接符 616489"/>
            <p:cNvSpPr/>
            <p:nvPr/>
          </p:nvSpPr>
          <p:spPr>
            <a:xfrm>
              <a:off x="1136" y="2994"/>
              <a:ext cx="0" cy="33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491" name="直接连接符 616490"/>
            <p:cNvSpPr>
              <a:spLocks noChangeAspect="1"/>
            </p:cNvSpPr>
            <p:nvPr/>
          </p:nvSpPr>
          <p:spPr>
            <a:xfrm>
              <a:off x="1084" y="3277"/>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2" name="任意多边形 616491"/>
            <p:cNvSpPr>
              <a:spLocks noChangeAspect="1"/>
            </p:cNvSpPr>
            <p:nvPr/>
          </p:nvSpPr>
          <p:spPr>
            <a:xfrm>
              <a:off x="1049" y="3277"/>
              <a:ext cx="35" cy="48"/>
            </a:xfrm>
            <a:custGeom>
              <a:avLst/>
              <a:gdLst/>
              <a:ahLst/>
              <a:cxnLst/>
              <a:rect l="0" t="0" r="0" b="0"/>
              <a:pathLst>
                <a:path w="176" h="242">
                  <a:moveTo>
                    <a:pt x="176" y="52"/>
                  </a:moveTo>
                  <a:lnTo>
                    <a:pt x="147" y="17"/>
                  </a:lnTo>
                  <a:lnTo>
                    <a:pt x="118" y="0"/>
                  </a:lnTo>
                  <a:lnTo>
                    <a:pt x="73" y="0"/>
                  </a:lnTo>
                  <a:lnTo>
                    <a:pt x="44" y="17"/>
                  </a:lnTo>
                  <a:lnTo>
                    <a:pt x="15" y="52"/>
                  </a:lnTo>
                  <a:lnTo>
                    <a:pt x="0" y="104"/>
                  </a:lnTo>
                  <a:lnTo>
                    <a:pt x="0" y="138"/>
                  </a:lnTo>
                  <a:lnTo>
                    <a:pt x="15" y="190"/>
                  </a:lnTo>
                  <a:lnTo>
                    <a:pt x="44" y="225"/>
                  </a:lnTo>
                  <a:lnTo>
                    <a:pt x="73" y="242"/>
                  </a:lnTo>
                  <a:lnTo>
                    <a:pt x="118" y="242"/>
                  </a:lnTo>
                  <a:lnTo>
                    <a:pt x="147" y="225"/>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93" name="任意多边形 616492"/>
            <p:cNvSpPr>
              <a:spLocks noChangeAspect="1"/>
            </p:cNvSpPr>
            <p:nvPr/>
          </p:nvSpPr>
          <p:spPr>
            <a:xfrm>
              <a:off x="1585" y="3343"/>
              <a:ext cx="44" cy="35"/>
            </a:xfrm>
            <a:custGeom>
              <a:avLst/>
              <a:gdLst/>
              <a:ahLst/>
              <a:cxnLst/>
              <a:rect l="0" t="0" r="0" b="0"/>
              <a:pathLst>
                <a:path w="222" h="173">
                  <a:moveTo>
                    <a:pt x="0" y="0"/>
                  </a:moveTo>
                  <a:lnTo>
                    <a:pt x="90" y="173"/>
                  </a:lnTo>
                  <a:lnTo>
                    <a:pt x="22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494" name="直接连接符 616493"/>
            <p:cNvSpPr>
              <a:spLocks noChangeAspect="1"/>
            </p:cNvSpPr>
            <p:nvPr/>
          </p:nvSpPr>
          <p:spPr>
            <a:xfrm flipH="1">
              <a:off x="1598" y="3378"/>
              <a:ext cx="5" cy="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5" name="直接连接符 616494"/>
            <p:cNvSpPr>
              <a:spLocks noChangeAspect="1"/>
            </p:cNvSpPr>
            <p:nvPr/>
          </p:nvSpPr>
          <p:spPr>
            <a:xfrm flipV="1">
              <a:off x="1638" y="3384"/>
              <a:ext cx="9"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6" name="直接连接符 616495"/>
            <p:cNvSpPr>
              <a:spLocks noChangeAspect="1"/>
            </p:cNvSpPr>
            <p:nvPr/>
          </p:nvSpPr>
          <p:spPr>
            <a:xfrm flipH="1">
              <a:off x="1675" y="3384"/>
              <a:ext cx="10"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7" name="直接连接符 616496"/>
            <p:cNvSpPr>
              <a:spLocks noChangeAspect="1"/>
            </p:cNvSpPr>
            <p:nvPr/>
          </p:nvSpPr>
          <p:spPr>
            <a:xfrm>
              <a:off x="1642" y="3418"/>
              <a:ext cx="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8" name="直接连接符 616497"/>
            <p:cNvSpPr>
              <a:spLocks noChangeAspect="1"/>
            </p:cNvSpPr>
            <p:nvPr/>
          </p:nvSpPr>
          <p:spPr>
            <a:xfrm flipV="1">
              <a:off x="1159" y="2502"/>
              <a:ext cx="1" cy="7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499" name="任意多边形 616498"/>
            <p:cNvSpPr>
              <a:spLocks noChangeAspect="1"/>
            </p:cNvSpPr>
            <p:nvPr/>
          </p:nvSpPr>
          <p:spPr>
            <a:xfrm>
              <a:off x="1159" y="2526"/>
              <a:ext cx="35" cy="50"/>
            </a:xfrm>
            <a:custGeom>
              <a:avLst/>
              <a:gdLst/>
              <a:ahLst/>
              <a:cxnLst/>
              <a:rect l="0" t="0" r="0" b="0"/>
              <a:pathLst>
                <a:path w="177" h="242">
                  <a:moveTo>
                    <a:pt x="0" y="52"/>
                  </a:moveTo>
                  <a:lnTo>
                    <a:pt x="30" y="17"/>
                  </a:lnTo>
                  <a:lnTo>
                    <a:pt x="59" y="0"/>
                  </a:lnTo>
                  <a:lnTo>
                    <a:pt x="103" y="0"/>
                  </a:lnTo>
                  <a:lnTo>
                    <a:pt x="133" y="17"/>
                  </a:lnTo>
                  <a:lnTo>
                    <a:pt x="162" y="52"/>
                  </a:lnTo>
                  <a:lnTo>
                    <a:pt x="177" y="103"/>
                  </a:lnTo>
                  <a:lnTo>
                    <a:pt x="177" y="138"/>
                  </a:lnTo>
                  <a:lnTo>
                    <a:pt x="162" y="190"/>
                  </a:lnTo>
                  <a:lnTo>
                    <a:pt x="133" y="224"/>
                  </a:lnTo>
                  <a:lnTo>
                    <a:pt x="103" y="242"/>
                  </a:lnTo>
                  <a:lnTo>
                    <a:pt x="59" y="242"/>
                  </a:lnTo>
                  <a:lnTo>
                    <a:pt x="30"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0" name="任意多边形 616499"/>
            <p:cNvSpPr>
              <a:spLocks noChangeAspect="1"/>
            </p:cNvSpPr>
            <p:nvPr/>
          </p:nvSpPr>
          <p:spPr>
            <a:xfrm>
              <a:off x="1214" y="2488"/>
              <a:ext cx="6" cy="21"/>
            </a:xfrm>
            <a:custGeom>
              <a:avLst/>
              <a:gdLst/>
              <a:ahLst/>
              <a:cxnLst/>
              <a:rect l="0" t="0" r="0" b="0"/>
              <a:pathLst>
                <a:path w="30" h="105">
                  <a:moveTo>
                    <a:pt x="30" y="18"/>
                  </a:moveTo>
                  <a:lnTo>
                    <a:pt x="15" y="35"/>
                  </a:lnTo>
                  <a:lnTo>
                    <a:pt x="0" y="18"/>
                  </a:lnTo>
                  <a:lnTo>
                    <a:pt x="15" y="0"/>
                  </a:lnTo>
                  <a:lnTo>
                    <a:pt x="30" y="18"/>
                  </a:lnTo>
                  <a:lnTo>
                    <a:pt x="30" y="52"/>
                  </a:lnTo>
                  <a:lnTo>
                    <a:pt x="15" y="88"/>
                  </a:lnTo>
                  <a:lnTo>
                    <a:pt x="0" y="1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1" name="直接连接符 616500"/>
            <p:cNvSpPr>
              <a:spLocks noChangeAspect="1"/>
            </p:cNvSpPr>
            <p:nvPr/>
          </p:nvSpPr>
          <p:spPr>
            <a:xfrm>
              <a:off x="1128" y="2597"/>
              <a:ext cx="49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02" name="直接连接符 616501"/>
            <p:cNvSpPr>
              <a:spLocks noChangeAspect="1"/>
            </p:cNvSpPr>
            <p:nvPr/>
          </p:nvSpPr>
          <p:spPr>
            <a:xfrm flipV="1">
              <a:off x="1165" y="1831"/>
              <a:ext cx="1" cy="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03" name="任意多边形 616502"/>
            <p:cNvSpPr>
              <a:spLocks noChangeAspect="1"/>
            </p:cNvSpPr>
            <p:nvPr/>
          </p:nvSpPr>
          <p:spPr>
            <a:xfrm>
              <a:off x="1165" y="1859"/>
              <a:ext cx="41" cy="58"/>
            </a:xfrm>
            <a:custGeom>
              <a:avLst/>
              <a:gdLst/>
              <a:ahLst/>
              <a:cxnLst/>
              <a:rect l="0" t="0" r="0" b="0"/>
              <a:pathLst>
                <a:path w="207" h="285">
                  <a:moveTo>
                    <a:pt x="0" y="61"/>
                  </a:moveTo>
                  <a:lnTo>
                    <a:pt x="35" y="21"/>
                  </a:lnTo>
                  <a:lnTo>
                    <a:pt x="69" y="0"/>
                  </a:lnTo>
                  <a:lnTo>
                    <a:pt x="121" y="0"/>
                  </a:lnTo>
                  <a:lnTo>
                    <a:pt x="156" y="21"/>
                  </a:lnTo>
                  <a:lnTo>
                    <a:pt x="190" y="61"/>
                  </a:lnTo>
                  <a:lnTo>
                    <a:pt x="207" y="122"/>
                  </a:lnTo>
                  <a:lnTo>
                    <a:pt x="207" y="163"/>
                  </a:lnTo>
                  <a:lnTo>
                    <a:pt x="190" y="224"/>
                  </a:lnTo>
                  <a:lnTo>
                    <a:pt x="156" y="265"/>
                  </a:lnTo>
                  <a:lnTo>
                    <a:pt x="121" y="285"/>
                  </a:lnTo>
                  <a:lnTo>
                    <a:pt x="69" y="285"/>
                  </a:lnTo>
                  <a:lnTo>
                    <a:pt x="35" y="265"/>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4" name="直接连接符 616503"/>
            <p:cNvSpPr>
              <a:spLocks noChangeAspect="1"/>
            </p:cNvSpPr>
            <p:nvPr/>
          </p:nvSpPr>
          <p:spPr>
            <a:xfrm>
              <a:off x="1180" y="1291"/>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05" name="任意多边形 616504"/>
            <p:cNvSpPr>
              <a:spLocks noChangeAspect="1"/>
            </p:cNvSpPr>
            <p:nvPr/>
          </p:nvSpPr>
          <p:spPr>
            <a:xfrm>
              <a:off x="1139" y="1291"/>
              <a:ext cx="41" cy="57"/>
            </a:xfrm>
            <a:custGeom>
              <a:avLst/>
              <a:gdLst/>
              <a:ahLst/>
              <a:cxnLst/>
              <a:rect l="0" t="0" r="0" b="0"/>
              <a:pathLst>
                <a:path w="207" h="284">
                  <a:moveTo>
                    <a:pt x="207" y="61"/>
                  </a:moveTo>
                  <a:lnTo>
                    <a:pt x="173" y="20"/>
                  </a:lnTo>
                  <a:lnTo>
                    <a:pt x="138" y="0"/>
                  </a:lnTo>
                  <a:lnTo>
                    <a:pt x="86" y="0"/>
                  </a:lnTo>
                  <a:lnTo>
                    <a:pt x="52" y="20"/>
                  </a:lnTo>
                  <a:lnTo>
                    <a:pt x="17" y="61"/>
                  </a:lnTo>
                  <a:lnTo>
                    <a:pt x="0" y="122"/>
                  </a:lnTo>
                  <a:lnTo>
                    <a:pt x="0" y="162"/>
                  </a:lnTo>
                  <a:lnTo>
                    <a:pt x="17" y="223"/>
                  </a:lnTo>
                  <a:lnTo>
                    <a:pt x="52" y="264"/>
                  </a:lnTo>
                  <a:lnTo>
                    <a:pt x="86" y="284"/>
                  </a:lnTo>
                  <a:lnTo>
                    <a:pt x="138" y="284"/>
                  </a:lnTo>
                  <a:lnTo>
                    <a:pt x="173" y="264"/>
                  </a:lnTo>
                  <a:lnTo>
                    <a:pt x="207" y="22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6" name="任意多边形 616505"/>
            <p:cNvSpPr>
              <a:spLocks noChangeAspect="1"/>
            </p:cNvSpPr>
            <p:nvPr/>
          </p:nvSpPr>
          <p:spPr>
            <a:xfrm>
              <a:off x="1206" y="1245"/>
              <a:ext cx="6" cy="25"/>
            </a:xfrm>
            <a:custGeom>
              <a:avLst/>
              <a:gdLst/>
              <a:ahLst/>
              <a:cxnLst/>
              <a:rect l="0" t="0" r="0" b="0"/>
              <a:pathLst>
                <a:path w="35" h="122">
                  <a:moveTo>
                    <a:pt x="35" y="20"/>
                  </a:moveTo>
                  <a:lnTo>
                    <a:pt x="17" y="41"/>
                  </a:lnTo>
                  <a:lnTo>
                    <a:pt x="0" y="20"/>
                  </a:lnTo>
                  <a:lnTo>
                    <a:pt x="17" y="0"/>
                  </a:lnTo>
                  <a:lnTo>
                    <a:pt x="35" y="20"/>
                  </a:lnTo>
                  <a:lnTo>
                    <a:pt x="35"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7" name="直接连接符 616506"/>
            <p:cNvSpPr>
              <a:spLocks noChangeAspect="1"/>
            </p:cNvSpPr>
            <p:nvPr/>
          </p:nvSpPr>
          <p:spPr>
            <a:xfrm flipV="1">
              <a:off x="1237" y="1262"/>
              <a:ext cx="1" cy="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08" name="任意多边形 616507"/>
            <p:cNvSpPr>
              <a:spLocks noChangeAspect="1"/>
            </p:cNvSpPr>
            <p:nvPr/>
          </p:nvSpPr>
          <p:spPr>
            <a:xfrm>
              <a:off x="1237" y="1291"/>
              <a:ext cx="41" cy="57"/>
            </a:xfrm>
            <a:custGeom>
              <a:avLst/>
              <a:gdLst/>
              <a:ahLst/>
              <a:cxnLst/>
              <a:rect l="0" t="0" r="0" b="0"/>
              <a:pathLst>
                <a:path w="207" h="284">
                  <a:moveTo>
                    <a:pt x="0" y="61"/>
                  </a:moveTo>
                  <a:lnTo>
                    <a:pt x="34" y="20"/>
                  </a:lnTo>
                  <a:lnTo>
                    <a:pt x="69" y="0"/>
                  </a:lnTo>
                  <a:lnTo>
                    <a:pt x="120" y="0"/>
                  </a:lnTo>
                  <a:lnTo>
                    <a:pt x="155" y="20"/>
                  </a:lnTo>
                  <a:lnTo>
                    <a:pt x="190" y="61"/>
                  </a:lnTo>
                  <a:lnTo>
                    <a:pt x="207" y="122"/>
                  </a:lnTo>
                  <a:lnTo>
                    <a:pt x="207" y="162"/>
                  </a:lnTo>
                  <a:lnTo>
                    <a:pt x="190" y="223"/>
                  </a:lnTo>
                  <a:lnTo>
                    <a:pt x="155" y="264"/>
                  </a:lnTo>
                  <a:lnTo>
                    <a:pt x="120" y="284"/>
                  </a:lnTo>
                  <a:lnTo>
                    <a:pt x="69" y="284"/>
                  </a:lnTo>
                  <a:lnTo>
                    <a:pt x="34" y="264"/>
                  </a:lnTo>
                  <a:lnTo>
                    <a:pt x="0" y="22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09" name="任意多边形 616508"/>
            <p:cNvSpPr>
              <a:spLocks noChangeAspect="1"/>
            </p:cNvSpPr>
            <p:nvPr/>
          </p:nvSpPr>
          <p:spPr>
            <a:xfrm>
              <a:off x="1302" y="1245"/>
              <a:ext cx="7" cy="25"/>
            </a:xfrm>
            <a:custGeom>
              <a:avLst/>
              <a:gdLst/>
              <a:ahLst/>
              <a:cxnLst/>
              <a:rect l="0" t="0" r="0" b="0"/>
              <a:pathLst>
                <a:path w="34" h="122">
                  <a:moveTo>
                    <a:pt x="34" y="20"/>
                  </a:moveTo>
                  <a:lnTo>
                    <a:pt x="17" y="41"/>
                  </a:lnTo>
                  <a:lnTo>
                    <a:pt x="0" y="20"/>
                  </a:lnTo>
                  <a:lnTo>
                    <a:pt x="17" y="0"/>
                  </a:lnTo>
                  <a:lnTo>
                    <a:pt x="34" y="20"/>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10" name="直接连接符 616509"/>
            <p:cNvSpPr>
              <a:spLocks noChangeAspect="1"/>
            </p:cNvSpPr>
            <p:nvPr/>
          </p:nvSpPr>
          <p:spPr>
            <a:xfrm flipH="1" flipV="1">
              <a:off x="1154" y="1398"/>
              <a:ext cx="106" cy="10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11" name="直接连接符 616510"/>
            <p:cNvSpPr>
              <a:spLocks noChangeAspect="1"/>
            </p:cNvSpPr>
            <p:nvPr/>
          </p:nvSpPr>
          <p:spPr>
            <a:xfrm flipH="1" flipV="1">
              <a:off x="1004" y="1793"/>
              <a:ext cx="453" cy="45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512" name="直接连接符 616511"/>
            <p:cNvSpPr>
              <a:spLocks noChangeAspect="1"/>
            </p:cNvSpPr>
            <p:nvPr/>
          </p:nvSpPr>
          <p:spPr>
            <a:xfrm>
              <a:off x="1109" y="2526"/>
              <a:ext cx="1"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13" name="任意多边形 616512"/>
            <p:cNvSpPr>
              <a:spLocks noChangeAspect="1"/>
            </p:cNvSpPr>
            <p:nvPr/>
          </p:nvSpPr>
          <p:spPr>
            <a:xfrm>
              <a:off x="1074" y="2526"/>
              <a:ext cx="35" cy="50"/>
            </a:xfrm>
            <a:custGeom>
              <a:avLst/>
              <a:gdLst/>
              <a:ahLst/>
              <a:cxnLst/>
              <a:rect l="0" t="0" r="0" b="0"/>
              <a:pathLst>
                <a:path w="176" h="242">
                  <a:moveTo>
                    <a:pt x="176" y="52"/>
                  </a:moveTo>
                  <a:lnTo>
                    <a:pt x="146" y="17"/>
                  </a:lnTo>
                  <a:lnTo>
                    <a:pt x="117" y="0"/>
                  </a:lnTo>
                  <a:lnTo>
                    <a:pt x="73" y="0"/>
                  </a:lnTo>
                  <a:lnTo>
                    <a:pt x="44" y="17"/>
                  </a:lnTo>
                  <a:lnTo>
                    <a:pt x="14" y="52"/>
                  </a:lnTo>
                  <a:lnTo>
                    <a:pt x="0" y="104"/>
                  </a:lnTo>
                  <a:lnTo>
                    <a:pt x="0" y="138"/>
                  </a:lnTo>
                  <a:lnTo>
                    <a:pt x="14" y="190"/>
                  </a:lnTo>
                  <a:lnTo>
                    <a:pt x="44" y="225"/>
                  </a:lnTo>
                  <a:lnTo>
                    <a:pt x="73" y="242"/>
                  </a:lnTo>
                  <a:lnTo>
                    <a:pt x="117" y="242"/>
                  </a:lnTo>
                  <a:lnTo>
                    <a:pt x="146" y="225"/>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14" name="任意多边形 616513"/>
            <p:cNvSpPr>
              <a:spLocks noChangeAspect="1"/>
            </p:cNvSpPr>
            <p:nvPr/>
          </p:nvSpPr>
          <p:spPr>
            <a:xfrm>
              <a:off x="1130" y="2489"/>
              <a:ext cx="6" cy="20"/>
            </a:xfrm>
            <a:custGeom>
              <a:avLst/>
              <a:gdLst/>
              <a:ahLst/>
              <a:cxnLst/>
              <a:rect l="0" t="0" r="0" b="0"/>
              <a:pathLst>
                <a:path w="29" h="105">
                  <a:moveTo>
                    <a:pt x="29" y="17"/>
                  </a:moveTo>
                  <a:lnTo>
                    <a:pt x="14" y="34"/>
                  </a:lnTo>
                  <a:lnTo>
                    <a:pt x="0" y="17"/>
                  </a:lnTo>
                  <a:lnTo>
                    <a:pt x="14" y="0"/>
                  </a:lnTo>
                  <a:lnTo>
                    <a:pt x="29" y="17"/>
                  </a:lnTo>
                  <a:lnTo>
                    <a:pt x="29" y="52"/>
                  </a:lnTo>
                  <a:lnTo>
                    <a:pt x="14" y="87"/>
                  </a:lnTo>
                  <a:lnTo>
                    <a:pt x="0" y="1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15" name="直接连接符 616514"/>
            <p:cNvSpPr>
              <a:spLocks noChangeAspect="1"/>
            </p:cNvSpPr>
            <p:nvPr/>
          </p:nvSpPr>
          <p:spPr>
            <a:xfrm flipV="1">
              <a:off x="1004" y="1192"/>
              <a:ext cx="1" cy="60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516" name="任意多边形 616515"/>
            <p:cNvSpPr>
              <a:spLocks noChangeAspect="1"/>
            </p:cNvSpPr>
            <p:nvPr/>
          </p:nvSpPr>
          <p:spPr>
            <a:xfrm>
              <a:off x="1057" y="1231"/>
              <a:ext cx="53" cy="68"/>
            </a:xfrm>
            <a:custGeom>
              <a:avLst/>
              <a:gdLst/>
              <a:ahLst/>
              <a:cxnLst/>
              <a:rect l="0" t="0" r="0" b="0"/>
              <a:pathLst>
                <a:path w="260" h="341">
                  <a:moveTo>
                    <a:pt x="0" y="0"/>
                  </a:moveTo>
                  <a:lnTo>
                    <a:pt x="130" y="341"/>
                  </a:lnTo>
                  <a:lnTo>
                    <a:pt x="26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17" name="任意多边形 616516"/>
            <p:cNvSpPr>
              <a:spLocks noChangeAspect="1"/>
            </p:cNvSpPr>
            <p:nvPr/>
          </p:nvSpPr>
          <p:spPr>
            <a:xfrm>
              <a:off x="1132" y="1374"/>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6518" name="直接连接符 616517"/>
            <p:cNvSpPr>
              <a:spLocks noChangeAspect="1"/>
            </p:cNvSpPr>
            <p:nvPr/>
          </p:nvSpPr>
          <p:spPr>
            <a:xfrm flipV="1">
              <a:off x="1260" y="1503"/>
              <a:ext cx="1" cy="4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19" name="直接连接符 616518"/>
            <p:cNvSpPr>
              <a:spLocks noChangeAspect="1"/>
            </p:cNvSpPr>
            <p:nvPr/>
          </p:nvSpPr>
          <p:spPr>
            <a:xfrm flipV="1">
              <a:off x="1451" y="1694"/>
              <a:ext cx="1" cy="42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0" name="直接连接符 616519"/>
            <p:cNvSpPr>
              <a:spLocks noChangeAspect="1"/>
            </p:cNvSpPr>
            <p:nvPr/>
          </p:nvSpPr>
          <p:spPr>
            <a:xfrm flipH="1" flipV="1">
              <a:off x="1453" y="2181"/>
              <a:ext cx="48"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1" name="直接连接符 616520"/>
            <p:cNvSpPr>
              <a:spLocks noChangeAspect="1"/>
            </p:cNvSpPr>
            <p:nvPr/>
          </p:nvSpPr>
          <p:spPr>
            <a:xfrm>
              <a:off x="1486" y="2149"/>
              <a:ext cx="48"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2" name="直接连接符 616521"/>
            <p:cNvSpPr>
              <a:spLocks noChangeAspect="1"/>
            </p:cNvSpPr>
            <p:nvPr/>
          </p:nvSpPr>
          <p:spPr>
            <a:xfrm flipV="1">
              <a:off x="1476" y="2172"/>
              <a:ext cx="32" cy="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3" name="直接连接符 616522"/>
            <p:cNvSpPr>
              <a:spLocks noChangeAspect="1"/>
            </p:cNvSpPr>
            <p:nvPr/>
          </p:nvSpPr>
          <p:spPr>
            <a:xfrm flipH="1" flipV="1">
              <a:off x="1254" y="1912"/>
              <a:ext cx="199" cy="20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24" name="任意多边形 616523"/>
            <p:cNvSpPr>
              <a:spLocks noChangeAspect="1"/>
            </p:cNvSpPr>
            <p:nvPr/>
          </p:nvSpPr>
          <p:spPr>
            <a:xfrm>
              <a:off x="1551" y="2449"/>
              <a:ext cx="41" cy="74"/>
            </a:xfrm>
            <a:custGeom>
              <a:avLst/>
              <a:gdLst/>
              <a:ahLst/>
              <a:cxnLst/>
              <a:rect l="0" t="0" r="0" b="0"/>
              <a:pathLst>
                <a:path w="205" h="364">
                  <a:moveTo>
                    <a:pt x="0" y="0"/>
                  </a:moveTo>
                  <a:lnTo>
                    <a:pt x="205" y="0"/>
                  </a:lnTo>
                  <a:lnTo>
                    <a:pt x="0" y="364"/>
                  </a:lnTo>
                  <a:lnTo>
                    <a:pt x="205" y="36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25" name="直接连接符 616524"/>
            <p:cNvSpPr>
              <a:spLocks noChangeAspect="1"/>
            </p:cNvSpPr>
            <p:nvPr/>
          </p:nvSpPr>
          <p:spPr>
            <a:xfrm>
              <a:off x="1540" y="2042"/>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6" name="任意多边形 616525"/>
            <p:cNvSpPr>
              <a:spLocks noChangeAspect="1"/>
            </p:cNvSpPr>
            <p:nvPr/>
          </p:nvSpPr>
          <p:spPr>
            <a:xfrm>
              <a:off x="1498" y="2042"/>
              <a:ext cx="42" cy="57"/>
            </a:xfrm>
            <a:custGeom>
              <a:avLst/>
              <a:gdLst/>
              <a:ahLst/>
              <a:cxnLst/>
              <a:rect l="0" t="0" r="0" b="0"/>
              <a:pathLst>
                <a:path w="207" h="285">
                  <a:moveTo>
                    <a:pt x="207" y="61"/>
                  </a:moveTo>
                  <a:lnTo>
                    <a:pt x="173" y="20"/>
                  </a:lnTo>
                  <a:lnTo>
                    <a:pt x="138" y="0"/>
                  </a:lnTo>
                  <a:lnTo>
                    <a:pt x="86" y="0"/>
                  </a:lnTo>
                  <a:lnTo>
                    <a:pt x="52" y="20"/>
                  </a:lnTo>
                  <a:lnTo>
                    <a:pt x="17" y="61"/>
                  </a:lnTo>
                  <a:lnTo>
                    <a:pt x="0" y="122"/>
                  </a:lnTo>
                  <a:lnTo>
                    <a:pt x="0" y="163"/>
                  </a:lnTo>
                  <a:lnTo>
                    <a:pt x="17" y="224"/>
                  </a:lnTo>
                  <a:lnTo>
                    <a:pt x="52" y="264"/>
                  </a:lnTo>
                  <a:lnTo>
                    <a:pt x="86" y="285"/>
                  </a:lnTo>
                  <a:lnTo>
                    <a:pt x="138" y="285"/>
                  </a:lnTo>
                  <a:lnTo>
                    <a:pt x="173" y="264"/>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27" name="任意多边形 616526"/>
            <p:cNvSpPr>
              <a:spLocks noChangeAspect="1"/>
            </p:cNvSpPr>
            <p:nvPr/>
          </p:nvSpPr>
          <p:spPr>
            <a:xfrm>
              <a:off x="1448" y="1605"/>
              <a:ext cx="56" cy="85"/>
            </a:xfrm>
            <a:custGeom>
              <a:avLst/>
              <a:gdLst/>
              <a:ahLst/>
              <a:cxnLst/>
              <a:rect l="0" t="0" r="0" b="0"/>
              <a:pathLst>
                <a:path w="277" h="427">
                  <a:moveTo>
                    <a:pt x="0" y="427"/>
                  </a:moveTo>
                  <a:lnTo>
                    <a:pt x="139" y="0"/>
                  </a:lnTo>
                  <a:lnTo>
                    <a:pt x="277" y="42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28" name="直接连接符 616527"/>
            <p:cNvSpPr>
              <a:spLocks noChangeAspect="1"/>
            </p:cNvSpPr>
            <p:nvPr/>
          </p:nvSpPr>
          <p:spPr>
            <a:xfrm>
              <a:off x="1458" y="1661"/>
              <a:ext cx="35"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29" name="直接连接符 616528"/>
            <p:cNvSpPr>
              <a:spLocks noChangeAspect="1"/>
            </p:cNvSpPr>
            <p:nvPr/>
          </p:nvSpPr>
          <p:spPr>
            <a:xfrm flipH="1" flipV="1">
              <a:off x="1265" y="1504"/>
              <a:ext cx="193" cy="19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30" name="任意多边形 616529"/>
            <p:cNvSpPr>
              <a:spLocks noChangeAspect="1"/>
            </p:cNvSpPr>
            <p:nvPr/>
          </p:nvSpPr>
          <p:spPr>
            <a:xfrm>
              <a:off x="1278" y="1396"/>
              <a:ext cx="48" cy="87"/>
            </a:xfrm>
            <a:custGeom>
              <a:avLst/>
              <a:gdLst/>
              <a:ahLst/>
              <a:cxnLst/>
              <a:rect l="0" t="0" r="0" b="0"/>
              <a:pathLst>
                <a:path w="242" h="427">
                  <a:moveTo>
                    <a:pt x="0" y="427"/>
                  </a:moveTo>
                  <a:lnTo>
                    <a:pt x="0" y="0"/>
                  </a:lnTo>
                  <a:lnTo>
                    <a:pt x="155" y="0"/>
                  </a:lnTo>
                  <a:lnTo>
                    <a:pt x="207" y="21"/>
                  </a:lnTo>
                  <a:lnTo>
                    <a:pt x="224" y="41"/>
                  </a:lnTo>
                  <a:lnTo>
                    <a:pt x="242" y="82"/>
                  </a:lnTo>
                  <a:lnTo>
                    <a:pt x="242" y="122"/>
                  </a:lnTo>
                  <a:lnTo>
                    <a:pt x="224" y="163"/>
                  </a:lnTo>
                  <a:lnTo>
                    <a:pt x="207" y="183"/>
                  </a:lnTo>
                  <a:lnTo>
                    <a:pt x="155" y="204"/>
                  </a:lnTo>
                  <a:lnTo>
                    <a:pt x="0" y="2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31" name="任意多边形 616530"/>
            <p:cNvSpPr>
              <a:spLocks noChangeAspect="1"/>
            </p:cNvSpPr>
            <p:nvPr/>
          </p:nvSpPr>
          <p:spPr>
            <a:xfrm>
              <a:off x="1278" y="1437"/>
              <a:ext cx="48" cy="46"/>
            </a:xfrm>
            <a:custGeom>
              <a:avLst/>
              <a:gdLst/>
              <a:ahLst/>
              <a:cxnLst/>
              <a:rect l="0" t="0" r="0" b="0"/>
              <a:pathLst>
                <a:path w="242" h="223">
                  <a:moveTo>
                    <a:pt x="155" y="0"/>
                  </a:moveTo>
                  <a:lnTo>
                    <a:pt x="207" y="20"/>
                  </a:lnTo>
                  <a:lnTo>
                    <a:pt x="224" y="40"/>
                  </a:lnTo>
                  <a:lnTo>
                    <a:pt x="242" y="81"/>
                  </a:lnTo>
                  <a:lnTo>
                    <a:pt x="242" y="142"/>
                  </a:lnTo>
                  <a:lnTo>
                    <a:pt x="224" y="183"/>
                  </a:lnTo>
                  <a:lnTo>
                    <a:pt x="207" y="203"/>
                  </a:lnTo>
                  <a:lnTo>
                    <a:pt x="155" y="223"/>
                  </a:lnTo>
                  <a:lnTo>
                    <a:pt x="0" y="22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32" name="直接连接符 616531"/>
            <p:cNvSpPr/>
            <p:nvPr/>
          </p:nvSpPr>
          <p:spPr>
            <a:xfrm>
              <a:off x="1951" y="2597"/>
              <a:ext cx="0" cy="7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33" name="任意多边形 616532"/>
            <p:cNvSpPr>
              <a:spLocks noChangeAspect="1"/>
            </p:cNvSpPr>
            <p:nvPr/>
          </p:nvSpPr>
          <p:spPr>
            <a:xfrm>
              <a:off x="2089" y="2864"/>
              <a:ext cx="43" cy="35"/>
            </a:xfrm>
            <a:custGeom>
              <a:avLst/>
              <a:gdLst/>
              <a:ahLst/>
              <a:cxnLst/>
              <a:rect l="0" t="0" r="0" b="0"/>
              <a:pathLst>
                <a:path w="221" h="173">
                  <a:moveTo>
                    <a:pt x="0" y="0"/>
                  </a:moveTo>
                  <a:lnTo>
                    <a:pt x="89" y="173"/>
                  </a:lnTo>
                  <a:lnTo>
                    <a:pt x="22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34" name="直接连接符 616533"/>
            <p:cNvSpPr>
              <a:spLocks noChangeAspect="1"/>
            </p:cNvSpPr>
            <p:nvPr/>
          </p:nvSpPr>
          <p:spPr>
            <a:xfrm flipH="1">
              <a:off x="2102" y="2899"/>
              <a:ext cx="4" cy="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35" name="任意多边形 616534"/>
            <p:cNvSpPr>
              <a:spLocks noChangeAspect="1"/>
            </p:cNvSpPr>
            <p:nvPr/>
          </p:nvSpPr>
          <p:spPr>
            <a:xfrm>
              <a:off x="2155" y="2912"/>
              <a:ext cx="47" cy="59"/>
            </a:xfrm>
            <a:custGeom>
              <a:avLst/>
              <a:gdLst/>
              <a:ahLst/>
              <a:cxnLst/>
              <a:rect l="0" t="0" r="0" b="0"/>
              <a:pathLst>
                <a:path w="235" h="291">
                  <a:moveTo>
                    <a:pt x="0" y="0"/>
                  </a:moveTo>
                  <a:lnTo>
                    <a:pt x="59" y="291"/>
                  </a:lnTo>
                  <a:lnTo>
                    <a:pt x="118" y="0"/>
                  </a:lnTo>
                  <a:lnTo>
                    <a:pt x="176" y="291"/>
                  </a:lnTo>
                  <a:lnTo>
                    <a:pt x="235"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536" name="组合 616535"/>
            <p:cNvGrpSpPr/>
            <p:nvPr/>
          </p:nvGrpSpPr>
          <p:grpSpPr>
            <a:xfrm>
              <a:off x="2602" y="2981"/>
              <a:ext cx="53" cy="81"/>
              <a:chOff x="2602" y="2981"/>
              <a:chExt cx="53" cy="81"/>
            </a:xfrm>
          </p:grpSpPr>
          <p:sp>
            <p:nvSpPr>
              <p:cNvPr id="616537" name="直接连接符 616536"/>
              <p:cNvSpPr>
                <a:spLocks noChangeAspect="1"/>
              </p:cNvSpPr>
              <p:nvPr/>
            </p:nvSpPr>
            <p:spPr>
              <a:xfrm flipV="1">
                <a:off x="2602" y="2981"/>
                <a:ext cx="53"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38" name="直接连接符 616537"/>
              <p:cNvSpPr>
                <a:spLocks noChangeAspect="1"/>
              </p:cNvSpPr>
              <p:nvPr/>
            </p:nvSpPr>
            <p:spPr>
              <a:xfrm>
                <a:off x="2613" y="2981"/>
                <a:ext cx="32" cy="8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16539" name="直接连接符 616538"/>
            <p:cNvSpPr>
              <a:spLocks noChangeAspect="1"/>
            </p:cNvSpPr>
            <p:nvPr/>
          </p:nvSpPr>
          <p:spPr>
            <a:xfrm flipV="1">
              <a:off x="2192" y="1640"/>
              <a:ext cx="1" cy="60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540" name="直接连接符 616539"/>
            <p:cNvSpPr>
              <a:spLocks noChangeAspect="1"/>
            </p:cNvSpPr>
            <p:nvPr/>
          </p:nvSpPr>
          <p:spPr>
            <a:xfrm flipH="1" flipV="1">
              <a:off x="1741" y="1793"/>
              <a:ext cx="454" cy="45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41" name="直接连接符 616540"/>
            <p:cNvSpPr>
              <a:spLocks noChangeAspect="1"/>
            </p:cNvSpPr>
            <p:nvPr/>
          </p:nvSpPr>
          <p:spPr>
            <a:xfrm>
              <a:off x="2021" y="2546"/>
              <a:ext cx="2"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42" name="任意多边形 616541"/>
            <p:cNvSpPr>
              <a:spLocks noChangeAspect="1"/>
            </p:cNvSpPr>
            <p:nvPr/>
          </p:nvSpPr>
          <p:spPr>
            <a:xfrm>
              <a:off x="1985" y="2546"/>
              <a:ext cx="36" cy="49"/>
            </a:xfrm>
            <a:custGeom>
              <a:avLst/>
              <a:gdLst/>
              <a:ahLst/>
              <a:cxnLst/>
              <a:rect l="0" t="0" r="0" b="0"/>
              <a:pathLst>
                <a:path w="176" h="242">
                  <a:moveTo>
                    <a:pt x="176" y="52"/>
                  </a:moveTo>
                  <a:lnTo>
                    <a:pt x="147" y="17"/>
                  </a:lnTo>
                  <a:lnTo>
                    <a:pt x="117" y="0"/>
                  </a:lnTo>
                  <a:lnTo>
                    <a:pt x="73" y="0"/>
                  </a:lnTo>
                  <a:lnTo>
                    <a:pt x="44" y="17"/>
                  </a:lnTo>
                  <a:lnTo>
                    <a:pt x="15" y="52"/>
                  </a:lnTo>
                  <a:lnTo>
                    <a:pt x="0" y="104"/>
                  </a:lnTo>
                  <a:lnTo>
                    <a:pt x="0" y="138"/>
                  </a:lnTo>
                  <a:lnTo>
                    <a:pt x="15" y="190"/>
                  </a:lnTo>
                  <a:lnTo>
                    <a:pt x="44" y="225"/>
                  </a:lnTo>
                  <a:lnTo>
                    <a:pt x="73" y="242"/>
                  </a:lnTo>
                  <a:lnTo>
                    <a:pt x="117" y="242"/>
                  </a:lnTo>
                  <a:lnTo>
                    <a:pt x="147" y="225"/>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3" name="任意多边形 616542"/>
            <p:cNvSpPr>
              <a:spLocks noChangeAspect="1"/>
            </p:cNvSpPr>
            <p:nvPr/>
          </p:nvSpPr>
          <p:spPr>
            <a:xfrm>
              <a:off x="2042" y="2508"/>
              <a:ext cx="6" cy="21"/>
            </a:xfrm>
            <a:custGeom>
              <a:avLst/>
              <a:gdLst/>
              <a:ahLst/>
              <a:cxnLst/>
              <a:rect l="0" t="0" r="0" b="0"/>
              <a:pathLst>
                <a:path w="29" h="104">
                  <a:moveTo>
                    <a:pt x="29" y="17"/>
                  </a:moveTo>
                  <a:lnTo>
                    <a:pt x="15" y="34"/>
                  </a:lnTo>
                  <a:lnTo>
                    <a:pt x="0" y="17"/>
                  </a:lnTo>
                  <a:lnTo>
                    <a:pt x="15" y="0"/>
                  </a:lnTo>
                  <a:lnTo>
                    <a:pt x="29" y="17"/>
                  </a:lnTo>
                  <a:lnTo>
                    <a:pt x="29" y="52"/>
                  </a:lnTo>
                  <a:lnTo>
                    <a:pt x="15"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4" name="任意多边形 616543"/>
            <p:cNvSpPr>
              <a:spLocks noChangeAspect="1"/>
            </p:cNvSpPr>
            <p:nvPr/>
          </p:nvSpPr>
          <p:spPr>
            <a:xfrm>
              <a:off x="2059" y="2508"/>
              <a:ext cx="6" cy="21"/>
            </a:xfrm>
            <a:custGeom>
              <a:avLst/>
              <a:gdLst/>
              <a:ahLst/>
              <a:cxnLst/>
              <a:rect l="0" t="0" r="0" b="0"/>
              <a:pathLst>
                <a:path w="29" h="104">
                  <a:moveTo>
                    <a:pt x="29" y="17"/>
                  </a:moveTo>
                  <a:lnTo>
                    <a:pt x="15" y="34"/>
                  </a:lnTo>
                  <a:lnTo>
                    <a:pt x="0" y="17"/>
                  </a:lnTo>
                  <a:lnTo>
                    <a:pt x="15" y="0"/>
                  </a:lnTo>
                  <a:lnTo>
                    <a:pt x="29" y="17"/>
                  </a:lnTo>
                  <a:lnTo>
                    <a:pt x="29" y="52"/>
                  </a:lnTo>
                  <a:lnTo>
                    <a:pt x="15"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5" name="直接连接符 616544"/>
            <p:cNvSpPr>
              <a:spLocks noChangeAspect="1"/>
            </p:cNvSpPr>
            <p:nvPr/>
          </p:nvSpPr>
          <p:spPr>
            <a:xfrm>
              <a:off x="1974" y="1782"/>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46" name="任意多边形 616545"/>
            <p:cNvSpPr>
              <a:spLocks noChangeAspect="1"/>
            </p:cNvSpPr>
            <p:nvPr/>
          </p:nvSpPr>
          <p:spPr>
            <a:xfrm>
              <a:off x="1933" y="1782"/>
              <a:ext cx="41" cy="57"/>
            </a:xfrm>
            <a:custGeom>
              <a:avLst/>
              <a:gdLst/>
              <a:ahLst/>
              <a:cxnLst/>
              <a:rect l="0" t="0" r="0" b="0"/>
              <a:pathLst>
                <a:path w="207" h="285">
                  <a:moveTo>
                    <a:pt x="207" y="61"/>
                  </a:moveTo>
                  <a:lnTo>
                    <a:pt x="172" y="20"/>
                  </a:lnTo>
                  <a:lnTo>
                    <a:pt x="138" y="0"/>
                  </a:lnTo>
                  <a:lnTo>
                    <a:pt x="86" y="0"/>
                  </a:lnTo>
                  <a:lnTo>
                    <a:pt x="52" y="20"/>
                  </a:lnTo>
                  <a:lnTo>
                    <a:pt x="17" y="61"/>
                  </a:lnTo>
                  <a:lnTo>
                    <a:pt x="0" y="122"/>
                  </a:lnTo>
                  <a:lnTo>
                    <a:pt x="0" y="163"/>
                  </a:lnTo>
                  <a:lnTo>
                    <a:pt x="17" y="224"/>
                  </a:lnTo>
                  <a:lnTo>
                    <a:pt x="52" y="265"/>
                  </a:lnTo>
                  <a:lnTo>
                    <a:pt x="86" y="285"/>
                  </a:lnTo>
                  <a:lnTo>
                    <a:pt x="138" y="285"/>
                  </a:lnTo>
                  <a:lnTo>
                    <a:pt x="172" y="265"/>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7" name="任意多边形 616546"/>
            <p:cNvSpPr>
              <a:spLocks noChangeAspect="1"/>
            </p:cNvSpPr>
            <p:nvPr/>
          </p:nvSpPr>
          <p:spPr>
            <a:xfrm>
              <a:off x="1998" y="1736"/>
              <a:ext cx="8"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8" name="任意多边形 616547"/>
            <p:cNvSpPr>
              <a:spLocks noChangeAspect="1"/>
            </p:cNvSpPr>
            <p:nvPr/>
          </p:nvSpPr>
          <p:spPr>
            <a:xfrm>
              <a:off x="2020" y="1736"/>
              <a:ext cx="6"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49" name="直接连接符 616548"/>
            <p:cNvSpPr>
              <a:spLocks noChangeAspect="1"/>
            </p:cNvSpPr>
            <p:nvPr/>
          </p:nvSpPr>
          <p:spPr>
            <a:xfrm>
              <a:off x="1878" y="1497"/>
              <a:ext cx="201" cy="19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50" name="直接连接符 616549"/>
            <p:cNvSpPr>
              <a:spLocks noChangeAspect="1"/>
            </p:cNvSpPr>
            <p:nvPr/>
          </p:nvSpPr>
          <p:spPr>
            <a:xfrm flipH="1" flipV="1">
              <a:off x="1736" y="1186"/>
              <a:ext cx="454" cy="45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6551" name="直接连接符 616550"/>
            <p:cNvSpPr>
              <a:spLocks noChangeAspect="1"/>
            </p:cNvSpPr>
            <p:nvPr/>
          </p:nvSpPr>
          <p:spPr>
            <a:xfrm flipV="1">
              <a:off x="1741" y="1192"/>
              <a:ext cx="2" cy="60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52" name="直接连接符 616551"/>
            <p:cNvSpPr>
              <a:spLocks noChangeAspect="1"/>
            </p:cNvSpPr>
            <p:nvPr/>
          </p:nvSpPr>
          <p:spPr>
            <a:xfrm flipV="1">
              <a:off x="1787" y="1393"/>
              <a:ext cx="1" cy="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53" name="任意多边形 616552"/>
            <p:cNvSpPr>
              <a:spLocks noChangeAspect="1"/>
            </p:cNvSpPr>
            <p:nvPr/>
          </p:nvSpPr>
          <p:spPr>
            <a:xfrm>
              <a:off x="1787" y="1422"/>
              <a:ext cx="42" cy="58"/>
            </a:xfrm>
            <a:custGeom>
              <a:avLst/>
              <a:gdLst/>
              <a:ahLst/>
              <a:cxnLst/>
              <a:rect l="0" t="0" r="0" b="0"/>
              <a:pathLst>
                <a:path w="208" h="285">
                  <a:moveTo>
                    <a:pt x="0" y="61"/>
                  </a:moveTo>
                  <a:lnTo>
                    <a:pt x="35" y="20"/>
                  </a:lnTo>
                  <a:lnTo>
                    <a:pt x="70" y="0"/>
                  </a:lnTo>
                  <a:lnTo>
                    <a:pt x="121" y="0"/>
                  </a:lnTo>
                  <a:lnTo>
                    <a:pt x="156" y="20"/>
                  </a:lnTo>
                  <a:lnTo>
                    <a:pt x="190" y="61"/>
                  </a:lnTo>
                  <a:lnTo>
                    <a:pt x="208" y="122"/>
                  </a:lnTo>
                  <a:lnTo>
                    <a:pt x="208" y="163"/>
                  </a:lnTo>
                  <a:lnTo>
                    <a:pt x="190" y="224"/>
                  </a:lnTo>
                  <a:lnTo>
                    <a:pt x="156" y="264"/>
                  </a:lnTo>
                  <a:lnTo>
                    <a:pt x="121" y="285"/>
                  </a:lnTo>
                  <a:lnTo>
                    <a:pt x="70" y="285"/>
                  </a:lnTo>
                  <a:lnTo>
                    <a:pt x="35" y="264"/>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54" name="任意多边形 616553"/>
            <p:cNvSpPr>
              <a:spLocks noChangeAspect="1"/>
            </p:cNvSpPr>
            <p:nvPr/>
          </p:nvSpPr>
          <p:spPr>
            <a:xfrm>
              <a:off x="1854" y="1378"/>
              <a:ext cx="7" cy="24"/>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55" name="任意多边形 616554"/>
            <p:cNvSpPr>
              <a:spLocks noChangeAspect="1"/>
            </p:cNvSpPr>
            <p:nvPr/>
          </p:nvSpPr>
          <p:spPr>
            <a:xfrm>
              <a:off x="1874" y="1378"/>
              <a:ext cx="7" cy="24"/>
            </a:xfrm>
            <a:custGeom>
              <a:avLst/>
              <a:gdLst/>
              <a:ahLst/>
              <a:cxnLst/>
              <a:rect l="0" t="0" r="0" b="0"/>
              <a:pathLst>
                <a:path w="35" h="122">
                  <a:moveTo>
                    <a:pt x="35" y="21"/>
                  </a:moveTo>
                  <a:lnTo>
                    <a:pt x="18" y="41"/>
                  </a:lnTo>
                  <a:lnTo>
                    <a:pt x="0" y="21"/>
                  </a:lnTo>
                  <a:lnTo>
                    <a:pt x="18" y="0"/>
                  </a:lnTo>
                  <a:lnTo>
                    <a:pt x="35" y="21"/>
                  </a:lnTo>
                  <a:lnTo>
                    <a:pt x="35" y="61"/>
                  </a:lnTo>
                  <a:lnTo>
                    <a:pt x="18"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56" name="任意多边形 616555"/>
            <p:cNvSpPr>
              <a:spLocks noChangeAspect="1"/>
            </p:cNvSpPr>
            <p:nvPr/>
          </p:nvSpPr>
          <p:spPr>
            <a:xfrm>
              <a:off x="2094" y="1631"/>
              <a:ext cx="65" cy="69"/>
            </a:xfrm>
            <a:custGeom>
              <a:avLst/>
              <a:gdLst/>
              <a:ahLst/>
              <a:cxnLst/>
              <a:rect l="0" t="0" r="0" b="0"/>
              <a:pathLst>
                <a:path w="325" h="341">
                  <a:moveTo>
                    <a:pt x="0" y="0"/>
                  </a:moveTo>
                  <a:lnTo>
                    <a:pt x="81" y="341"/>
                  </a:lnTo>
                  <a:lnTo>
                    <a:pt x="163" y="0"/>
                  </a:lnTo>
                  <a:lnTo>
                    <a:pt x="244" y="341"/>
                  </a:lnTo>
                  <a:lnTo>
                    <a:pt x="32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57" name="矩形 616556"/>
            <p:cNvSpPr>
              <a:spLocks noChangeAspect="1"/>
            </p:cNvSpPr>
            <p:nvPr/>
          </p:nvSpPr>
          <p:spPr>
            <a:xfrm>
              <a:off x="2592" y="864"/>
              <a:ext cx="1356"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铅垂线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a:solidFill>
                    <a:srgbClr val="000000"/>
                  </a:solidFill>
                  <a:latin typeface="宋体" panose="02010600030101010101" pitchFamily="2" charset="-122"/>
                </a:rPr>
                <a:t>）</a:t>
              </a:r>
              <a:endParaRPr lang="zh-CN" altLang="en-US" sz="2400">
                <a:latin typeface="Times New Roman" panose="02020603050405020304" pitchFamily="18" charset="0"/>
              </a:endParaRPr>
            </a:p>
          </p:txBody>
        </p:sp>
        <p:sp>
          <p:nvSpPr>
            <p:cNvPr id="616558" name="直接连接符 616557"/>
            <p:cNvSpPr>
              <a:spLocks noChangeAspect="1"/>
            </p:cNvSpPr>
            <p:nvPr/>
          </p:nvSpPr>
          <p:spPr>
            <a:xfrm flipV="1">
              <a:off x="2669" y="1192"/>
              <a:ext cx="2" cy="60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559" name="直接连接符 616558"/>
            <p:cNvSpPr>
              <a:spLocks noChangeAspect="1"/>
            </p:cNvSpPr>
            <p:nvPr/>
          </p:nvSpPr>
          <p:spPr>
            <a:xfrm>
              <a:off x="4793" y="3268"/>
              <a:ext cx="13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60" name="直接连接符 616559"/>
            <p:cNvSpPr>
              <a:spLocks noChangeAspect="1"/>
            </p:cNvSpPr>
            <p:nvPr/>
          </p:nvSpPr>
          <p:spPr>
            <a:xfrm>
              <a:off x="4793" y="2735"/>
              <a:ext cx="13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61" name="直接连接符 616560"/>
            <p:cNvSpPr>
              <a:spLocks noChangeAspect="1"/>
            </p:cNvSpPr>
            <p:nvPr/>
          </p:nvSpPr>
          <p:spPr>
            <a:xfrm flipV="1">
              <a:off x="4797" y="3277"/>
              <a:ext cx="1" cy="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62" name="任意多边形 616561"/>
            <p:cNvSpPr>
              <a:spLocks noChangeAspect="1"/>
            </p:cNvSpPr>
            <p:nvPr/>
          </p:nvSpPr>
          <p:spPr>
            <a:xfrm>
              <a:off x="4797" y="3306"/>
              <a:ext cx="41" cy="57"/>
            </a:xfrm>
            <a:custGeom>
              <a:avLst/>
              <a:gdLst/>
              <a:ahLst/>
              <a:cxnLst/>
              <a:rect l="0" t="0" r="0" b="0"/>
              <a:pathLst>
                <a:path w="207" h="284">
                  <a:moveTo>
                    <a:pt x="0" y="61"/>
                  </a:moveTo>
                  <a:lnTo>
                    <a:pt x="35" y="20"/>
                  </a:lnTo>
                  <a:lnTo>
                    <a:pt x="69" y="0"/>
                  </a:lnTo>
                  <a:lnTo>
                    <a:pt x="121" y="0"/>
                  </a:lnTo>
                  <a:lnTo>
                    <a:pt x="155" y="20"/>
                  </a:lnTo>
                  <a:lnTo>
                    <a:pt x="190" y="61"/>
                  </a:lnTo>
                  <a:lnTo>
                    <a:pt x="207" y="122"/>
                  </a:lnTo>
                  <a:lnTo>
                    <a:pt x="207" y="162"/>
                  </a:lnTo>
                  <a:lnTo>
                    <a:pt x="190" y="223"/>
                  </a:lnTo>
                  <a:lnTo>
                    <a:pt x="155" y="264"/>
                  </a:lnTo>
                  <a:lnTo>
                    <a:pt x="121" y="284"/>
                  </a:lnTo>
                  <a:lnTo>
                    <a:pt x="69" y="284"/>
                  </a:lnTo>
                  <a:lnTo>
                    <a:pt x="35" y="264"/>
                  </a:lnTo>
                  <a:lnTo>
                    <a:pt x="0" y="223"/>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563" name="组合 616562"/>
            <p:cNvGrpSpPr/>
            <p:nvPr/>
          </p:nvGrpSpPr>
          <p:grpSpPr>
            <a:xfrm>
              <a:off x="4800" y="2596"/>
              <a:ext cx="70" cy="98"/>
              <a:chOff x="4800" y="2596"/>
              <a:chExt cx="70" cy="98"/>
            </a:xfrm>
          </p:grpSpPr>
          <p:sp>
            <p:nvSpPr>
              <p:cNvPr id="616564" name="直接连接符 616563"/>
              <p:cNvSpPr>
                <a:spLocks noChangeAspect="1"/>
              </p:cNvSpPr>
              <p:nvPr/>
            </p:nvSpPr>
            <p:spPr>
              <a:xfrm flipV="1">
                <a:off x="4800" y="2612"/>
                <a:ext cx="1" cy="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65" name="任意多边形 616564"/>
              <p:cNvSpPr>
                <a:spLocks noChangeAspect="1"/>
              </p:cNvSpPr>
              <p:nvPr/>
            </p:nvSpPr>
            <p:spPr>
              <a:xfrm>
                <a:off x="4800" y="2640"/>
                <a:ext cx="40" cy="54"/>
              </a:xfrm>
              <a:custGeom>
                <a:avLst/>
                <a:gdLst/>
                <a:ahLst/>
                <a:cxnLst/>
                <a:rect l="0" t="0" r="0" b="0"/>
                <a:pathLst>
                  <a:path w="196" h="270">
                    <a:moveTo>
                      <a:pt x="0" y="58"/>
                    </a:moveTo>
                    <a:lnTo>
                      <a:pt x="33" y="20"/>
                    </a:lnTo>
                    <a:lnTo>
                      <a:pt x="65" y="0"/>
                    </a:lnTo>
                    <a:lnTo>
                      <a:pt x="114" y="0"/>
                    </a:lnTo>
                    <a:lnTo>
                      <a:pt x="147" y="20"/>
                    </a:lnTo>
                    <a:lnTo>
                      <a:pt x="180" y="58"/>
                    </a:lnTo>
                    <a:lnTo>
                      <a:pt x="196" y="116"/>
                    </a:lnTo>
                    <a:lnTo>
                      <a:pt x="196" y="154"/>
                    </a:lnTo>
                    <a:lnTo>
                      <a:pt x="180" y="212"/>
                    </a:lnTo>
                    <a:lnTo>
                      <a:pt x="147" y="251"/>
                    </a:lnTo>
                    <a:lnTo>
                      <a:pt x="114" y="270"/>
                    </a:lnTo>
                    <a:lnTo>
                      <a:pt x="65" y="270"/>
                    </a:lnTo>
                    <a:lnTo>
                      <a:pt x="33" y="251"/>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66" name="任意多边形 616565"/>
              <p:cNvSpPr>
                <a:spLocks noChangeAspect="1"/>
              </p:cNvSpPr>
              <p:nvPr/>
            </p:nvSpPr>
            <p:spPr>
              <a:xfrm>
                <a:off x="4863" y="2596"/>
                <a:ext cx="7" cy="24"/>
              </a:xfrm>
              <a:custGeom>
                <a:avLst/>
                <a:gdLst/>
                <a:ahLst/>
                <a:cxnLst/>
                <a:rect l="0" t="0" r="0" b="0"/>
                <a:pathLst>
                  <a:path w="33" h="116">
                    <a:moveTo>
                      <a:pt x="33" y="20"/>
                    </a:moveTo>
                    <a:lnTo>
                      <a:pt x="16" y="39"/>
                    </a:lnTo>
                    <a:lnTo>
                      <a:pt x="0" y="20"/>
                    </a:lnTo>
                    <a:lnTo>
                      <a:pt x="16" y="0"/>
                    </a:lnTo>
                    <a:lnTo>
                      <a:pt x="33" y="20"/>
                    </a:lnTo>
                    <a:lnTo>
                      <a:pt x="33" y="58"/>
                    </a:lnTo>
                    <a:lnTo>
                      <a:pt x="16"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567" name="直接连接符 616566"/>
            <p:cNvSpPr>
              <a:spLocks noChangeAspect="1"/>
            </p:cNvSpPr>
            <p:nvPr/>
          </p:nvSpPr>
          <p:spPr>
            <a:xfrm>
              <a:off x="4339" y="3017"/>
              <a:ext cx="1015"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68" name="直接连接符 616567"/>
            <p:cNvSpPr>
              <a:spLocks noChangeAspect="1"/>
            </p:cNvSpPr>
            <p:nvPr/>
          </p:nvSpPr>
          <p:spPr>
            <a:xfrm flipV="1">
              <a:off x="4789" y="1350"/>
              <a:ext cx="2" cy="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69" name="任意多边形 616568"/>
            <p:cNvSpPr>
              <a:spLocks noChangeAspect="1"/>
            </p:cNvSpPr>
            <p:nvPr/>
          </p:nvSpPr>
          <p:spPr>
            <a:xfrm>
              <a:off x="4789" y="1378"/>
              <a:ext cx="43" cy="58"/>
            </a:xfrm>
            <a:custGeom>
              <a:avLst/>
              <a:gdLst/>
              <a:ahLst/>
              <a:cxnLst/>
              <a:rect l="0" t="0" r="0" b="0"/>
              <a:pathLst>
                <a:path w="208" h="285">
                  <a:moveTo>
                    <a:pt x="0" y="61"/>
                  </a:moveTo>
                  <a:lnTo>
                    <a:pt x="35" y="21"/>
                  </a:lnTo>
                  <a:lnTo>
                    <a:pt x="70" y="0"/>
                  </a:lnTo>
                  <a:lnTo>
                    <a:pt x="121" y="0"/>
                  </a:lnTo>
                  <a:lnTo>
                    <a:pt x="156" y="21"/>
                  </a:lnTo>
                  <a:lnTo>
                    <a:pt x="190" y="61"/>
                  </a:lnTo>
                  <a:lnTo>
                    <a:pt x="208" y="122"/>
                  </a:lnTo>
                  <a:lnTo>
                    <a:pt x="208" y="163"/>
                  </a:lnTo>
                  <a:lnTo>
                    <a:pt x="190" y="224"/>
                  </a:lnTo>
                  <a:lnTo>
                    <a:pt x="156" y="265"/>
                  </a:lnTo>
                  <a:lnTo>
                    <a:pt x="121" y="285"/>
                  </a:lnTo>
                  <a:lnTo>
                    <a:pt x="70" y="285"/>
                  </a:lnTo>
                  <a:lnTo>
                    <a:pt x="35" y="265"/>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70" name="任意多边形 616569"/>
            <p:cNvSpPr>
              <a:spLocks noChangeAspect="1"/>
            </p:cNvSpPr>
            <p:nvPr/>
          </p:nvSpPr>
          <p:spPr>
            <a:xfrm>
              <a:off x="4856" y="1333"/>
              <a:ext cx="6" cy="24"/>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571" name="组合 616570"/>
            <p:cNvGrpSpPr/>
            <p:nvPr/>
          </p:nvGrpSpPr>
          <p:grpSpPr>
            <a:xfrm>
              <a:off x="4795" y="1611"/>
              <a:ext cx="50" cy="85"/>
              <a:chOff x="4795" y="1611"/>
              <a:chExt cx="50" cy="85"/>
            </a:xfrm>
          </p:grpSpPr>
          <p:sp>
            <p:nvSpPr>
              <p:cNvPr id="616572" name="任意多边形 616571"/>
              <p:cNvSpPr>
                <a:spLocks noChangeAspect="1"/>
              </p:cNvSpPr>
              <p:nvPr/>
            </p:nvSpPr>
            <p:spPr>
              <a:xfrm>
                <a:off x="4795" y="1611"/>
                <a:ext cx="50" cy="85"/>
              </a:xfrm>
              <a:custGeom>
                <a:avLst/>
                <a:gdLst/>
                <a:ahLst/>
                <a:cxnLst/>
                <a:rect l="0" t="0" r="0" b="0"/>
                <a:pathLst>
                  <a:path w="242" h="427">
                    <a:moveTo>
                      <a:pt x="0" y="427"/>
                    </a:moveTo>
                    <a:lnTo>
                      <a:pt x="0" y="0"/>
                    </a:lnTo>
                    <a:lnTo>
                      <a:pt x="155" y="0"/>
                    </a:lnTo>
                    <a:lnTo>
                      <a:pt x="207" y="20"/>
                    </a:lnTo>
                    <a:lnTo>
                      <a:pt x="224" y="40"/>
                    </a:lnTo>
                    <a:lnTo>
                      <a:pt x="242" y="81"/>
                    </a:lnTo>
                    <a:lnTo>
                      <a:pt x="242" y="122"/>
                    </a:lnTo>
                    <a:lnTo>
                      <a:pt x="224" y="162"/>
                    </a:lnTo>
                    <a:lnTo>
                      <a:pt x="207" y="183"/>
                    </a:lnTo>
                    <a:lnTo>
                      <a:pt x="155" y="203"/>
                    </a:lnTo>
                    <a:lnTo>
                      <a:pt x="0" y="2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73" name="任意多边形 616572"/>
              <p:cNvSpPr>
                <a:spLocks noChangeAspect="1"/>
              </p:cNvSpPr>
              <p:nvPr/>
            </p:nvSpPr>
            <p:spPr>
              <a:xfrm>
                <a:off x="4795" y="1652"/>
                <a:ext cx="50" cy="44"/>
              </a:xfrm>
              <a:custGeom>
                <a:avLst/>
                <a:gdLst/>
                <a:ahLst/>
                <a:cxnLst/>
                <a:rect l="0" t="0" r="0" b="0"/>
                <a:pathLst>
                  <a:path w="242" h="224">
                    <a:moveTo>
                      <a:pt x="155" y="0"/>
                    </a:moveTo>
                    <a:lnTo>
                      <a:pt x="207" y="20"/>
                    </a:lnTo>
                    <a:lnTo>
                      <a:pt x="224" y="41"/>
                    </a:lnTo>
                    <a:lnTo>
                      <a:pt x="242" y="81"/>
                    </a:lnTo>
                    <a:lnTo>
                      <a:pt x="242" y="142"/>
                    </a:lnTo>
                    <a:lnTo>
                      <a:pt x="224" y="183"/>
                    </a:lnTo>
                    <a:lnTo>
                      <a:pt x="207" y="203"/>
                    </a:lnTo>
                    <a:lnTo>
                      <a:pt x="155" y="224"/>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574" name="直接连接符 616573"/>
            <p:cNvSpPr>
              <a:spLocks noChangeAspect="1"/>
            </p:cNvSpPr>
            <p:nvPr/>
          </p:nvSpPr>
          <p:spPr>
            <a:xfrm>
              <a:off x="4483" y="1584"/>
              <a:ext cx="41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75" name="直接连接符 616574"/>
            <p:cNvSpPr>
              <a:spLocks noChangeAspect="1"/>
            </p:cNvSpPr>
            <p:nvPr/>
          </p:nvSpPr>
          <p:spPr>
            <a:xfrm flipH="1" flipV="1">
              <a:off x="4724" y="1413"/>
              <a:ext cx="166" cy="1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76" name="直接连接符 616575"/>
            <p:cNvSpPr>
              <a:spLocks noChangeAspect="1"/>
            </p:cNvSpPr>
            <p:nvPr/>
          </p:nvSpPr>
          <p:spPr>
            <a:xfrm>
              <a:off x="4483" y="1954"/>
              <a:ext cx="413"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77" name="直接连接符 616576"/>
            <p:cNvSpPr/>
            <p:nvPr/>
          </p:nvSpPr>
          <p:spPr>
            <a:xfrm>
              <a:off x="4215" y="1790"/>
              <a:ext cx="739" cy="0"/>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78" name="直接连接符 616577"/>
            <p:cNvSpPr>
              <a:spLocks noChangeAspect="1"/>
            </p:cNvSpPr>
            <p:nvPr/>
          </p:nvSpPr>
          <p:spPr>
            <a:xfrm flipH="1">
              <a:off x="4669" y="2244"/>
              <a:ext cx="738"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579" name="矩形 616578"/>
            <p:cNvSpPr>
              <a:spLocks noChangeAspect="1"/>
            </p:cNvSpPr>
            <p:nvPr/>
          </p:nvSpPr>
          <p:spPr>
            <a:xfrm>
              <a:off x="4093" y="841"/>
              <a:ext cx="1485"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侧垂线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p>
          </p:txBody>
        </p:sp>
        <p:sp>
          <p:nvSpPr>
            <p:cNvPr id="616580" name="直接连接符 616579"/>
            <p:cNvSpPr>
              <a:spLocks noChangeAspect="1"/>
            </p:cNvSpPr>
            <p:nvPr/>
          </p:nvSpPr>
          <p:spPr>
            <a:xfrm flipH="1">
              <a:off x="4215" y="1188"/>
              <a:ext cx="739" cy="2"/>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581" name="直接连接符 616580"/>
            <p:cNvSpPr>
              <a:spLocks noChangeAspect="1"/>
            </p:cNvSpPr>
            <p:nvPr/>
          </p:nvSpPr>
          <p:spPr>
            <a:xfrm flipV="1">
              <a:off x="3988" y="768"/>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6582" name="组合 616581"/>
            <p:cNvGrpSpPr/>
            <p:nvPr/>
          </p:nvGrpSpPr>
          <p:grpSpPr>
            <a:xfrm>
              <a:off x="3673" y="1881"/>
              <a:ext cx="93" cy="102"/>
              <a:chOff x="3673" y="1881"/>
              <a:chExt cx="93" cy="102"/>
            </a:xfrm>
          </p:grpSpPr>
          <p:sp>
            <p:nvSpPr>
              <p:cNvPr id="616583" name="直接连接符 616582"/>
              <p:cNvSpPr>
                <a:spLocks noChangeAspect="1"/>
              </p:cNvSpPr>
              <p:nvPr/>
            </p:nvSpPr>
            <p:spPr>
              <a:xfrm flipV="1">
                <a:off x="3673" y="1898"/>
                <a:ext cx="1" cy="8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84" name="任意多边形 616583"/>
              <p:cNvSpPr>
                <a:spLocks noChangeAspect="1"/>
              </p:cNvSpPr>
              <p:nvPr/>
            </p:nvSpPr>
            <p:spPr>
              <a:xfrm>
                <a:off x="3673" y="1927"/>
                <a:ext cx="41" cy="56"/>
              </a:xfrm>
              <a:custGeom>
                <a:avLst/>
                <a:gdLst/>
                <a:ahLst/>
                <a:cxnLst/>
                <a:rect l="0" t="0" r="0" b="0"/>
                <a:pathLst>
                  <a:path w="207" h="285">
                    <a:moveTo>
                      <a:pt x="0" y="61"/>
                    </a:moveTo>
                    <a:lnTo>
                      <a:pt x="35" y="20"/>
                    </a:lnTo>
                    <a:lnTo>
                      <a:pt x="69" y="0"/>
                    </a:lnTo>
                    <a:lnTo>
                      <a:pt x="121" y="0"/>
                    </a:lnTo>
                    <a:lnTo>
                      <a:pt x="155" y="20"/>
                    </a:lnTo>
                    <a:lnTo>
                      <a:pt x="190" y="61"/>
                    </a:lnTo>
                    <a:lnTo>
                      <a:pt x="207" y="122"/>
                    </a:lnTo>
                    <a:lnTo>
                      <a:pt x="207" y="163"/>
                    </a:lnTo>
                    <a:lnTo>
                      <a:pt x="190" y="224"/>
                    </a:lnTo>
                    <a:lnTo>
                      <a:pt x="155" y="264"/>
                    </a:lnTo>
                    <a:lnTo>
                      <a:pt x="121" y="285"/>
                    </a:lnTo>
                    <a:lnTo>
                      <a:pt x="69" y="285"/>
                    </a:lnTo>
                    <a:lnTo>
                      <a:pt x="35" y="264"/>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85" name="任意多边形 616584"/>
              <p:cNvSpPr>
                <a:spLocks noChangeAspect="1"/>
              </p:cNvSpPr>
              <p:nvPr/>
            </p:nvSpPr>
            <p:spPr>
              <a:xfrm>
                <a:off x="3738" y="1881"/>
                <a:ext cx="8" cy="25"/>
              </a:xfrm>
              <a:custGeom>
                <a:avLst/>
                <a:gdLst/>
                <a:ahLst/>
                <a:cxnLst/>
                <a:rect l="0" t="0" r="0" b="0"/>
                <a:pathLst>
                  <a:path w="35" h="122">
                    <a:moveTo>
                      <a:pt x="35" y="21"/>
                    </a:moveTo>
                    <a:lnTo>
                      <a:pt x="18" y="41"/>
                    </a:lnTo>
                    <a:lnTo>
                      <a:pt x="0" y="21"/>
                    </a:lnTo>
                    <a:lnTo>
                      <a:pt x="18" y="0"/>
                    </a:lnTo>
                    <a:lnTo>
                      <a:pt x="35" y="21"/>
                    </a:lnTo>
                    <a:lnTo>
                      <a:pt x="35" y="61"/>
                    </a:lnTo>
                    <a:lnTo>
                      <a:pt x="18"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86" name="任意多边形 616585"/>
              <p:cNvSpPr>
                <a:spLocks noChangeAspect="1"/>
              </p:cNvSpPr>
              <p:nvPr/>
            </p:nvSpPr>
            <p:spPr>
              <a:xfrm>
                <a:off x="3760" y="1881"/>
                <a:ext cx="6"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587" name="任意多边形 616586"/>
            <p:cNvSpPr>
              <a:spLocks noChangeAspect="1"/>
            </p:cNvSpPr>
            <p:nvPr/>
          </p:nvSpPr>
          <p:spPr>
            <a:xfrm>
              <a:off x="3759" y="1631"/>
              <a:ext cx="66" cy="69"/>
            </a:xfrm>
            <a:custGeom>
              <a:avLst/>
              <a:gdLst/>
              <a:ahLst/>
              <a:cxnLst/>
              <a:rect l="0" t="0" r="0" b="0"/>
              <a:pathLst>
                <a:path w="325" h="341">
                  <a:moveTo>
                    <a:pt x="0" y="0"/>
                  </a:moveTo>
                  <a:lnTo>
                    <a:pt x="82" y="341"/>
                  </a:lnTo>
                  <a:lnTo>
                    <a:pt x="163" y="0"/>
                  </a:lnTo>
                  <a:lnTo>
                    <a:pt x="244" y="341"/>
                  </a:lnTo>
                  <a:lnTo>
                    <a:pt x="32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88" name="直接连接符 616587"/>
            <p:cNvSpPr>
              <a:spLocks noChangeAspect="1"/>
            </p:cNvSpPr>
            <p:nvPr/>
          </p:nvSpPr>
          <p:spPr>
            <a:xfrm flipH="1" flipV="1">
              <a:off x="3408" y="1793"/>
              <a:ext cx="453" cy="45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89" name="直接连接符 616588"/>
            <p:cNvSpPr>
              <a:spLocks noChangeAspect="1"/>
            </p:cNvSpPr>
            <p:nvPr/>
          </p:nvSpPr>
          <p:spPr>
            <a:xfrm flipH="1">
              <a:off x="3123" y="2246"/>
              <a:ext cx="738" cy="2"/>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590" name="直接连接符 616589"/>
            <p:cNvSpPr>
              <a:spLocks noChangeAspect="1"/>
            </p:cNvSpPr>
            <p:nvPr/>
          </p:nvSpPr>
          <p:spPr>
            <a:xfrm flipH="1" flipV="1">
              <a:off x="3408" y="1192"/>
              <a:ext cx="453" cy="454"/>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591" name="直接连接符 616590"/>
            <p:cNvSpPr>
              <a:spLocks noChangeAspect="1"/>
            </p:cNvSpPr>
            <p:nvPr/>
          </p:nvSpPr>
          <p:spPr>
            <a:xfrm flipV="1">
              <a:off x="3527" y="2590"/>
              <a:ext cx="1" cy="31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92" name="直接连接符 616591"/>
            <p:cNvSpPr>
              <a:spLocks noChangeAspect="1"/>
            </p:cNvSpPr>
            <p:nvPr/>
          </p:nvSpPr>
          <p:spPr>
            <a:xfrm flipV="1">
              <a:off x="2903" y="2590"/>
              <a:ext cx="1" cy="31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593" name="直接连接符 616592"/>
            <p:cNvSpPr>
              <a:spLocks noChangeAspect="1"/>
            </p:cNvSpPr>
            <p:nvPr/>
          </p:nvSpPr>
          <p:spPr>
            <a:xfrm flipV="1">
              <a:off x="3276" y="2527"/>
              <a:ext cx="1" cy="83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594" name="直接连接符 616593"/>
            <p:cNvSpPr>
              <a:spLocks noChangeAspect="1"/>
            </p:cNvSpPr>
            <p:nvPr/>
          </p:nvSpPr>
          <p:spPr>
            <a:xfrm>
              <a:off x="2902" y="3266"/>
              <a:ext cx="6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95" name="直接连接符 616594"/>
            <p:cNvSpPr>
              <a:spLocks noChangeAspect="1"/>
            </p:cNvSpPr>
            <p:nvPr/>
          </p:nvSpPr>
          <p:spPr>
            <a:xfrm>
              <a:off x="2902" y="2904"/>
              <a:ext cx="6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96" name="直接连接符 616595"/>
            <p:cNvSpPr>
              <a:spLocks noChangeAspect="1"/>
            </p:cNvSpPr>
            <p:nvPr/>
          </p:nvSpPr>
          <p:spPr>
            <a:xfrm>
              <a:off x="2893" y="3348"/>
              <a:ext cx="1" cy="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97" name="任意多边形 616596"/>
            <p:cNvSpPr>
              <a:spLocks noChangeAspect="1"/>
            </p:cNvSpPr>
            <p:nvPr/>
          </p:nvSpPr>
          <p:spPr>
            <a:xfrm>
              <a:off x="2853" y="3348"/>
              <a:ext cx="40" cy="54"/>
            </a:xfrm>
            <a:custGeom>
              <a:avLst/>
              <a:gdLst/>
              <a:ahLst/>
              <a:cxnLst/>
              <a:rect l="0" t="0" r="0" b="0"/>
              <a:pathLst>
                <a:path w="196" h="269">
                  <a:moveTo>
                    <a:pt x="196" y="57"/>
                  </a:moveTo>
                  <a:lnTo>
                    <a:pt x="164" y="19"/>
                  </a:lnTo>
                  <a:lnTo>
                    <a:pt x="131" y="0"/>
                  </a:lnTo>
                  <a:lnTo>
                    <a:pt x="82" y="0"/>
                  </a:lnTo>
                  <a:lnTo>
                    <a:pt x="49" y="19"/>
                  </a:lnTo>
                  <a:lnTo>
                    <a:pt x="16" y="57"/>
                  </a:lnTo>
                  <a:lnTo>
                    <a:pt x="0" y="115"/>
                  </a:lnTo>
                  <a:lnTo>
                    <a:pt x="0" y="154"/>
                  </a:lnTo>
                  <a:lnTo>
                    <a:pt x="16" y="211"/>
                  </a:lnTo>
                  <a:lnTo>
                    <a:pt x="49" y="250"/>
                  </a:lnTo>
                  <a:lnTo>
                    <a:pt x="82" y="269"/>
                  </a:lnTo>
                  <a:lnTo>
                    <a:pt x="131" y="269"/>
                  </a:lnTo>
                  <a:lnTo>
                    <a:pt x="164" y="250"/>
                  </a:lnTo>
                  <a:lnTo>
                    <a:pt x="196" y="21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598" name="直接连接符 616597"/>
            <p:cNvSpPr>
              <a:spLocks noChangeAspect="1"/>
            </p:cNvSpPr>
            <p:nvPr/>
          </p:nvSpPr>
          <p:spPr>
            <a:xfrm flipV="1">
              <a:off x="2915" y="3321"/>
              <a:ext cx="2"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599" name="任意多边形 616598"/>
            <p:cNvSpPr>
              <a:spLocks noChangeAspect="1"/>
            </p:cNvSpPr>
            <p:nvPr/>
          </p:nvSpPr>
          <p:spPr>
            <a:xfrm>
              <a:off x="2915" y="3348"/>
              <a:ext cx="40" cy="54"/>
            </a:xfrm>
            <a:custGeom>
              <a:avLst/>
              <a:gdLst/>
              <a:ahLst/>
              <a:cxnLst/>
              <a:rect l="0" t="0" r="0" b="0"/>
              <a:pathLst>
                <a:path w="196" h="269">
                  <a:moveTo>
                    <a:pt x="0" y="57"/>
                  </a:moveTo>
                  <a:lnTo>
                    <a:pt x="33" y="19"/>
                  </a:lnTo>
                  <a:lnTo>
                    <a:pt x="65" y="0"/>
                  </a:lnTo>
                  <a:lnTo>
                    <a:pt x="115" y="0"/>
                  </a:lnTo>
                  <a:lnTo>
                    <a:pt x="147" y="19"/>
                  </a:lnTo>
                  <a:lnTo>
                    <a:pt x="180" y="57"/>
                  </a:lnTo>
                  <a:lnTo>
                    <a:pt x="196" y="115"/>
                  </a:lnTo>
                  <a:lnTo>
                    <a:pt x="196" y="154"/>
                  </a:lnTo>
                  <a:lnTo>
                    <a:pt x="180" y="211"/>
                  </a:lnTo>
                  <a:lnTo>
                    <a:pt x="147" y="250"/>
                  </a:lnTo>
                  <a:lnTo>
                    <a:pt x="115" y="269"/>
                  </a:lnTo>
                  <a:lnTo>
                    <a:pt x="65" y="269"/>
                  </a:lnTo>
                  <a:lnTo>
                    <a:pt x="33" y="250"/>
                  </a:lnTo>
                  <a:lnTo>
                    <a:pt x="0" y="21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00" name="直接连接符 616599"/>
            <p:cNvSpPr>
              <a:spLocks noChangeAspect="1"/>
            </p:cNvSpPr>
            <p:nvPr/>
          </p:nvSpPr>
          <p:spPr>
            <a:xfrm>
              <a:off x="2903" y="2904"/>
              <a:ext cx="1" cy="36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6601" name="组合 616600"/>
            <p:cNvGrpSpPr/>
            <p:nvPr/>
          </p:nvGrpSpPr>
          <p:grpSpPr>
            <a:xfrm>
              <a:off x="2773" y="2856"/>
              <a:ext cx="69" cy="96"/>
              <a:chOff x="2773" y="2856"/>
              <a:chExt cx="69" cy="96"/>
            </a:xfrm>
          </p:grpSpPr>
          <p:sp>
            <p:nvSpPr>
              <p:cNvPr id="616602" name="直接连接符 616601"/>
              <p:cNvSpPr>
                <a:spLocks noChangeAspect="1"/>
              </p:cNvSpPr>
              <p:nvPr/>
            </p:nvSpPr>
            <p:spPr>
              <a:xfrm flipV="1">
                <a:off x="2773" y="2871"/>
                <a:ext cx="1"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03" name="任意多边形 616602"/>
              <p:cNvSpPr>
                <a:spLocks noChangeAspect="1"/>
              </p:cNvSpPr>
              <p:nvPr/>
            </p:nvSpPr>
            <p:spPr>
              <a:xfrm>
                <a:off x="2773" y="2898"/>
                <a:ext cx="40" cy="54"/>
              </a:xfrm>
              <a:custGeom>
                <a:avLst/>
                <a:gdLst/>
                <a:ahLst/>
                <a:cxnLst/>
                <a:rect l="0" t="0" r="0" b="0"/>
                <a:pathLst>
                  <a:path w="197" h="269">
                    <a:moveTo>
                      <a:pt x="0" y="57"/>
                    </a:moveTo>
                    <a:lnTo>
                      <a:pt x="33" y="19"/>
                    </a:lnTo>
                    <a:lnTo>
                      <a:pt x="66" y="0"/>
                    </a:lnTo>
                    <a:lnTo>
                      <a:pt x="115" y="0"/>
                    </a:lnTo>
                    <a:lnTo>
                      <a:pt x="148" y="19"/>
                    </a:lnTo>
                    <a:lnTo>
                      <a:pt x="180" y="57"/>
                    </a:lnTo>
                    <a:lnTo>
                      <a:pt x="197" y="115"/>
                    </a:lnTo>
                    <a:lnTo>
                      <a:pt x="197" y="154"/>
                    </a:lnTo>
                    <a:lnTo>
                      <a:pt x="180" y="212"/>
                    </a:lnTo>
                    <a:lnTo>
                      <a:pt x="148" y="250"/>
                    </a:lnTo>
                    <a:lnTo>
                      <a:pt x="115" y="269"/>
                    </a:lnTo>
                    <a:lnTo>
                      <a:pt x="66" y="269"/>
                    </a:lnTo>
                    <a:lnTo>
                      <a:pt x="33" y="250"/>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04" name="任意多边形 616603"/>
              <p:cNvSpPr>
                <a:spLocks noChangeAspect="1"/>
              </p:cNvSpPr>
              <p:nvPr/>
            </p:nvSpPr>
            <p:spPr>
              <a:xfrm>
                <a:off x="2836" y="2856"/>
                <a:ext cx="6" cy="22"/>
              </a:xfrm>
              <a:custGeom>
                <a:avLst/>
                <a:gdLst/>
                <a:ahLst/>
                <a:cxnLst/>
                <a:rect l="0" t="0" r="0" b="0"/>
                <a:pathLst>
                  <a:path w="33" h="115">
                    <a:moveTo>
                      <a:pt x="33" y="19"/>
                    </a:moveTo>
                    <a:lnTo>
                      <a:pt x="17" y="38"/>
                    </a:lnTo>
                    <a:lnTo>
                      <a:pt x="0" y="19"/>
                    </a:lnTo>
                    <a:lnTo>
                      <a:pt x="17" y="0"/>
                    </a:lnTo>
                    <a:lnTo>
                      <a:pt x="33" y="19"/>
                    </a:lnTo>
                    <a:lnTo>
                      <a:pt x="33" y="58"/>
                    </a:lnTo>
                    <a:lnTo>
                      <a:pt x="17" y="96"/>
                    </a:lnTo>
                    <a:lnTo>
                      <a:pt x="0" y="115"/>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05" name="任意多边形 616604"/>
            <p:cNvSpPr>
              <a:spLocks noChangeAspect="1"/>
            </p:cNvSpPr>
            <p:nvPr/>
          </p:nvSpPr>
          <p:spPr>
            <a:xfrm>
              <a:off x="3329" y="3349"/>
              <a:ext cx="50" cy="39"/>
            </a:xfrm>
            <a:custGeom>
              <a:avLst/>
              <a:gdLst/>
              <a:ahLst/>
              <a:cxnLst/>
              <a:rect l="0" t="0" r="0" b="0"/>
              <a:pathLst>
                <a:path w="246" h="192">
                  <a:moveTo>
                    <a:pt x="0" y="0"/>
                  </a:moveTo>
                  <a:lnTo>
                    <a:pt x="100" y="192"/>
                  </a:lnTo>
                  <a:lnTo>
                    <a:pt x="24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06" name="直接连接符 616605"/>
            <p:cNvSpPr>
              <a:spLocks noChangeAspect="1"/>
            </p:cNvSpPr>
            <p:nvPr/>
          </p:nvSpPr>
          <p:spPr>
            <a:xfrm flipH="1">
              <a:off x="3345" y="3388"/>
              <a:ext cx="5" cy="4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07" name="直接连接符 616606"/>
            <p:cNvSpPr>
              <a:spLocks noChangeAspect="1"/>
            </p:cNvSpPr>
            <p:nvPr/>
          </p:nvSpPr>
          <p:spPr>
            <a:xfrm flipV="1">
              <a:off x="3390" y="3403"/>
              <a:ext cx="8"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08" name="直接连接符 616607"/>
            <p:cNvSpPr>
              <a:spLocks noChangeAspect="1"/>
            </p:cNvSpPr>
            <p:nvPr/>
          </p:nvSpPr>
          <p:spPr>
            <a:xfrm flipH="1">
              <a:off x="3427" y="3403"/>
              <a:ext cx="9"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09" name="直接连接符 616608"/>
            <p:cNvSpPr>
              <a:spLocks noChangeAspect="1"/>
            </p:cNvSpPr>
            <p:nvPr/>
          </p:nvSpPr>
          <p:spPr>
            <a:xfrm>
              <a:off x="3395" y="3436"/>
              <a:ext cx="3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10" name="直接连接符 616609"/>
            <p:cNvSpPr/>
            <p:nvPr/>
          </p:nvSpPr>
          <p:spPr>
            <a:xfrm>
              <a:off x="3276" y="3018"/>
              <a:ext cx="317" cy="3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611" name="直接连接符 616610"/>
            <p:cNvSpPr>
              <a:spLocks noChangeAspect="1"/>
            </p:cNvSpPr>
            <p:nvPr/>
          </p:nvSpPr>
          <p:spPr>
            <a:xfrm>
              <a:off x="3528" y="2904"/>
              <a:ext cx="1" cy="36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12" name="任意多边形 616611"/>
            <p:cNvSpPr>
              <a:spLocks noChangeAspect="1"/>
            </p:cNvSpPr>
            <p:nvPr/>
          </p:nvSpPr>
          <p:spPr>
            <a:xfrm>
              <a:off x="3304" y="2915"/>
              <a:ext cx="53" cy="81"/>
            </a:xfrm>
            <a:custGeom>
              <a:avLst/>
              <a:gdLst/>
              <a:ahLst/>
              <a:cxnLst/>
              <a:rect l="0" t="0" r="0" b="0"/>
              <a:pathLst>
                <a:path w="262" h="405">
                  <a:moveTo>
                    <a:pt x="98" y="0"/>
                  </a:moveTo>
                  <a:lnTo>
                    <a:pt x="65" y="19"/>
                  </a:lnTo>
                  <a:lnTo>
                    <a:pt x="33" y="58"/>
                  </a:lnTo>
                  <a:lnTo>
                    <a:pt x="16" y="97"/>
                  </a:lnTo>
                  <a:lnTo>
                    <a:pt x="0" y="154"/>
                  </a:lnTo>
                  <a:lnTo>
                    <a:pt x="0" y="251"/>
                  </a:lnTo>
                  <a:lnTo>
                    <a:pt x="16" y="308"/>
                  </a:lnTo>
                  <a:lnTo>
                    <a:pt x="33" y="347"/>
                  </a:lnTo>
                  <a:lnTo>
                    <a:pt x="65" y="386"/>
                  </a:lnTo>
                  <a:lnTo>
                    <a:pt x="98" y="405"/>
                  </a:lnTo>
                  <a:lnTo>
                    <a:pt x="164" y="405"/>
                  </a:lnTo>
                  <a:lnTo>
                    <a:pt x="196" y="386"/>
                  </a:lnTo>
                  <a:lnTo>
                    <a:pt x="229" y="347"/>
                  </a:lnTo>
                  <a:lnTo>
                    <a:pt x="245" y="308"/>
                  </a:lnTo>
                  <a:lnTo>
                    <a:pt x="262" y="251"/>
                  </a:lnTo>
                  <a:lnTo>
                    <a:pt x="262" y="154"/>
                  </a:lnTo>
                  <a:lnTo>
                    <a:pt x="245" y="97"/>
                  </a:lnTo>
                  <a:lnTo>
                    <a:pt x="229" y="58"/>
                  </a:lnTo>
                  <a:lnTo>
                    <a:pt x="196" y="19"/>
                  </a:lnTo>
                  <a:lnTo>
                    <a:pt x="164" y="0"/>
                  </a:lnTo>
                  <a:lnTo>
                    <a:pt x="98"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613" name="组合 616612"/>
            <p:cNvGrpSpPr/>
            <p:nvPr/>
          </p:nvGrpSpPr>
          <p:grpSpPr>
            <a:xfrm>
              <a:off x="3545" y="2868"/>
              <a:ext cx="90" cy="96"/>
              <a:chOff x="3545" y="2868"/>
              <a:chExt cx="90" cy="96"/>
            </a:xfrm>
          </p:grpSpPr>
          <p:sp>
            <p:nvSpPr>
              <p:cNvPr id="616614" name="直接连接符 616613"/>
              <p:cNvSpPr>
                <a:spLocks noChangeAspect="1"/>
              </p:cNvSpPr>
              <p:nvPr/>
            </p:nvSpPr>
            <p:spPr>
              <a:xfrm flipV="1">
                <a:off x="3545" y="2883"/>
                <a:ext cx="2"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15" name="任意多边形 616614"/>
              <p:cNvSpPr>
                <a:spLocks noChangeAspect="1"/>
              </p:cNvSpPr>
              <p:nvPr/>
            </p:nvSpPr>
            <p:spPr>
              <a:xfrm>
                <a:off x="3545" y="2910"/>
                <a:ext cx="40" cy="54"/>
              </a:xfrm>
              <a:custGeom>
                <a:avLst/>
                <a:gdLst/>
                <a:ahLst/>
                <a:cxnLst/>
                <a:rect l="0" t="0" r="0" b="0"/>
                <a:pathLst>
                  <a:path w="196" h="270">
                    <a:moveTo>
                      <a:pt x="0" y="58"/>
                    </a:moveTo>
                    <a:lnTo>
                      <a:pt x="32" y="19"/>
                    </a:lnTo>
                    <a:lnTo>
                      <a:pt x="65" y="0"/>
                    </a:lnTo>
                    <a:lnTo>
                      <a:pt x="114" y="0"/>
                    </a:lnTo>
                    <a:lnTo>
                      <a:pt x="147" y="19"/>
                    </a:lnTo>
                    <a:lnTo>
                      <a:pt x="180" y="58"/>
                    </a:lnTo>
                    <a:lnTo>
                      <a:pt x="196" y="116"/>
                    </a:lnTo>
                    <a:lnTo>
                      <a:pt x="196" y="154"/>
                    </a:lnTo>
                    <a:lnTo>
                      <a:pt x="180" y="212"/>
                    </a:lnTo>
                    <a:lnTo>
                      <a:pt x="147" y="250"/>
                    </a:lnTo>
                    <a:lnTo>
                      <a:pt x="114" y="270"/>
                    </a:lnTo>
                    <a:lnTo>
                      <a:pt x="65" y="270"/>
                    </a:lnTo>
                    <a:lnTo>
                      <a:pt x="32" y="250"/>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16" name="任意多边形 616615"/>
              <p:cNvSpPr>
                <a:spLocks noChangeAspect="1"/>
              </p:cNvSpPr>
              <p:nvPr/>
            </p:nvSpPr>
            <p:spPr>
              <a:xfrm>
                <a:off x="3608" y="2868"/>
                <a:ext cx="6" cy="23"/>
              </a:xfrm>
              <a:custGeom>
                <a:avLst/>
                <a:gdLst/>
                <a:ahLst/>
                <a:cxnLst/>
                <a:rect l="0" t="0" r="0" b="0"/>
                <a:pathLst>
                  <a:path w="33" h="116">
                    <a:moveTo>
                      <a:pt x="33" y="19"/>
                    </a:moveTo>
                    <a:lnTo>
                      <a:pt x="17" y="39"/>
                    </a:lnTo>
                    <a:lnTo>
                      <a:pt x="0" y="19"/>
                    </a:lnTo>
                    <a:lnTo>
                      <a:pt x="17" y="0"/>
                    </a:lnTo>
                    <a:lnTo>
                      <a:pt x="33" y="19"/>
                    </a:lnTo>
                    <a:lnTo>
                      <a:pt x="33" y="58"/>
                    </a:lnTo>
                    <a:lnTo>
                      <a:pt x="17" y="96"/>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17" name="任意多边形 616616"/>
              <p:cNvSpPr>
                <a:spLocks noChangeAspect="1"/>
              </p:cNvSpPr>
              <p:nvPr/>
            </p:nvSpPr>
            <p:spPr>
              <a:xfrm>
                <a:off x="3627" y="2868"/>
                <a:ext cx="8" cy="23"/>
              </a:xfrm>
              <a:custGeom>
                <a:avLst/>
                <a:gdLst/>
                <a:ahLst/>
                <a:cxnLst/>
                <a:rect l="0" t="0" r="0" b="0"/>
                <a:pathLst>
                  <a:path w="32" h="116">
                    <a:moveTo>
                      <a:pt x="32" y="19"/>
                    </a:moveTo>
                    <a:lnTo>
                      <a:pt x="16" y="39"/>
                    </a:lnTo>
                    <a:lnTo>
                      <a:pt x="0" y="19"/>
                    </a:lnTo>
                    <a:lnTo>
                      <a:pt x="16" y="0"/>
                    </a:lnTo>
                    <a:lnTo>
                      <a:pt x="32" y="19"/>
                    </a:lnTo>
                    <a:lnTo>
                      <a:pt x="32" y="58"/>
                    </a:lnTo>
                    <a:lnTo>
                      <a:pt x="16" y="96"/>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16618" name="组合 616617"/>
            <p:cNvGrpSpPr/>
            <p:nvPr/>
          </p:nvGrpSpPr>
          <p:grpSpPr>
            <a:xfrm>
              <a:off x="3263" y="1793"/>
              <a:ext cx="49" cy="85"/>
              <a:chOff x="3263" y="1793"/>
              <a:chExt cx="49" cy="85"/>
            </a:xfrm>
          </p:grpSpPr>
          <p:sp>
            <p:nvSpPr>
              <p:cNvPr id="616619" name="任意多边形 616618"/>
              <p:cNvSpPr>
                <a:spLocks noChangeAspect="1"/>
              </p:cNvSpPr>
              <p:nvPr/>
            </p:nvSpPr>
            <p:spPr>
              <a:xfrm>
                <a:off x="3263" y="1793"/>
                <a:ext cx="49" cy="85"/>
              </a:xfrm>
              <a:custGeom>
                <a:avLst/>
                <a:gdLst/>
                <a:ahLst/>
                <a:cxnLst/>
                <a:rect l="0" t="0" r="0" b="0"/>
                <a:pathLst>
                  <a:path w="242" h="428">
                    <a:moveTo>
                      <a:pt x="0" y="428"/>
                    </a:moveTo>
                    <a:lnTo>
                      <a:pt x="0" y="0"/>
                    </a:lnTo>
                    <a:lnTo>
                      <a:pt x="156" y="0"/>
                    </a:lnTo>
                    <a:lnTo>
                      <a:pt x="208" y="20"/>
                    </a:lnTo>
                    <a:lnTo>
                      <a:pt x="225" y="41"/>
                    </a:lnTo>
                    <a:lnTo>
                      <a:pt x="242" y="81"/>
                    </a:lnTo>
                    <a:lnTo>
                      <a:pt x="242" y="122"/>
                    </a:lnTo>
                    <a:lnTo>
                      <a:pt x="225" y="163"/>
                    </a:lnTo>
                    <a:lnTo>
                      <a:pt x="208" y="183"/>
                    </a:lnTo>
                    <a:lnTo>
                      <a:pt x="156" y="204"/>
                    </a:lnTo>
                    <a:lnTo>
                      <a:pt x="0" y="2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20" name="任意多边形 616619"/>
              <p:cNvSpPr>
                <a:spLocks noChangeAspect="1"/>
              </p:cNvSpPr>
              <p:nvPr/>
            </p:nvSpPr>
            <p:spPr>
              <a:xfrm>
                <a:off x="3263" y="1834"/>
                <a:ext cx="49" cy="44"/>
              </a:xfrm>
              <a:custGeom>
                <a:avLst/>
                <a:gdLst/>
                <a:ahLst/>
                <a:cxnLst/>
                <a:rect l="0" t="0" r="0" b="0"/>
                <a:pathLst>
                  <a:path w="242" h="224">
                    <a:moveTo>
                      <a:pt x="156" y="0"/>
                    </a:moveTo>
                    <a:lnTo>
                      <a:pt x="208" y="20"/>
                    </a:lnTo>
                    <a:lnTo>
                      <a:pt x="225" y="40"/>
                    </a:lnTo>
                    <a:lnTo>
                      <a:pt x="242" y="82"/>
                    </a:lnTo>
                    <a:lnTo>
                      <a:pt x="242" y="143"/>
                    </a:lnTo>
                    <a:lnTo>
                      <a:pt x="225" y="184"/>
                    </a:lnTo>
                    <a:lnTo>
                      <a:pt x="208" y="204"/>
                    </a:lnTo>
                    <a:lnTo>
                      <a:pt x="156" y="224"/>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21" name="任意多边形 616620"/>
            <p:cNvSpPr>
              <a:spLocks noChangeAspect="1"/>
            </p:cNvSpPr>
            <p:nvPr/>
          </p:nvSpPr>
          <p:spPr>
            <a:xfrm>
              <a:off x="3251" y="1421"/>
              <a:ext cx="55" cy="86"/>
            </a:xfrm>
            <a:custGeom>
              <a:avLst/>
              <a:gdLst/>
              <a:ahLst/>
              <a:cxnLst/>
              <a:rect l="0" t="0" r="0" b="0"/>
              <a:pathLst>
                <a:path w="276" h="427">
                  <a:moveTo>
                    <a:pt x="0" y="427"/>
                  </a:moveTo>
                  <a:lnTo>
                    <a:pt x="138" y="0"/>
                  </a:lnTo>
                  <a:lnTo>
                    <a:pt x="276" y="42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22" name="直接连接符 616621"/>
            <p:cNvSpPr>
              <a:spLocks noChangeAspect="1"/>
            </p:cNvSpPr>
            <p:nvPr/>
          </p:nvSpPr>
          <p:spPr>
            <a:xfrm>
              <a:off x="3262" y="1479"/>
              <a:ext cx="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23" name="直接连接符 616622"/>
            <p:cNvSpPr/>
            <p:nvPr/>
          </p:nvSpPr>
          <p:spPr>
            <a:xfrm>
              <a:off x="3227" y="1884"/>
              <a:ext cx="438"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24" name="直接连接符 616623"/>
            <p:cNvSpPr>
              <a:spLocks noChangeAspect="1"/>
            </p:cNvSpPr>
            <p:nvPr/>
          </p:nvSpPr>
          <p:spPr>
            <a:xfrm>
              <a:off x="3227" y="1541"/>
              <a:ext cx="4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25" name="直接连接符 616624"/>
            <p:cNvSpPr>
              <a:spLocks noChangeAspect="1"/>
            </p:cNvSpPr>
            <p:nvPr/>
          </p:nvSpPr>
          <p:spPr>
            <a:xfrm>
              <a:off x="2902" y="2590"/>
              <a:ext cx="6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26" name="直接连接符 616625"/>
            <p:cNvSpPr>
              <a:spLocks noChangeAspect="1"/>
            </p:cNvSpPr>
            <p:nvPr/>
          </p:nvSpPr>
          <p:spPr>
            <a:xfrm>
              <a:off x="3227" y="1884"/>
              <a:ext cx="1" cy="166"/>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6627" name="组合 616626"/>
            <p:cNvGrpSpPr/>
            <p:nvPr/>
          </p:nvGrpSpPr>
          <p:grpSpPr>
            <a:xfrm>
              <a:off x="2818" y="2503"/>
              <a:ext cx="61" cy="87"/>
              <a:chOff x="2818" y="2503"/>
              <a:chExt cx="61" cy="87"/>
            </a:xfrm>
          </p:grpSpPr>
          <p:sp>
            <p:nvSpPr>
              <p:cNvPr id="616628" name="直接连接符 616627"/>
              <p:cNvSpPr>
                <a:spLocks noChangeAspect="1"/>
              </p:cNvSpPr>
              <p:nvPr/>
            </p:nvSpPr>
            <p:spPr>
              <a:xfrm>
                <a:off x="2853" y="2542"/>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29" name="任意多边形 616628"/>
              <p:cNvSpPr>
                <a:spLocks noChangeAspect="1"/>
              </p:cNvSpPr>
              <p:nvPr/>
            </p:nvSpPr>
            <p:spPr>
              <a:xfrm>
                <a:off x="2818" y="2542"/>
                <a:ext cx="35" cy="48"/>
              </a:xfrm>
              <a:custGeom>
                <a:avLst/>
                <a:gdLst/>
                <a:ahLst/>
                <a:cxnLst/>
                <a:rect l="0" t="0" r="0" b="0"/>
                <a:pathLst>
                  <a:path w="176" h="242">
                    <a:moveTo>
                      <a:pt x="176" y="52"/>
                    </a:moveTo>
                    <a:lnTo>
                      <a:pt x="147" y="18"/>
                    </a:lnTo>
                    <a:lnTo>
                      <a:pt x="117" y="0"/>
                    </a:lnTo>
                    <a:lnTo>
                      <a:pt x="73" y="0"/>
                    </a:lnTo>
                    <a:lnTo>
                      <a:pt x="44" y="18"/>
                    </a:lnTo>
                    <a:lnTo>
                      <a:pt x="15" y="52"/>
                    </a:lnTo>
                    <a:lnTo>
                      <a:pt x="0" y="104"/>
                    </a:lnTo>
                    <a:lnTo>
                      <a:pt x="0" y="139"/>
                    </a:lnTo>
                    <a:lnTo>
                      <a:pt x="15" y="190"/>
                    </a:lnTo>
                    <a:lnTo>
                      <a:pt x="44" y="225"/>
                    </a:lnTo>
                    <a:lnTo>
                      <a:pt x="73" y="242"/>
                    </a:lnTo>
                    <a:lnTo>
                      <a:pt x="117" y="242"/>
                    </a:lnTo>
                    <a:lnTo>
                      <a:pt x="147" y="225"/>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30" name="任意多边形 616629"/>
              <p:cNvSpPr>
                <a:spLocks noChangeAspect="1"/>
              </p:cNvSpPr>
              <p:nvPr/>
            </p:nvSpPr>
            <p:spPr>
              <a:xfrm>
                <a:off x="2873" y="2503"/>
                <a:ext cx="6" cy="22"/>
              </a:xfrm>
              <a:custGeom>
                <a:avLst/>
                <a:gdLst/>
                <a:ahLst/>
                <a:cxnLst/>
                <a:rect l="0" t="0" r="0" b="0"/>
                <a:pathLst>
                  <a:path w="29" h="104">
                    <a:moveTo>
                      <a:pt x="29" y="17"/>
                    </a:moveTo>
                    <a:lnTo>
                      <a:pt x="15" y="35"/>
                    </a:lnTo>
                    <a:lnTo>
                      <a:pt x="0" y="17"/>
                    </a:lnTo>
                    <a:lnTo>
                      <a:pt x="15" y="0"/>
                    </a:lnTo>
                    <a:lnTo>
                      <a:pt x="29" y="17"/>
                    </a:lnTo>
                    <a:lnTo>
                      <a:pt x="29" y="52"/>
                    </a:lnTo>
                    <a:lnTo>
                      <a:pt x="15" y="87"/>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16631" name="组合 616630"/>
            <p:cNvGrpSpPr/>
            <p:nvPr/>
          </p:nvGrpSpPr>
          <p:grpSpPr>
            <a:xfrm>
              <a:off x="3119" y="2121"/>
              <a:ext cx="81" cy="82"/>
              <a:chOff x="3119" y="2121"/>
              <a:chExt cx="81" cy="82"/>
            </a:xfrm>
          </p:grpSpPr>
          <p:sp>
            <p:nvSpPr>
              <p:cNvPr id="616632" name="直接连接符 616631"/>
              <p:cNvSpPr>
                <a:spLocks noChangeAspect="1"/>
              </p:cNvSpPr>
              <p:nvPr/>
            </p:nvSpPr>
            <p:spPr>
              <a:xfrm flipH="1" flipV="1">
                <a:off x="3119" y="2153"/>
                <a:ext cx="49"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33" name="直接连接符 616632"/>
              <p:cNvSpPr>
                <a:spLocks noChangeAspect="1"/>
              </p:cNvSpPr>
              <p:nvPr/>
            </p:nvSpPr>
            <p:spPr>
              <a:xfrm>
                <a:off x="3151" y="2121"/>
                <a:ext cx="49"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34" name="直接连接符 616633"/>
              <p:cNvSpPr>
                <a:spLocks noChangeAspect="1"/>
              </p:cNvSpPr>
              <p:nvPr/>
            </p:nvSpPr>
            <p:spPr>
              <a:xfrm flipV="1">
                <a:off x="3142" y="2144"/>
                <a:ext cx="33" cy="3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16635" name="直接连接符 616634"/>
            <p:cNvSpPr>
              <a:spLocks noChangeAspect="1"/>
            </p:cNvSpPr>
            <p:nvPr/>
          </p:nvSpPr>
          <p:spPr>
            <a:xfrm>
              <a:off x="2971" y="1284"/>
              <a:ext cx="256" cy="2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36" name="直接连接符 616635"/>
            <p:cNvSpPr>
              <a:spLocks noChangeAspect="1"/>
            </p:cNvSpPr>
            <p:nvPr/>
          </p:nvSpPr>
          <p:spPr>
            <a:xfrm flipH="1" flipV="1">
              <a:off x="2971" y="1631"/>
              <a:ext cx="254" cy="2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37" name="直接连接符 616636"/>
            <p:cNvSpPr>
              <a:spLocks noChangeAspect="1"/>
            </p:cNvSpPr>
            <p:nvPr/>
          </p:nvSpPr>
          <p:spPr>
            <a:xfrm flipV="1">
              <a:off x="2970" y="1292"/>
              <a:ext cx="1" cy="345"/>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6638" name="组合 616637"/>
            <p:cNvGrpSpPr/>
            <p:nvPr/>
          </p:nvGrpSpPr>
          <p:grpSpPr>
            <a:xfrm>
              <a:off x="2866" y="1642"/>
              <a:ext cx="74" cy="102"/>
              <a:chOff x="2866" y="1642"/>
              <a:chExt cx="74" cy="102"/>
            </a:xfrm>
          </p:grpSpPr>
          <p:sp>
            <p:nvSpPr>
              <p:cNvPr id="616639" name="直接连接符 616638"/>
              <p:cNvSpPr>
                <a:spLocks noChangeAspect="1"/>
              </p:cNvSpPr>
              <p:nvPr/>
            </p:nvSpPr>
            <p:spPr>
              <a:xfrm flipV="1">
                <a:off x="2866" y="1659"/>
                <a:ext cx="1" cy="8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40" name="任意多边形 616639"/>
              <p:cNvSpPr>
                <a:spLocks noChangeAspect="1"/>
              </p:cNvSpPr>
              <p:nvPr/>
            </p:nvSpPr>
            <p:spPr>
              <a:xfrm>
                <a:off x="2866" y="1687"/>
                <a:ext cx="42" cy="57"/>
              </a:xfrm>
              <a:custGeom>
                <a:avLst/>
                <a:gdLst/>
                <a:ahLst/>
                <a:cxnLst/>
                <a:rect l="0" t="0" r="0" b="0"/>
                <a:pathLst>
                  <a:path w="207" h="284">
                    <a:moveTo>
                      <a:pt x="0" y="61"/>
                    </a:moveTo>
                    <a:lnTo>
                      <a:pt x="34" y="20"/>
                    </a:lnTo>
                    <a:lnTo>
                      <a:pt x="69" y="0"/>
                    </a:lnTo>
                    <a:lnTo>
                      <a:pt x="120" y="0"/>
                    </a:lnTo>
                    <a:lnTo>
                      <a:pt x="155" y="20"/>
                    </a:lnTo>
                    <a:lnTo>
                      <a:pt x="190" y="61"/>
                    </a:lnTo>
                    <a:lnTo>
                      <a:pt x="207" y="122"/>
                    </a:lnTo>
                    <a:lnTo>
                      <a:pt x="207" y="162"/>
                    </a:lnTo>
                    <a:lnTo>
                      <a:pt x="190" y="223"/>
                    </a:lnTo>
                    <a:lnTo>
                      <a:pt x="155" y="264"/>
                    </a:lnTo>
                    <a:lnTo>
                      <a:pt x="120" y="284"/>
                    </a:lnTo>
                    <a:lnTo>
                      <a:pt x="69" y="284"/>
                    </a:lnTo>
                    <a:lnTo>
                      <a:pt x="34" y="264"/>
                    </a:lnTo>
                    <a:lnTo>
                      <a:pt x="0" y="22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41" name="任意多边形 616640"/>
              <p:cNvSpPr>
                <a:spLocks noChangeAspect="1"/>
              </p:cNvSpPr>
              <p:nvPr/>
            </p:nvSpPr>
            <p:spPr>
              <a:xfrm>
                <a:off x="2932" y="1642"/>
                <a:ext cx="8" cy="24"/>
              </a:xfrm>
              <a:custGeom>
                <a:avLst/>
                <a:gdLst/>
                <a:ahLst/>
                <a:cxnLst/>
                <a:rect l="0" t="0" r="0" b="0"/>
                <a:pathLst>
                  <a:path w="34" h="122">
                    <a:moveTo>
                      <a:pt x="34" y="20"/>
                    </a:moveTo>
                    <a:lnTo>
                      <a:pt x="17" y="41"/>
                    </a:lnTo>
                    <a:lnTo>
                      <a:pt x="0" y="20"/>
                    </a:lnTo>
                    <a:lnTo>
                      <a:pt x="17" y="0"/>
                    </a:lnTo>
                    <a:lnTo>
                      <a:pt x="34" y="20"/>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42" name="直接连接符 616641"/>
            <p:cNvSpPr>
              <a:spLocks noChangeAspect="1"/>
            </p:cNvSpPr>
            <p:nvPr/>
          </p:nvSpPr>
          <p:spPr>
            <a:xfrm>
              <a:off x="2908" y="1278"/>
              <a:ext cx="1" cy="5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43" name="任意多边形 616642"/>
            <p:cNvSpPr>
              <a:spLocks noChangeAspect="1"/>
            </p:cNvSpPr>
            <p:nvPr/>
          </p:nvSpPr>
          <p:spPr>
            <a:xfrm>
              <a:off x="2866" y="1278"/>
              <a:ext cx="42" cy="58"/>
            </a:xfrm>
            <a:custGeom>
              <a:avLst/>
              <a:gdLst/>
              <a:ahLst/>
              <a:cxnLst/>
              <a:rect l="0" t="0" r="0" b="0"/>
              <a:pathLst>
                <a:path w="207" h="285">
                  <a:moveTo>
                    <a:pt x="207" y="61"/>
                  </a:moveTo>
                  <a:lnTo>
                    <a:pt x="172" y="20"/>
                  </a:lnTo>
                  <a:lnTo>
                    <a:pt x="138" y="0"/>
                  </a:lnTo>
                  <a:lnTo>
                    <a:pt x="86" y="0"/>
                  </a:lnTo>
                  <a:lnTo>
                    <a:pt x="51" y="20"/>
                  </a:lnTo>
                  <a:lnTo>
                    <a:pt x="17" y="61"/>
                  </a:lnTo>
                  <a:lnTo>
                    <a:pt x="0" y="122"/>
                  </a:lnTo>
                  <a:lnTo>
                    <a:pt x="0" y="163"/>
                  </a:lnTo>
                  <a:lnTo>
                    <a:pt x="17" y="224"/>
                  </a:lnTo>
                  <a:lnTo>
                    <a:pt x="51" y="264"/>
                  </a:lnTo>
                  <a:lnTo>
                    <a:pt x="86" y="285"/>
                  </a:lnTo>
                  <a:lnTo>
                    <a:pt x="138" y="285"/>
                  </a:lnTo>
                  <a:lnTo>
                    <a:pt x="172" y="264"/>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44" name="任意多边形 616643"/>
            <p:cNvSpPr>
              <a:spLocks noChangeAspect="1"/>
            </p:cNvSpPr>
            <p:nvPr/>
          </p:nvSpPr>
          <p:spPr>
            <a:xfrm>
              <a:off x="2932" y="1233"/>
              <a:ext cx="8" cy="24"/>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45" name="直接连接符 616644"/>
            <p:cNvSpPr>
              <a:spLocks noChangeAspect="1"/>
            </p:cNvSpPr>
            <p:nvPr/>
          </p:nvSpPr>
          <p:spPr>
            <a:xfrm flipV="1">
              <a:off x="3227" y="1541"/>
              <a:ext cx="1" cy="343"/>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6646" name="组合 616645"/>
            <p:cNvGrpSpPr/>
            <p:nvPr/>
          </p:nvGrpSpPr>
          <p:grpSpPr>
            <a:xfrm>
              <a:off x="3510" y="2480"/>
              <a:ext cx="80" cy="87"/>
              <a:chOff x="3510" y="2480"/>
              <a:chExt cx="80" cy="87"/>
            </a:xfrm>
          </p:grpSpPr>
          <p:sp>
            <p:nvSpPr>
              <p:cNvPr id="616647" name="直接连接符 616646"/>
              <p:cNvSpPr>
                <a:spLocks noChangeAspect="1"/>
              </p:cNvSpPr>
              <p:nvPr/>
            </p:nvSpPr>
            <p:spPr>
              <a:xfrm>
                <a:off x="3545" y="2518"/>
                <a:ext cx="2"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48" name="任意多边形 616647"/>
              <p:cNvSpPr>
                <a:spLocks noChangeAspect="1"/>
              </p:cNvSpPr>
              <p:nvPr/>
            </p:nvSpPr>
            <p:spPr>
              <a:xfrm>
                <a:off x="3510" y="2518"/>
                <a:ext cx="35" cy="49"/>
              </a:xfrm>
              <a:custGeom>
                <a:avLst/>
                <a:gdLst/>
                <a:ahLst/>
                <a:cxnLst/>
                <a:rect l="0" t="0" r="0" b="0"/>
                <a:pathLst>
                  <a:path w="176" h="242">
                    <a:moveTo>
                      <a:pt x="176" y="52"/>
                    </a:moveTo>
                    <a:lnTo>
                      <a:pt x="146" y="17"/>
                    </a:lnTo>
                    <a:lnTo>
                      <a:pt x="117" y="0"/>
                    </a:lnTo>
                    <a:lnTo>
                      <a:pt x="73" y="0"/>
                    </a:lnTo>
                    <a:lnTo>
                      <a:pt x="44" y="17"/>
                    </a:lnTo>
                    <a:lnTo>
                      <a:pt x="14" y="52"/>
                    </a:lnTo>
                    <a:lnTo>
                      <a:pt x="0" y="103"/>
                    </a:lnTo>
                    <a:lnTo>
                      <a:pt x="0" y="138"/>
                    </a:lnTo>
                    <a:lnTo>
                      <a:pt x="14" y="190"/>
                    </a:lnTo>
                    <a:lnTo>
                      <a:pt x="44" y="224"/>
                    </a:lnTo>
                    <a:lnTo>
                      <a:pt x="73" y="242"/>
                    </a:lnTo>
                    <a:lnTo>
                      <a:pt x="117" y="242"/>
                    </a:lnTo>
                    <a:lnTo>
                      <a:pt x="146" y="224"/>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49" name="任意多边形 616648"/>
              <p:cNvSpPr>
                <a:spLocks noChangeAspect="1"/>
              </p:cNvSpPr>
              <p:nvPr/>
            </p:nvSpPr>
            <p:spPr>
              <a:xfrm>
                <a:off x="3566" y="2480"/>
                <a:ext cx="6" cy="21"/>
              </a:xfrm>
              <a:custGeom>
                <a:avLst/>
                <a:gdLst/>
                <a:ahLst/>
                <a:cxnLst/>
                <a:rect l="0" t="0" r="0" b="0"/>
                <a:pathLst>
                  <a:path w="29" h="103">
                    <a:moveTo>
                      <a:pt x="29" y="17"/>
                    </a:moveTo>
                    <a:lnTo>
                      <a:pt x="14" y="34"/>
                    </a:lnTo>
                    <a:lnTo>
                      <a:pt x="0" y="17"/>
                    </a:lnTo>
                    <a:lnTo>
                      <a:pt x="14" y="0"/>
                    </a:lnTo>
                    <a:lnTo>
                      <a:pt x="29" y="17"/>
                    </a:lnTo>
                    <a:lnTo>
                      <a:pt x="29" y="51"/>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50" name="任意多边形 616649"/>
              <p:cNvSpPr>
                <a:spLocks noChangeAspect="1"/>
              </p:cNvSpPr>
              <p:nvPr/>
            </p:nvSpPr>
            <p:spPr>
              <a:xfrm>
                <a:off x="3584" y="2480"/>
                <a:ext cx="6" cy="21"/>
              </a:xfrm>
              <a:custGeom>
                <a:avLst/>
                <a:gdLst/>
                <a:ahLst/>
                <a:cxnLst/>
                <a:rect l="0" t="0" r="0" b="0"/>
                <a:pathLst>
                  <a:path w="29" h="103">
                    <a:moveTo>
                      <a:pt x="29" y="17"/>
                    </a:moveTo>
                    <a:lnTo>
                      <a:pt x="14" y="34"/>
                    </a:lnTo>
                    <a:lnTo>
                      <a:pt x="0" y="17"/>
                    </a:lnTo>
                    <a:lnTo>
                      <a:pt x="14" y="0"/>
                    </a:lnTo>
                    <a:lnTo>
                      <a:pt x="29" y="17"/>
                    </a:lnTo>
                    <a:lnTo>
                      <a:pt x="29" y="51"/>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51" name="任意多边形 616650"/>
            <p:cNvSpPr>
              <a:spLocks noChangeAspect="1"/>
            </p:cNvSpPr>
            <p:nvPr/>
          </p:nvSpPr>
          <p:spPr>
            <a:xfrm>
              <a:off x="3296" y="2404"/>
              <a:ext cx="50" cy="91"/>
            </a:xfrm>
            <a:custGeom>
              <a:avLst/>
              <a:gdLst/>
              <a:ahLst/>
              <a:cxnLst/>
              <a:rect l="0" t="0" r="0" b="0"/>
              <a:pathLst>
                <a:path w="255" h="449">
                  <a:moveTo>
                    <a:pt x="0" y="0"/>
                  </a:moveTo>
                  <a:lnTo>
                    <a:pt x="255" y="0"/>
                  </a:lnTo>
                  <a:lnTo>
                    <a:pt x="0" y="449"/>
                  </a:lnTo>
                  <a:lnTo>
                    <a:pt x="255" y="449"/>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652" name="组合 616651"/>
            <p:cNvGrpSpPr/>
            <p:nvPr/>
          </p:nvGrpSpPr>
          <p:grpSpPr>
            <a:xfrm>
              <a:off x="3276" y="2020"/>
              <a:ext cx="108" cy="85"/>
              <a:chOff x="3276" y="2020"/>
              <a:chExt cx="108" cy="85"/>
            </a:xfrm>
          </p:grpSpPr>
          <p:sp>
            <p:nvSpPr>
              <p:cNvPr id="616653" name="直接连接符 616652"/>
              <p:cNvSpPr>
                <a:spLocks noChangeAspect="1"/>
              </p:cNvSpPr>
              <p:nvPr/>
            </p:nvSpPr>
            <p:spPr>
              <a:xfrm>
                <a:off x="3317" y="2048"/>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54" name="任意多边形 616653"/>
              <p:cNvSpPr>
                <a:spLocks noChangeAspect="1"/>
              </p:cNvSpPr>
              <p:nvPr/>
            </p:nvSpPr>
            <p:spPr>
              <a:xfrm>
                <a:off x="3276" y="2048"/>
                <a:ext cx="41" cy="57"/>
              </a:xfrm>
              <a:custGeom>
                <a:avLst/>
                <a:gdLst/>
                <a:ahLst/>
                <a:cxnLst/>
                <a:rect l="0" t="0" r="0" b="0"/>
                <a:pathLst>
                  <a:path w="207" h="285">
                    <a:moveTo>
                      <a:pt x="207" y="61"/>
                    </a:moveTo>
                    <a:lnTo>
                      <a:pt x="173" y="21"/>
                    </a:lnTo>
                    <a:lnTo>
                      <a:pt x="138" y="0"/>
                    </a:lnTo>
                    <a:lnTo>
                      <a:pt x="86" y="0"/>
                    </a:lnTo>
                    <a:lnTo>
                      <a:pt x="52" y="21"/>
                    </a:lnTo>
                    <a:lnTo>
                      <a:pt x="17" y="61"/>
                    </a:lnTo>
                    <a:lnTo>
                      <a:pt x="0" y="122"/>
                    </a:lnTo>
                    <a:lnTo>
                      <a:pt x="0" y="163"/>
                    </a:lnTo>
                    <a:lnTo>
                      <a:pt x="17" y="224"/>
                    </a:lnTo>
                    <a:lnTo>
                      <a:pt x="52" y="265"/>
                    </a:lnTo>
                    <a:lnTo>
                      <a:pt x="86" y="285"/>
                    </a:lnTo>
                    <a:lnTo>
                      <a:pt x="138" y="285"/>
                    </a:lnTo>
                    <a:lnTo>
                      <a:pt x="173" y="265"/>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55" name="直接连接符 616654"/>
              <p:cNvSpPr>
                <a:spLocks noChangeAspect="1"/>
              </p:cNvSpPr>
              <p:nvPr/>
            </p:nvSpPr>
            <p:spPr>
              <a:xfrm flipV="1">
                <a:off x="3341" y="2020"/>
                <a:ext cx="2" cy="8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56" name="任意多边形 616655"/>
              <p:cNvSpPr>
                <a:spLocks noChangeAspect="1"/>
              </p:cNvSpPr>
              <p:nvPr/>
            </p:nvSpPr>
            <p:spPr>
              <a:xfrm>
                <a:off x="3341" y="2048"/>
                <a:ext cx="43" cy="57"/>
              </a:xfrm>
              <a:custGeom>
                <a:avLst/>
                <a:gdLst/>
                <a:ahLst/>
                <a:cxnLst/>
                <a:rect l="0" t="0" r="0" b="0"/>
                <a:pathLst>
                  <a:path w="208" h="285">
                    <a:moveTo>
                      <a:pt x="0" y="61"/>
                    </a:moveTo>
                    <a:lnTo>
                      <a:pt x="35" y="21"/>
                    </a:lnTo>
                    <a:lnTo>
                      <a:pt x="69" y="0"/>
                    </a:lnTo>
                    <a:lnTo>
                      <a:pt x="121" y="0"/>
                    </a:lnTo>
                    <a:lnTo>
                      <a:pt x="156" y="21"/>
                    </a:lnTo>
                    <a:lnTo>
                      <a:pt x="190" y="61"/>
                    </a:lnTo>
                    <a:lnTo>
                      <a:pt x="208" y="122"/>
                    </a:lnTo>
                    <a:lnTo>
                      <a:pt x="208" y="163"/>
                    </a:lnTo>
                    <a:lnTo>
                      <a:pt x="190" y="224"/>
                    </a:lnTo>
                    <a:lnTo>
                      <a:pt x="156" y="265"/>
                    </a:lnTo>
                    <a:lnTo>
                      <a:pt x="121" y="285"/>
                    </a:lnTo>
                    <a:lnTo>
                      <a:pt x="69" y="285"/>
                    </a:lnTo>
                    <a:lnTo>
                      <a:pt x="35" y="265"/>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57" name="直接连接符 616656"/>
            <p:cNvSpPr>
              <a:spLocks noChangeAspect="1"/>
            </p:cNvSpPr>
            <p:nvPr/>
          </p:nvSpPr>
          <p:spPr>
            <a:xfrm>
              <a:off x="3557" y="1473"/>
              <a:ext cx="2"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58" name="任意多边形 616657"/>
            <p:cNvSpPr>
              <a:spLocks noChangeAspect="1"/>
            </p:cNvSpPr>
            <p:nvPr/>
          </p:nvSpPr>
          <p:spPr>
            <a:xfrm>
              <a:off x="3515" y="1473"/>
              <a:ext cx="42" cy="57"/>
            </a:xfrm>
            <a:custGeom>
              <a:avLst/>
              <a:gdLst/>
              <a:ahLst/>
              <a:cxnLst/>
              <a:rect l="0" t="0" r="0" b="0"/>
              <a:pathLst>
                <a:path w="207" h="285">
                  <a:moveTo>
                    <a:pt x="207" y="61"/>
                  </a:moveTo>
                  <a:lnTo>
                    <a:pt x="173" y="21"/>
                  </a:lnTo>
                  <a:lnTo>
                    <a:pt x="138" y="0"/>
                  </a:lnTo>
                  <a:lnTo>
                    <a:pt x="86" y="0"/>
                  </a:lnTo>
                  <a:lnTo>
                    <a:pt x="52" y="21"/>
                  </a:lnTo>
                  <a:lnTo>
                    <a:pt x="17" y="61"/>
                  </a:lnTo>
                  <a:lnTo>
                    <a:pt x="0" y="122"/>
                  </a:lnTo>
                  <a:lnTo>
                    <a:pt x="0" y="163"/>
                  </a:lnTo>
                  <a:lnTo>
                    <a:pt x="17" y="224"/>
                  </a:lnTo>
                  <a:lnTo>
                    <a:pt x="52" y="265"/>
                  </a:lnTo>
                  <a:lnTo>
                    <a:pt x="86" y="285"/>
                  </a:lnTo>
                  <a:lnTo>
                    <a:pt x="138" y="285"/>
                  </a:lnTo>
                  <a:lnTo>
                    <a:pt x="173" y="265"/>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59" name="任意多边形 616658"/>
            <p:cNvSpPr>
              <a:spLocks noChangeAspect="1"/>
            </p:cNvSpPr>
            <p:nvPr/>
          </p:nvSpPr>
          <p:spPr>
            <a:xfrm>
              <a:off x="3582" y="1428"/>
              <a:ext cx="7" cy="25"/>
            </a:xfrm>
            <a:custGeom>
              <a:avLst/>
              <a:gdLst/>
              <a:ahLst/>
              <a:cxnLst/>
              <a:rect l="0" t="0" r="0" b="0"/>
              <a:pathLst>
                <a:path w="35" h="122">
                  <a:moveTo>
                    <a:pt x="35" y="20"/>
                  </a:moveTo>
                  <a:lnTo>
                    <a:pt x="18" y="40"/>
                  </a:lnTo>
                  <a:lnTo>
                    <a:pt x="0" y="20"/>
                  </a:lnTo>
                  <a:lnTo>
                    <a:pt x="18" y="0"/>
                  </a:lnTo>
                  <a:lnTo>
                    <a:pt x="35" y="20"/>
                  </a:lnTo>
                  <a:lnTo>
                    <a:pt x="35" y="61"/>
                  </a:lnTo>
                  <a:lnTo>
                    <a:pt x="18" y="101"/>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60" name="任意多边形 616659"/>
            <p:cNvSpPr>
              <a:spLocks noChangeAspect="1"/>
            </p:cNvSpPr>
            <p:nvPr/>
          </p:nvSpPr>
          <p:spPr>
            <a:xfrm>
              <a:off x="3602" y="1428"/>
              <a:ext cx="7" cy="25"/>
            </a:xfrm>
            <a:custGeom>
              <a:avLst/>
              <a:gdLst/>
              <a:ahLst/>
              <a:cxnLst/>
              <a:rect l="0" t="0" r="0" b="0"/>
              <a:pathLst>
                <a:path w="35" h="122">
                  <a:moveTo>
                    <a:pt x="35" y="20"/>
                  </a:moveTo>
                  <a:lnTo>
                    <a:pt x="17" y="40"/>
                  </a:lnTo>
                  <a:lnTo>
                    <a:pt x="0" y="20"/>
                  </a:lnTo>
                  <a:lnTo>
                    <a:pt x="17" y="0"/>
                  </a:lnTo>
                  <a:lnTo>
                    <a:pt x="35" y="20"/>
                  </a:lnTo>
                  <a:lnTo>
                    <a:pt x="35" y="61"/>
                  </a:lnTo>
                  <a:lnTo>
                    <a:pt x="17" y="101"/>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61" name="直接连接符 616660"/>
            <p:cNvSpPr>
              <a:spLocks noChangeAspect="1"/>
            </p:cNvSpPr>
            <p:nvPr/>
          </p:nvSpPr>
          <p:spPr>
            <a:xfrm flipV="1">
              <a:off x="3408" y="1192"/>
              <a:ext cx="1" cy="60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662" name="直接连接符 616661"/>
            <p:cNvSpPr>
              <a:spLocks noChangeAspect="1"/>
            </p:cNvSpPr>
            <p:nvPr/>
          </p:nvSpPr>
          <p:spPr>
            <a:xfrm>
              <a:off x="3665" y="1541"/>
              <a:ext cx="1" cy="343"/>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6663" name="组合 616662"/>
            <p:cNvGrpSpPr/>
            <p:nvPr/>
          </p:nvGrpSpPr>
          <p:grpSpPr>
            <a:xfrm>
              <a:off x="4390" y="2618"/>
              <a:ext cx="69" cy="96"/>
              <a:chOff x="4390" y="2618"/>
              <a:chExt cx="69" cy="96"/>
            </a:xfrm>
          </p:grpSpPr>
          <p:sp>
            <p:nvSpPr>
              <p:cNvPr id="616664" name="直接连接符 616663"/>
              <p:cNvSpPr>
                <a:spLocks noChangeAspect="1"/>
              </p:cNvSpPr>
              <p:nvPr/>
            </p:nvSpPr>
            <p:spPr>
              <a:xfrm>
                <a:off x="4430" y="2660"/>
                <a:ext cx="1" cy="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65" name="任意多边形 616664"/>
              <p:cNvSpPr>
                <a:spLocks noChangeAspect="1"/>
              </p:cNvSpPr>
              <p:nvPr/>
            </p:nvSpPr>
            <p:spPr>
              <a:xfrm>
                <a:off x="4390" y="2660"/>
                <a:ext cx="40" cy="54"/>
              </a:xfrm>
              <a:custGeom>
                <a:avLst/>
                <a:gdLst/>
                <a:ahLst/>
                <a:cxnLst/>
                <a:rect l="0" t="0" r="0" b="0"/>
                <a:pathLst>
                  <a:path w="196" h="270">
                    <a:moveTo>
                      <a:pt x="196" y="58"/>
                    </a:moveTo>
                    <a:lnTo>
                      <a:pt x="164" y="20"/>
                    </a:lnTo>
                    <a:lnTo>
                      <a:pt x="131" y="0"/>
                    </a:lnTo>
                    <a:lnTo>
                      <a:pt x="82" y="0"/>
                    </a:lnTo>
                    <a:lnTo>
                      <a:pt x="49" y="20"/>
                    </a:lnTo>
                    <a:lnTo>
                      <a:pt x="16" y="58"/>
                    </a:lnTo>
                    <a:lnTo>
                      <a:pt x="0" y="116"/>
                    </a:lnTo>
                    <a:lnTo>
                      <a:pt x="0" y="155"/>
                    </a:lnTo>
                    <a:lnTo>
                      <a:pt x="16" y="212"/>
                    </a:lnTo>
                    <a:lnTo>
                      <a:pt x="49" y="251"/>
                    </a:lnTo>
                    <a:lnTo>
                      <a:pt x="82" y="270"/>
                    </a:lnTo>
                    <a:lnTo>
                      <a:pt x="131" y="270"/>
                    </a:lnTo>
                    <a:lnTo>
                      <a:pt x="164" y="251"/>
                    </a:lnTo>
                    <a:lnTo>
                      <a:pt x="196"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66" name="任意多边形 616665"/>
              <p:cNvSpPr>
                <a:spLocks noChangeAspect="1"/>
              </p:cNvSpPr>
              <p:nvPr/>
            </p:nvSpPr>
            <p:spPr>
              <a:xfrm>
                <a:off x="4453" y="2618"/>
                <a:ext cx="6" cy="23"/>
              </a:xfrm>
              <a:custGeom>
                <a:avLst/>
                <a:gdLst/>
                <a:ahLst/>
                <a:cxnLst/>
                <a:rect l="0" t="0" r="0" b="0"/>
                <a:pathLst>
                  <a:path w="33" h="115">
                    <a:moveTo>
                      <a:pt x="33" y="19"/>
                    </a:moveTo>
                    <a:lnTo>
                      <a:pt x="16" y="38"/>
                    </a:lnTo>
                    <a:lnTo>
                      <a:pt x="0" y="19"/>
                    </a:lnTo>
                    <a:lnTo>
                      <a:pt x="16" y="0"/>
                    </a:lnTo>
                    <a:lnTo>
                      <a:pt x="33" y="19"/>
                    </a:lnTo>
                    <a:lnTo>
                      <a:pt x="33" y="57"/>
                    </a:lnTo>
                    <a:lnTo>
                      <a:pt x="16" y="96"/>
                    </a:lnTo>
                    <a:lnTo>
                      <a:pt x="0" y="115"/>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16667" name="组合 616666"/>
            <p:cNvGrpSpPr/>
            <p:nvPr/>
          </p:nvGrpSpPr>
          <p:grpSpPr>
            <a:xfrm>
              <a:off x="3763" y="2971"/>
              <a:ext cx="130" cy="123"/>
              <a:chOff x="3763" y="2971"/>
              <a:chExt cx="130" cy="123"/>
            </a:xfrm>
          </p:grpSpPr>
          <p:sp>
            <p:nvSpPr>
              <p:cNvPr id="616668" name="任意多边形 616667"/>
              <p:cNvSpPr>
                <a:spLocks noChangeAspect="1"/>
              </p:cNvSpPr>
              <p:nvPr/>
            </p:nvSpPr>
            <p:spPr>
              <a:xfrm>
                <a:off x="3763" y="2971"/>
                <a:ext cx="49" cy="39"/>
              </a:xfrm>
              <a:custGeom>
                <a:avLst/>
                <a:gdLst/>
                <a:ahLst/>
                <a:cxnLst/>
                <a:rect l="0" t="0" r="0" b="0"/>
                <a:pathLst>
                  <a:path w="246" h="192">
                    <a:moveTo>
                      <a:pt x="0" y="0"/>
                    </a:moveTo>
                    <a:lnTo>
                      <a:pt x="99" y="192"/>
                    </a:lnTo>
                    <a:lnTo>
                      <a:pt x="24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69" name="直接连接符 616668"/>
              <p:cNvSpPr>
                <a:spLocks noChangeAspect="1"/>
              </p:cNvSpPr>
              <p:nvPr/>
            </p:nvSpPr>
            <p:spPr>
              <a:xfrm flipH="1">
                <a:off x="3777" y="3010"/>
                <a:ext cx="5" cy="4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0" name="任意多边形 616669"/>
              <p:cNvSpPr>
                <a:spLocks noChangeAspect="1"/>
              </p:cNvSpPr>
              <p:nvPr/>
            </p:nvSpPr>
            <p:spPr>
              <a:xfrm>
                <a:off x="3836" y="3024"/>
                <a:ext cx="57" cy="70"/>
              </a:xfrm>
              <a:custGeom>
                <a:avLst/>
                <a:gdLst/>
                <a:ahLst/>
                <a:cxnLst/>
                <a:rect l="0" t="0" r="0" b="0"/>
                <a:pathLst>
                  <a:path w="282" h="349">
                    <a:moveTo>
                      <a:pt x="0" y="0"/>
                    </a:moveTo>
                    <a:lnTo>
                      <a:pt x="70" y="349"/>
                    </a:lnTo>
                    <a:lnTo>
                      <a:pt x="141" y="0"/>
                    </a:lnTo>
                    <a:lnTo>
                      <a:pt x="211" y="349"/>
                    </a:lnTo>
                    <a:lnTo>
                      <a:pt x="282"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671" name="直接连接符 616670"/>
            <p:cNvSpPr>
              <a:spLocks noChangeAspect="1"/>
            </p:cNvSpPr>
            <p:nvPr/>
          </p:nvSpPr>
          <p:spPr>
            <a:xfrm flipV="1">
              <a:off x="4251" y="2981"/>
              <a:ext cx="53"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2" name="直接连接符 616671"/>
            <p:cNvSpPr>
              <a:spLocks noChangeAspect="1"/>
            </p:cNvSpPr>
            <p:nvPr/>
          </p:nvSpPr>
          <p:spPr>
            <a:xfrm>
              <a:off x="4261" y="2981"/>
              <a:ext cx="34"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3" name="直接连接符 616672"/>
            <p:cNvSpPr>
              <a:spLocks noChangeAspect="1"/>
            </p:cNvSpPr>
            <p:nvPr/>
          </p:nvSpPr>
          <p:spPr>
            <a:xfrm>
              <a:off x="4496" y="2735"/>
              <a:ext cx="29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674" name="直接连接符 616673"/>
            <p:cNvSpPr>
              <a:spLocks noChangeAspect="1"/>
            </p:cNvSpPr>
            <p:nvPr/>
          </p:nvSpPr>
          <p:spPr>
            <a:xfrm>
              <a:off x="4496" y="3268"/>
              <a:ext cx="29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675" name="直接连接符 616674"/>
            <p:cNvSpPr>
              <a:spLocks noChangeAspect="1"/>
            </p:cNvSpPr>
            <p:nvPr/>
          </p:nvSpPr>
          <p:spPr>
            <a:xfrm>
              <a:off x="4496" y="2735"/>
              <a:ext cx="1" cy="5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6" name="直接连接符 616675"/>
            <p:cNvSpPr>
              <a:spLocks noChangeAspect="1"/>
            </p:cNvSpPr>
            <p:nvPr/>
          </p:nvSpPr>
          <p:spPr>
            <a:xfrm>
              <a:off x="4431" y="3301"/>
              <a:ext cx="1" cy="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7" name="任意多边形 616676"/>
            <p:cNvSpPr>
              <a:spLocks noChangeAspect="1"/>
            </p:cNvSpPr>
            <p:nvPr/>
          </p:nvSpPr>
          <p:spPr>
            <a:xfrm>
              <a:off x="4391" y="3301"/>
              <a:ext cx="40" cy="54"/>
            </a:xfrm>
            <a:custGeom>
              <a:avLst/>
              <a:gdLst/>
              <a:ahLst/>
              <a:cxnLst/>
              <a:rect l="0" t="0" r="0" b="0"/>
              <a:pathLst>
                <a:path w="197" h="270">
                  <a:moveTo>
                    <a:pt x="197" y="58"/>
                  </a:moveTo>
                  <a:lnTo>
                    <a:pt x="164" y="20"/>
                  </a:lnTo>
                  <a:lnTo>
                    <a:pt x="131" y="0"/>
                  </a:lnTo>
                  <a:lnTo>
                    <a:pt x="82" y="0"/>
                  </a:lnTo>
                  <a:lnTo>
                    <a:pt x="49" y="20"/>
                  </a:lnTo>
                  <a:lnTo>
                    <a:pt x="17" y="58"/>
                  </a:lnTo>
                  <a:lnTo>
                    <a:pt x="0" y="116"/>
                  </a:lnTo>
                  <a:lnTo>
                    <a:pt x="0" y="155"/>
                  </a:lnTo>
                  <a:lnTo>
                    <a:pt x="17" y="212"/>
                  </a:lnTo>
                  <a:lnTo>
                    <a:pt x="49" y="251"/>
                  </a:lnTo>
                  <a:lnTo>
                    <a:pt x="82" y="270"/>
                  </a:lnTo>
                  <a:lnTo>
                    <a:pt x="131" y="270"/>
                  </a:lnTo>
                  <a:lnTo>
                    <a:pt x="164" y="251"/>
                  </a:lnTo>
                  <a:lnTo>
                    <a:pt x="197"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78" name="直接连接符 616677"/>
            <p:cNvSpPr>
              <a:spLocks noChangeAspect="1"/>
            </p:cNvSpPr>
            <p:nvPr/>
          </p:nvSpPr>
          <p:spPr>
            <a:xfrm>
              <a:off x="4793" y="2735"/>
              <a:ext cx="1" cy="5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79" name="直接连接符 616678"/>
            <p:cNvSpPr>
              <a:spLocks noChangeAspect="1"/>
            </p:cNvSpPr>
            <p:nvPr/>
          </p:nvSpPr>
          <p:spPr>
            <a:xfrm>
              <a:off x="4308" y="1354"/>
              <a:ext cx="1" cy="5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80" name="任意多边形 616679"/>
            <p:cNvSpPr>
              <a:spLocks noChangeAspect="1"/>
            </p:cNvSpPr>
            <p:nvPr/>
          </p:nvSpPr>
          <p:spPr>
            <a:xfrm>
              <a:off x="4267" y="1354"/>
              <a:ext cx="41" cy="56"/>
            </a:xfrm>
            <a:custGeom>
              <a:avLst/>
              <a:gdLst/>
              <a:ahLst/>
              <a:cxnLst/>
              <a:rect l="0" t="0" r="0" b="0"/>
              <a:pathLst>
                <a:path w="207" h="285">
                  <a:moveTo>
                    <a:pt x="207" y="61"/>
                  </a:moveTo>
                  <a:lnTo>
                    <a:pt x="173" y="20"/>
                  </a:lnTo>
                  <a:lnTo>
                    <a:pt x="138" y="0"/>
                  </a:lnTo>
                  <a:lnTo>
                    <a:pt x="87" y="0"/>
                  </a:lnTo>
                  <a:lnTo>
                    <a:pt x="52" y="20"/>
                  </a:lnTo>
                  <a:lnTo>
                    <a:pt x="17" y="61"/>
                  </a:lnTo>
                  <a:lnTo>
                    <a:pt x="0" y="122"/>
                  </a:lnTo>
                  <a:lnTo>
                    <a:pt x="0" y="163"/>
                  </a:lnTo>
                  <a:lnTo>
                    <a:pt x="17" y="224"/>
                  </a:lnTo>
                  <a:lnTo>
                    <a:pt x="52" y="264"/>
                  </a:lnTo>
                  <a:lnTo>
                    <a:pt x="87" y="285"/>
                  </a:lnTo>
                  <a:lnTo>
                    <a:pt x="138" y="285"/>
                  </a:lnTo>
                  <a:lnTo>
                    <a:pt x="173" y="264"/>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81" name="任意多边形 616680"/>
            <p:cNvSpPr>
              <a:spLocks noChangeAspect="1"/>
            </p:cNvSpPr>
            <p:nvPr/>
          </p:nvSpPr>
          <p:spPr>
            <a:xfrm>
              <a:off x="4332" y="1308"/>
              <a:ext cx="7" cy="25"/>
            </a:xfrm>
            <a:custGeom>
              <a:avLst/>
              <a:gdLst/>
              <a:ahLst/>
              <a:cxnLst/>
              <a:rect l="0" t="0" r="0" b="0"/>
              <a:pathLst>
                <a:path w="35" h="122">
                  <a:moveTo>
                    <a:pt x="35" y="21"/>
                  </a:moveTo>
                  <a:lnTo>
                    <a:pt x="18" y="41"/>
                  </a:lnTo>
                  <a:lnTo>
                    <a:pt x="0" y="21"/>
                  </a:lnTo>
                  <a:lnTo>
                    <a:pt x="18" y="0"/>
                  </a:lnTo>
                  <a:lnTo>
                    <a:pt x="35" y="21"/>
                  </a:lnTo>
                  <a:lnTo>
                    <a:pt x="35" y="61"/>
                  </a:lnTo>
                  <a:lnTo>
                    <a:pt x="18"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82" name="直接连接符 616681"/>
            <p:cNvSpPr>
              <a:spLocks noChangeAspect="1"/>
            </p:cNvSpPr>
            <p:nvPr/>
          </p:nvSpPr>
          <p:spPr>
            <a:xfrm flipH="1" flipV="1">
              <a:off x="4215" y="1790"/>
              <a:ext cx="454" cy="454"/>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683" name="任意多边形 616682"/>
            <p:cNvSpPr>
              <a:spLocks noChangeAspect="1"/>
            </p:cNvSpPr>
            <p:nvPr/>
          </p:nvSpPr>
          <p:spPr>
            <a:xfrm>
              <a:off x="4269" y="1228"/>
              <a:ext cx="53" cy="68"/>
            </a:xfrm>
            <a:custGeom>
              <a:avLst/>
              <a:gdLst/>
              <a:ahLst/>
              <a:cxnLst/>
              <a:rect l="0" t="0" r="0" b="0"/>
              <a:pathLst>
                <a:path w="261" h="341">
                  <a:moveTo>
                    <a:pt x="0" y="0"/>
                  </a:moveTo>
                  <a:lnTo>
                    <a:pt x="131" y="341"/>
                  </a:lnTo>
                  <a:lnTo>
                    <a:pt x="26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84" name="直接连接符 616683"/>
            <p:cNvSpPr/>
            <p:nvPr/>
          </p:nvSpPr>
          <p:spPr>
            <a:xfrm flipV="1">
              <a:off x="3861" y="1646"/>
              <a:ext cx="0" cy="600"/>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685" name="直接连接符 616684"/>
            <p:cNvSpPr>
              <a:spLocks noChangeAspect="1"/>
            </p:cNvSpPr>
            <p:nvPr/>
          </p:nvSpPr>
          <p:spPr>
            <a:xfrm flipV="1">
              <a:off x="4212" y="1188"/>
              <a:ext cx="1" cy="602"/>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686" name="直接连接符 616685"/>
            <p:cNvSpPr>
              <a:spLocks noChangeAspect="1"/>
            </p:cNvSpPr>
            <p:nvPr/>
          </p:nvSpPr>
          <p:spPr>
            <a:xfrm>
              <a:off x="4483" y="1584"/>
              <a:ext cx="1" cy="3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87" name="直接连接符 616686"/>
            <p:cNvSpPr>
              <a:spLocks noChangeAspect="1"/>
            </p:cNvSpPr>
            <p:nvPr/>
          </p:nvSpPr>
          <p:spPr>
            <a:xfrm>
              <a:off x="4560" y="1998"/>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88" name="任意多边形 616687"/>
            <p:cNvSpPr>
              <a:spLocks noChangeAspect="1"/>
            </p:cNvSpPr>
            <p:nvPr/>
          </p:nvSpPr>
          <p:spPr>
            <a:xfrm>
              <a:off x="4519" y="1998"/>
              <a:ext cx="41" cy="57"/>
            </a:xfrm>
            <a:custGeom>
              <a:avLst/>
              <a:gdLst/>
              <a:ahLst/>
              <a:cxnLst/>
              <a:rect l="0" t="0" r="0" b="0"/>
              <a:pathLst>
                <a:path w="207" h="285">
                  <a:moveTo>
                    <a:pt x="207" y="61"/>
                  </a:moveTo>
                  <a:lnTo>
                    <a:pt x="173" y="21"/>
                  </a:lnTo>
                  <a:lnTo>
                    <a:pt x="138" y="0"/>
                  </a:lnTo>
                  <a:lnTo>
                    <a:pt x="86" y="0"/>
                  </a:lnTo>
                  <a:lnTo>
                    <a:pt x="52" y="21"/>
                  </a:lnTo>
                  <a:lnTo>
                    <a:pt x="17" y="61"/>
                  </a:lnTo>
                  <a:lnTo>
                    <a:pt x="0" y="122"/>
                  </a:lnTo>
                  <a:lnTo>
                    <a:pt x="0" y="163"/>
                  </a:lnTo>
                  <a:lnTo>
                    <a:pt x="17" y="224"/>
                  </a:lnTo>
                  <a:lnTo>
                    <a:pt x="52" y="265"/>
                  </a:lnTo>
                  <a:lnTo>
                    <a:pt x="86" y="285"/>
                  </a:lnTo>
                  <a:lnTo>
                    <a:pt x="138" y="285"/>
                  </a:lnTo>
                  <a:lnTo>
                    <a:pt x="173" y="265"/>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89" name="直接连接符 616688"/>
            <p:cNvSpPr>
              <a:spLocks noChangeAspect="1"/>
            </p:cNvSpPr>
            <p:nvPr/>
          </p:nvSpPr>
          <p:spPr>
            <a:xfrm flipH="1" flipV="1">
              <a:off x="4665" y="2151"/>
              <a:ext cx="48"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90" name="直接连接符 616689"/>
            <p:cNvSpPr>
              <a:spLocks noChangeAspect="1"/>
            </p:cNvSpPr>
            <p:nvPr/>
          </p:nvSpPr>
          <p:spPr>
            <a:xfrm>
              <a:off x="4697" y="2118"/>
              <a:ext cx="49"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91" name="直接连接符 616690"/>
            <p:cNvSpPr>
              <a:spLocks noChangeAspect="1"/>
            </p:cNvSpPr>
            <p:nvPr/>
          </p:nvSpPr>
          <p:spPr>
            <a:xfrm flipV="1">
              <a:off x="4688" y="2141"/>
              <a:ext cx="33"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692" name="直接连接符 616691"/>
            <p:cNvSpPr>
              <a:spLocks noChangeAspect="1"/>
            </p:cNvSpPr>
            <p:nvPr/>
          </p:nvSpPr>
          <p:spPr>
            <a:xfrm>
              <a:off x="4325" y="1419"/>
              <a:ext cx="41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693" name="直接连接符 616692"/>
            <p:cNvSpPr/>
            <p:nvPr/>
          </p:nvSpPr>
          <p:spPr>
            <a:xfrm flipH="1" flipV="1">
              <a:off x="4318" y="1416"/>
              <a:ext cx="164" cy="16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6694" name="组合 616693"/>
            <p:cNvGrpSpPr/>
            <p:nvPr/>
          </p:nvGrpSpPr>
          <p:grpSpPr>
            <a:xfrm>
              <a:off x="4374" y="1597"/>
              <a:ext cx="56" cy="87"/>
              <a:chOff x="4374" y="1597"/>
              <a:chExt cx="56" cy="87"/>
            </a:xfrm>
          </p:grpSpPr>
          <p:sp>
            <p:nvSpPr>
              <p:cNvPr id="616695" name="任意多边形 616694"/>
              <p:cNvSpPr>
                <a:spLocks noChangeAspect="1"/>
              </p:cNvSpPr>
              <p:nvPr/>
            </p:nvSpPr>
            <p:spPr>
              <a:xfrm>
                <a:off x="4374" y="1597"/>
                <a:ext cx="56" cy="87"/>
              </a:xfrm>
              <a:custGeom>
                <a:avLst/>
                <a:gdLst/>
                <a:ahLst/>
                <a:cxnLst/>
                <a:rect l="0" t="0" r="0" b="0"/>
                <a:pathLst>
                  <a:path w="276" h="427">
                    <a:moveTo>
                      <a:pt x="0" y="427"/>
                    </a:moveTo>
                    <a:lnTo>
                      <a:pt x="138" y="0"/>
                    </a:lnTo>
                    <a:lnTo>
                      <a:pt x="276" y="42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696" name="直接连接符 616695"/>
              <p:cNvSpPr>
                <a:spLocks noChangeAspect="1"/>
              </p:cNvSpPr>
              <p:nvPr/>
            </p:nvSpPr>
            <p:spPr>
              <a:xfrm>
                <a:off x="4384" y="1655"/>
                <a:ext cx="35"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16697" name="直接连接符 616696"/>
            <p:cNvSpPr>
              <a:spLocks noChangeAspect="1"/>
            </p:cNvSpPr>
            <p:nvPr/>
          </p:nvSpPr>
          <p:spPr>
            <a:xfrm>
              <a:off x="5615" y="768"/>
              <a:ext cx="1" cy="314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6698" name="直接连接符 616697"/>
            <p:cNvSpPr>
              <a:spLocks noChangeAspect="1"/>
            </p:cNvSpPr>
            <p:nvPr/>
          </p:nvSpPr>
          <p:spPr>
            <a:xfrm>
              <a:off x="5615" y="768"/>
              <a:ext cx="1" cy="2605"/>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16699" name="组合 616698"/>
            <p:cNvGrpSpPr/>
            <p:nvPr/>
          </p:nvGrpSpPr>
          <p:grpSpPr>
            <a:xfrm>
              <a:off x="5197" y="2611"/>
              <a:ext cx="214" cy="103"/>
              <a:chOff x="5197" y="2611"/>
              <a:chExt cx="214" cy="103"/>
            </a:xfrm>
          </p:grpSpPr>
          <p:sp>
            <p:nvSpPr>
              <p:cNvPr id="616700" name="直接连接符 616699"/>
              <p:cNvSpPr>
                <a:spLocks noChangeAspect="1"/>
              </p:cNvSpPr>
              <p:nvPr/>
            </p:nvSpPr>
            <p:spPr>
              <a:xfrm>
                <a:off x="5236" y="2654"/>
                <a:ext cx="1" cy="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01" name="任意多边形 616700"/>
              <p:cNvSpPr>
                <a:spLocks noChangeAspect="1"/>
              </p:cNvSpPr>
              <p:nvPr/>
            </p:nvSpPr>
            <p:spPr>
              <a:xfrm>
                <a:off x="5197" y="2654"/>
                <a:ext cx="39" cy="54"/>
              </a:xfrm>
              <a:custGeom>
                <a:avLst/>
                <a:gdLst/>
                <a:ahLst/>
                <a:cxnLst/>
                <a:rect l="0" t="0" r="0" b="0"/>
                <a:pathLst>
                  <a:path w="197" h="270">
                    <a:moveTo>
                      <a:pt x="197" y="58"/>
                    </a:moveTo>
                    <a:lnTo>
                      <a:pt x="164" y="19"/>
                    </a:lnTo>
                    <a:lnTo>
                      <a:pt x="131" y="0"/>
                    </a:lnTo>
                    <a:lnTo>
                      <a:pt x="82" y="0"/>
                    </a:lnTo>
                    <a:lnTo>
                      <a:pt x="49" y="19"/>
                    </a:lnTo>
                    <a:lnTo>
                      <a:pt x="16" y="58"/>
                    </a:lnTo>
                    <a:lnTo>
                      <a:pt x="0" y="116"/>
                    </a:lnTo>
                    <a:lnTo>
                      <a:pt x="0" y="154"/>
                    </a:lnTo>
                    <a:lnTo>
                      <a:pt x="16" y="212"/>
                    </a:lnTo>
                    <a:lnTo>
                      <a:pt x="49" y="251"/>
                    </a:lnTo>
                    <a:lnTo>
                      <a:pt x="82" y="270"/>
                    </a:lnTo>
                    <a:lnTo>
                      <a:pt x="131" y="270"/>
                    </a:lnTo>
                    <a:lnTo>
                      <a:pt x="164" y="251"/>
                    </a:lnTo>
                    <a:lnTo>
                      <a:pt x="197"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02" name="任意多边形 616701"/>
              <p:cNvSpPr>
                <a:spLocks noChangeAspect="1"/>
              </p:cNvSpPr>
              <p:nvPr/>
            </p:nvSpPr>
            <p:spPr>
              <a:xfrm>
                <a:off x="5259" y="2611"/>
                <a:ext cx="7" cy="24"/>
              </a:xfrm>
              <a:custGeom>
                <a:avLst/>
                <a:gdLst/>
                <a:ahLst/>
                <a:cxnLst/>
                <a:rect l="0" t="0" r="0" b="0"/>
                <a:pathLst>
                  <a:path w="33" h="116">
                    <a:moveTo>
                      <a:pt x="33" y="20"/>
                    </a:moveTo>
                    <a:lnTo>
                      <a:pt x="16" y="39"/>
                    </a:lnTo>
                    <a:lnTo>
                      <a:pt x="0" y="20"/>
                    </a:lnTo>
                    <a:lnTo>
                      <a:pt x="16" y="0"/>
                    </a:lnTo>
                    <a:lnTo>
                      <a:pt x="33" y="20"/>
                    </a:lnTo>
                    <a:lnTo>
                      <a:pt x="33" y="58"/>
                    </a:lnTo>
                    <a:lnTo>
                      <a:pt x="16"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03" name="任意多边形 616702"/>
              <p:cNvSpPr>
                <a:spLocks noChangeAspect="1"/>
              </p:cNvSpPr>
              <p:nvPr/>
            </p:nvSpPr>
            <p:spPr>
              <a:xfrm>
                <a:off x="5279" y="2611"/>
                <a:ext cx="6" cy="24"/>
              </a:xfrm>
              <a:custGeom>
                <a:avLst/>
                <a:gdLst/>
                <a:ahLst/>
                <a:cxnLst/>
                <a:rect l="0" t="0" r="0" b="0"/>
                <a:pathLst>
                  <a:path w="33" h="116">
                    <a:moveTo>
                      <a:pt x="33" y="20"/>
                    </a:moveTo>
                    <a:lnTo>
                      <a:pt x="17" y="39"/>
                    </a:lnTo>
                    <a:lnTo>
                      <a:pt x="0" y="20"/>
                    </a:lnTo>
                    <a:lnTo>
                      <a:pt x="17" y="0"/>
                    </a:lnTo>
                    <a:lnTo>
                      <a:pt x="33" y="20"/>
                    </a:lnTo>
                    <a:lnTo>
                      <a:pt x="33" y="58"/>
                    </a:lnTo>
                    <a:lnTo>
                      <a:pt x="17"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04" name="直接连接符 616703"/>
              <p:cNvSpPr>
                <a:spLocks noChangeAspect="1"/>
              </p:cNvSpPr>
              <p:nvPr/>
            </p:nvSpPr>
            <p:spPr>
              <a:xfrm flipV="1">
                <a:off x="5322" y="2632"/>
                <a:ext cx="1" cy="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05" name="任意多边形 616704"/>
              <p:cNvSpPr>
                <a:spLocks noChangeAspect="1"/>
              </p:cNvSpPr>
              <p:nvPr/>
            </p:nvSpPr>
            <p:spPr>
              <a:xfrm>
                <a:off x="5322" y="2660"/>
                <a:ext cx="39" cy="54"/>
              </a:xfrm>
              <a:custGeom>
                <a:avLst/>
                <a:gdLst/>
                <a:ahLst/>
                <a:cxnLst/>
                <a:rect l="0" t="0" r="0" b="0"/>
                <a:pathLst>
                  <a:path w="197" h="270">
                    <a:moveTo>
                      <a:pt x="0" y="58"/>
                    </a:moveTo>
                    <a:lnTo>
                      <a:pt x="33" y="19"/>
                    </a:lnTo>
                    <a:lnTo>
                      <a:pt x="66" y="0"/>
                    </a:lnTo>
                    <a:lnTo>
                      <a:pt x="115" y="0"/>
                    </a:lnTo>
                    <a:lnTo>
                      <a:pt x="147" y="19"/>
                    </a:lnTo>
                    <a:lnTo>
                      <a:pt x="180" y="58"/>
                    </a:lnTo>
                    <a:lnTo>
                      <a:pt x="197" y="115"/>
                    </a:lnTo>
                    <a:lnTo>
                      <a:pt x="197" y="154"/>
                    </a:lnTo>
                    <a:lnTo>
                      <a:pt x="180" y="212"/>
                    </a:lnTo>
                    <a:lnTo>
                      <a:pt x="147" y="250"/>
                    </a:lnTo>
                    <a:lnTo>
                      <a:pt x="115" y="270"/>
                    </a:lnTo>
                    <a:lnTo>
                      <a:pt x="66" y="270"/>
                    </a:lnTo>
                    <a:lnTo>
                      <a:pt x="33" y="250"/>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06" name="任意多边形 616705"/>
              <p:cNvSpPr>
                <a:spLocks noChangeAspect="1"/>
              </p:cNvSpPr>
              <p:nvPr/>
            </p:nvSpPr>
            <p:spPr>
              <a:xfrm>
                <a:off x="5384" y="2617"/>
                <a:ext cx="6" cy="24"/>
              </a:xfrm>
              <a:custGeom>
                <a:avLst/>
                <a:gdLst/>
                <a:ahLst/>
                <a:cxnLst/>
                <a:rect l="0" t="0" r="0" b="0"/>
                <a:pathLst>
                  <a:path w="33" h="115">
                    <a:moveTo>
                      <a:pt x="33" y="19"/>
                    </a:moveTo>
                    <a:lnTo>
                      <a:pt x="17" y="38"/>
                    </a:lnTo>
                    <a:lnTo>
                      <a:pt x="0" y="19"/>
                    </a:lnTo>
                    <a:lnTo>
                      <a:pt x="17" y="0"/>
                    </a:lnTo>
                    <a:lnTo>
                      <a:pt x="33" y="19"/>
                    </a:lnTo>
                    <a:lnTo>
                      <a:pt x="33" y="58"/>
                    </a:lnTo>
                    <a:lnTo>
                      <a:pt x="17" y="96"/>
                    </a:lnTo>
                    <a:lnTo>
                      <a:pt x="0" y="11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07" name="任意多边形 616706"/>
              <p:cNvSpPr>
                <a:spLocks noChangeAspect="1"/>
              </p:cNvSpPr>
              <p:nvPr/>
            </p:nvSpPr>
            <p:spPr>
              <a:xfrm>
                <a:off x="5404" y="2617"/>
                <a:ext cx="7" cy="24"/>
              </a:xfrm>
              <a:custGeom>
                <a:avLst/>
                <a:gdLst/>
                <a:ahLst/>
                <a:cxnLst/>
                <a:rect l="0" t="0" r="0" b="0"/>
                <a:pathLst>
                  <a:path w="33" h="115">
                    <a:moveTo>
                      <a:pt x="33" y="19"/>
                    </a:moveTo>
                    <a:lnTo>
                      <a:pt x="17" y="38"/>
                    </a:lnTo>
                    <a:lnTo>
                      <a:pt x="0" y="19"/>
                    </a:lnTo>
                    <a:lnTo>
                      <a:pt x="17" y="0"/>
                    </a:lnTo>
                    <a:lnTo>
                      <a:pt x="33" y="19"/>
                    </a:lnTo>
                    <a:lnTo>
                      <a:pt x="33" y="58"/>
                    </a:lnTo>
                    <a:lnTo>
                      <a:pt x="17" y="96"/>
                    </a:lnTo>
                    <a:lnTo>
                      <a:pt x="0" y="115"/>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708" name="直接连接符 616707"/>
            <p:cNvSpPr>
              <a:spLocks noChangeAspect="1"/>
            </p:cNvSpPr>
            <p:nvPr/>
          </p:nvSpPr>
          <p:spPr>
            <a:xfrm flipV="1">
              <a:off x="4926" y="2527"/>
              <a:ext cx="1" cy="83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709" name="任意多边形 616708"/>
            <p:cNvSpPr>
              <a:spLocks noChangeAspect="1"/>
            </p:cNvSpPr>
            <p:nvPr/>
          </p:nvSpPr>
          <p:spPr>
            <a:xfrm>
              <a:off x="4948" y="3348"/>
              <a:ext cx="49" cy="38"/>
            </a:xfrm>
            <a:custGeom>
              <a:avLst/>
              <a:gdLst/>
              <a:ahLst/>
              <a:cxnLst/>
              <a:rect l="0" t="0" r="0" b="0"/>
              <a:pathLst>
                <a:path w="247" h="192">
                  <a:moveTo>
                    <a:pt x="0" y="0"/>
                  </a:moveTo>
                  <a:lnTo>
                    <a:pt x="100" y="192"/>
                  </a:lnTo>
                  <a:lnTo>
                    <a:pt x="24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10" name="直接连接符 616709"/>
            <p:cNvSpPr>
              <a:spLocks noChangeAspect="1"/>
            </p:cNvSpPr>
            <p:nvPr/>
          </p:nvSpPr>
          <p:spPr>
            <a:xfrm flipH="1">
              <a:off x="4962" y="3386"/>
              <a:ext cx="5" cy="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1" name="直接连接符 616710"/>
            <p:cNvSpPr>
              <a:spLocks noChangeAspect="1"/>
            </p:cNvSpPr>
            <p:nvPr/>
          </p:nvSpPr>
          <p:spPr>
            <a:xfrm flipV="1">
              <a:off x="5007" y="3401"/>
              <a:ext cx="8"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2" name="直接连接符 616711"/>
            <p:cNvSpPr>
              <a:spLocks noChangeAspect="1"/>
            </p:cNvSpPr>
            <p:nvPr/>
          </p:nvSpPr>
          <p:spPr>
            <a:xfrm flipH="1">
              <a:off x="5044" y="3401"/>
              <a:ext cx="8"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3" name="直接连接符 616712"/>
            <p:cNvSpPr>
              <a:spLocks noChangeAspect="1"/>
            </p:cNvSpPr>
            <p:nvPr/>
          </p:nvSpPr>
          <p:spPr>
            <a:xfrm>
              <a:off x="5011" y="3435"/>
              <a:ext cx="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4" name="直接连接符 616713"/>
            <p:cNvSpPr>
              <a:spLocks noChangeAspect="1"/>
            </p:cNvSpPr>
            <p:nvPr/>
          </p:nvSpPr>
          <p:spPr>
            <a:xfrm>
              <a:off x="4926" y="3268"/>
              <a:ext cx="2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5" name="直接连接符 616714"/>
            <p:cNvSpPr>
              <a:spLocks noChangeAspect="1"/>
            </p:cNvSpPr>
            <p:nvPr/>
          </p:nvSpPr>
          <p:spPr>
            <a:xfrm>
              <a:off x="4926" y="2735"/>
              <a:ext cx="2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6" name="直接连接符 616715"/>
            <p:cNvSpPr>
              <a:spLocks noChangeAspect="1"/>
            </p:cNvSpPr>
            <p:nvPr/>
          </p:nvSpPr>
          <p:spPr>
            <a:xfrm>
              <a:off x="4926" y="3018"/>
              <a:ext cx="316" cy="3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717" name="任意多边形 616716"/>
            <p:cNvSpPr>
              <a:spLocks noChangeAspect="1"/>
            </p:cNvSpPr>
            <p:nvPr/>
          </p:nvSpPr>
          <p:spPr>
            <a:xfrm>
              <a:off x="4952" y="2915"/>
              <a:ext cx="53" cy="81"/>
            </a:xfrm>
            <a:custGeom>
              <a:avLst/>
              <a:gdLst/>
              <a:ahLst/>
              <a:cxnLst/>
              <a:rect l="0" t="0" r="0" b="0"/>
              <a:pathLst>
                <a:path w="261" h="405">
                  <a:moveTo>
                    <a:pt x="98" y="0"/>
                  </a:moveTo>
                  <a:lnTo>
                    <a:pt x="65" y="19"/>
                  </a:lnTo>
                  <a:lnTo>
                    <a:pt x="32" y="58"/>
                  </a:lnTo>
                  <a:lnTo>
                    <a:pt x="16" y="97"/>
                  </a:lnTo>
                  <a:lnTo>
                    <a:pt x="0" y="154"/>
                  </a:lnTo>
                  <a:lnTo>
                    <a:pt x="0" y="251"/>
                  </a:lnTo>
                  <a:lnTo>
                    <a:pt x="16" y="308"/>
                  </a:lnTo>
                  <a:lnTo>
                    <a:pt x="32" y="347"/>
                  </a:lnTo>
                  <a:lnTo>
                    <a:pt x="65" y="386"/>
                  </a:lnTo>
                  <a:lnTo>
                    <a:pt x="98" y="405"/>
                  </a:lnTo>
                  <a:lnTo>
                    <a:pt x="163" y="405"/>
                  </a:lnTo>
                  <a:lnTo>
                    <a:pt x="196" y="386"/>
                  </a:lnTo>
                  <a:lnTo>
                    <a:pt x="229" y="347"/>
                  </a:lnTo>
                  <a:lnTo>
                    <a:pt x="245" y="308"/>
                  </a:lnTo>
                  <a:lnTo>
                    <a:pt x="261" y="251"/>
                  </a:lnTo>
                  <a:lnTo>
                    <a:pt x="261" y="154"/>
                  </a:lnTo>
                  <a:lnTo>
                    <a:pt x="245" y="97"/>
                  </a:lnTo>
                  <a:lnTo>
                    <a:pt x="229" y="58"/>
                  </a:lnTo>
                  <a:lnTo>
                    <a:pt x="196" y="19"/>
                  </a:lnTo>
                  <a:lnTo>
                    <a:pt x="163" y="0"/>
                  </a:lnTo>
                  <a:lnTo>
                    <a:pt x="9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18" name="直接连接符 616717"/>
            <p:cNvSpPr>
              <a:spLocks noChangeAspect="1"/>
            </p:cNvSpPr>
            <p:nvPr/>
          </p:nvSpPr>
          <p:spPr>
            <a:xfrm>
              <a:off x="5176" y="2735"/>
              <a:ext cx="1" cy="5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19" name="任意多边形 616718"/>
            <p:cNvSpPr>
              <a:spLocks noChangeAspect="1"/>
            </p:cNvSpPr>
            <p:nvPr/>
          </p:nvSpPr>
          <p:spPr>
            <a:xfrm>
              <a:off x="5411" y="2971"/>
              <a:ext cx="49" cy="39"/>
            </a:xfrm>
            <a:custGeom>
              <a:avLst/>
              <a:gdLst/>
              <a:ahLst/>
              <a:cxnLst/>
              <a:rect l="0" t="0" r="0" b="0"/>
              <a:pathLst>
                <a:path w="246" h="192">
                  <a:moveTo>
                    <a:pt x="0" y="0"/>
                  </a:moveTo>
                  <a:lnTo>
                    <a:pt x="99" y="192"/>
                  </a:lnTo>
                  <a:lnTo>
                    <a:pt x="24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20" name="直接连接符 616719"/>
            <p:cNvSpPr>
              <a:spLocks noChangeAspect="1"/>
            </p:cNvSpPr>
            <p:nvPr/>
          </p:nvSpPr>
          <p:spPr>
            <a:xfrm flipH="1">
              <a:off x="5427" y="3010"/>
              <a:ext cx="4" cy="4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21" name="任意多边形 616720"/>
            <p:cNvSpPr>
              <a:spLocks noChangeAspect="1"/>
            </p:cNvSpPr>
            <p:nvPr/>
          </p:nvSpPr>
          <p:spPr>
            <a:xfrm>
              <a:off x="5486" y="3024"/>
              <a:ext cx="56" cy="70"/>
            </a:xfrm>
            <a:custGeom>
              <a:avLst/>
              <a:gdLst/>
              <a:ahLst/>
              <a:cxnLst/>
              <a:rect l="0" t="0" r="0" b="0"/>
              <a:pathLst>
                <a:path w="282" h="349">
                  <a:moveTo>
                    <a:pt x="0" y="0"/>
                  </a:moveTo>
                  <a:lnTo>
                    <a:pt x="70" y="349"/>
                  </a:lnTo>
                  <a:lnTo>
                    <a:pt x="141" y="0"/>
                  </a:lnTo>
                  <a:lnTo>
                    <a:pt x="211" y="349"/>
                  </a:lnTo>
                  <a:lnTo>
                    <a:pt x="28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22" name="直接连接符 616721"/>
            <p:cNvSpPr>
              <a:spLocks noChangeAspect="1"/>
            </p:cNvSpPr>
            <p:nvPr/>
          </p:nvSpPr>
          <p:spPr>
            <a:xfrm flipH="1" flipV="1">
              <a:off x="4954" y="1188"/>
              <a:ext cx="453" cy="454"/>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723" name="任意多边形 616722"/>
            <p:cNvSpPr>
              <a:spLocks noChangeAspect="1"/>
            </p:cNvSpPr>
            <p:nvPr/>
          </p:nvSpPr>
          <p:spPr>
            <a:xfrm>
              <a:off x="5306" y="1629"/>
              <a:ext cx="65" cy="68"/>
            </a:xfrm>
            <a:custGeom>
              <a:avLst/>
              <a:gdLst/>
              <a:ahLst/>
              <a:cxnLst/>
              <a:rect l="0" t="0" r="0" b="0"/>
              <a:pathLst>
                <a:path w="325" h="342">
                  <a:moveTo>
                    <a:pt x="0" y="0"/>
                  </a:moveTo>
                  <a:lnTo>
                    <a:pt x="81" y="342"/>
                  </a:lnTo>
                  <a:lnTo>
                    <a:pt x="162" y="0"/>
                  </a:lnTo>
                  <a:lnTo>
                    <a:pt x="244" y="342"/>
                  </a:lnTo>
                  <a:lnTo>
                    <a:pt x="32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24" name="直接连接符 616723"/>
            <p:cNvSpPr>
              <a:spLocks noChangeAspect="1"/>
            </p:cNvSpPr>
            <p:nvPr/>
          </p:nvSpPr>
          <p:spPr>
            <a:xfrm flipH="1" flipV="1">
              <a:off x="4954" y="1790"/>
              <a:ext cx="453" cy="454"/>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725" name="直接连接符 616724"/>
            <p:cNvSpPr>
              <a:spLocks noChangeAspect="1"/>
            </p:cNvSpPr>
            <p:nvPr/>
          </p:nvSpPr>
          <p:spPr>
            <a:xfrm>
              <a:off x="4896" y="1584"/>
              <a:ext cx="1" cy="3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26" name="任意多边形 616725"/>
            <p:cNvSpPr>
              <a:spLocks noChangeAspect="1"/>
            </p:cNvSpPr>
            <p:nvPr/>
          </p:nvSpPr>
          <p:spPr>
            <a:xfrm>
              <a:off x="4960" y="2395"/>
              <a:ext cx="50" cy="90"/>
            </a:xfrm>
            <a:custGeom>
              <a:avLst/>
              <a:gdLst/>
              <a:ahLst/>
              <a:cxnLst/>
              <a:rect l="0" t="0" r="0" b="0"/>
              <a:pathLst>
                <a:path w="255" h="450">
                  <a:moveTo>
                    <a:pt x="0" y="0"/>
                  </a:moveTo>
                  <a:lnTo>
                    <a:pt x="255" y="0"/>
                  </a:lnTo>
                  <a:lnTo>
                    <a:pt x="0" y="450"/>
                  </a:lnTo>
                  <a:lnTo>
                    <a:pt x="255" y="450"/>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6727" name="组合 616726"/>
            <p:cNvGrpSpPr/>
            <p:nvPr/>
          </p:nvGrpSpPr>
          <p:grpSpPr>
            <a:xfrm>
              <a:off x="4915" y="1951"/>
              <a:ext cx="42" cy="85"/>
              <a:chOff x="4915" y="1951"/>
              <a:chExt cx="42" cy="85"/>
            </a:xfrm>
          </p:grpSpPr>
          <p:sp>
            <p:nvSpPr>
              <p:cNvPr id="616728" name="直接连接符 616727"/>
              <p:cNvSpPr>
                <a:spLocks noChangeAspect="1"/>
              </p:cNvSpPr>
              <p:nvPr/>
            </p:nvSpPr>
            <p:spPr>
              <a:xfrm flipV="1">
                <a:off x="4915" y="1951"/>
                <a:ext cx="1" cy="8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29" name="任意多边形 616728"/>
              <p:cNvSpPr>
                <a:spLocks noChangeAspect="1"/>
              </p:cNvSpPr>
              <p:nvPr/>
            </p:nvSpPr>
            <p:spPr>
              <a:xfrm>
                <a:off x="4915" y="1979"/>
                <a:ext cx="42" cy="57"/>
              </a:xfrm>
              <a:custGeom>
                <a:avLst/>
                <a:gdLst/>
                <a:ahLst/>
                <a:cxnLst/>
                <a:rect l="0" t="0" r="0" b="0"/>
                <a:pathLst>
                  <a:path w="207" h="285">
                    <a:moveTo>
                      <a:pt x="0" y="61"/>
                    </a:moveTo>
                    <a:lnTo>
                      <a:pt x="34" y="21"/>
                    </a:lnTo>
                    <a:lnTo>
                      <a:pt x="69" y="0"/>
                    </a:lnTo>
                    <a:lnTo>
                      <a:pt x="121" y="0"/>
                    </a:lnTo>
                    <a:lnTo>
                      <a:pt x="155" y="21"/>
                    </a:lnTo>
                    <a:lnTo>
                      <a:pt x="190" y="61"/>
                    </a:lnTo>
                    <a:lnTo>
                      <a:pt x="207" y="122"/>
                    </a:lnTo>
                    <a:lnTo>
                      <a:pt x="207" y="163"/>
                    </a:lnTo>
                    <a:lnTo>
                      <a:pt x="190" y="224"/>
                    </a:lnTo>
                    <a:lnTo>
                      <a:pt x="155" y="265"/>
                    </a:lnTo>
                    <a:lnTo>
                      <a:pt x="121" y="285"/>
                    </a:lnTo>
                    <a:lnTo>
                      <a:pt x="69" y="285"/>
                    </a:lnTo>
                    <a:lnTo>
                      <a:pt x="34" y="265"/>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16730" name="直接连接符 616729"/>
            <p:cNvSpPr>
              <a:spLocks noChangeAspect="1"/>
            </p:cNvSpPr>
            <p:nvPr/>
          </p:nvSpPr>
          <p:spPr>
            <a:xfrm>
              <a:off x="5114" y="1498"/>
              <a:ext cx="1" cy="5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31" name="任意多边形 616730"/>
            <p:cNvSpPr>
              <a:spLocks noChangeAspect="1"/>
            </p:cNvSpPr>
            <p:nvPr/>
          </p:nvSpPr>
          <p:spPr>
            <a:xfrm>
              <a:off x="5073" y="1498"/>
              <a:ext cx="41" cy="57"/>
            </a:xfrm>
            <a:custGeom>
              <a:avLst/>
              <a:gdLst/>
              <a:ahLst/>
              <a:cxnLst/>
              <a:rect l="0" t="0" r="0" b="0"/>
              <a:pathLst>
                <a:path w="207" h="285">
                  <a:moveTo>
                    <a:pt x="207" y="61"/>
                  </a:moveTo>
                  <a:lnTo>
                    <a:pt x="172" y="20"/>
                  </a:lnTo>
                  <a:lnTo>
                    <a:pt x="138" y="0"/>
                  </a:lnTo>
                  <a:lnTo>
                    <a:pt x="86" y="0"/>
                  </a:lnTo>
                  <a:lnTo>
                    <a:pt x="51" y="20"/>
                  </a:lnTo>
                  <a:lnTo>
                    <a:pt x="17" y="61"/>
                  </a:lnTo>
                  <a:lnTo>
                    <a:pt x="0" y="122"/>
                  </a:lnTo>
                  <a:lnTo>
                    <a:pt x="0" y="163"/>
                  </a:lnTo>
                  <a:lnTo>
                    <a:pt x="17" y="224"/>
                  </a:lnTo>
                  <a:lnTo>
                    <a:pt x="51" y="264"/>
                  </a:lnTo>
                  <a:lnTo>
                    <a:pt x="86" y="285"/>
                  </a:lnTo>
                  <a:lnTo>
                    <a:pt x="138" y="285"/>
                  </a:lnTo>
                  <a:lnTo>
                    <a:pt x="172" y="264"/>
                  </a:lnTo>
                  <a:lnTo>
                    <a:pt x="207"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2" name="任意多边形 616731"/>
            <p:cNvSpPr>
              <a:spLocks noChangeAspect="1"/>
            </p:cNvSpPr>
            <p:nvPr/>
          </p:nvSpPr>
          <p:spPr>
            <a:xfrm>
              <a:off x="5139" y="1453"/>
              <a:ext cx="6"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3" name="任意多边形 616732"/>
            <p:cNvSpPr>
              <a:spLocks noChangeAspect="1"/>
            </p:cNvSpPr>
            <p:nvPr/>
          </p:nvSpPr>
          <p:spPr>
            <a:xfrm>
              <a:off x="5160" y="1453"/>
              <a:ext cx="7"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4" name="直接连接符 616733"/>
            <p:cNvSpPr>
              <a:spLocks noChangeAspect="1"/>
            </p:cNvSpPr>
            <p:nvPr/>
          </p:nvSpPr>
          <p:spPr>
            <a:xfrm flipV="1">
              <a:off x="5191" y="1469"/>
              <a:ext cx="1" cy="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35" name="任意多边形 616734"/>
            <p:cNvSpPr>
              <a:spLocks noChangeAspect="1"/>
            </p:cNvSpPr>
            <p:nvPr/>
          </p:nvSpPr>
          <p:spPr>
            <a:xfrm>
              <a:off x="5191" y="1498"/>
              <a:ext cx="41" cy="57"/>
            </a:xfrm>
            <a:custGeom>
              <a:avLst/>
              <a:gdLst/>
              <a:ahLst/>
              <a:cxnLst/>
              <a:rect l="0" t="0" r="0" b="0"/>
              <a:pathLst>
                <a:path w="207" h="285">
                  <a:moveTo>
                    <a:pt x="0" y="61"/>
                  </a:moveTo>
                  <a:lnTo>
                    <a:pt x="35" y="20"/>
                  </a:lnTo>
                  <a:lnTo>
                    <a:pt x="69" y="0"/>
                  </a:lnTo>
                  <a:lnTo>
                    <a:pt x="121" y="0"/>
                  </a:lnTo>
                  <a:lnTo>
                    <a:pt x="155" y="20"/>
                  </a:lnTo>
                  <a:lnTo>
                    <a:pt x="190" y="61"/>
                  </a:lnTo>
                  <a:lnTo>
                    <a:pt x="207" y="122"/>
                  </a:lnTo>
                  <a:lnTo>
                    <a:pt x="207" y="163"/>
                  </a:lnTo>
                  <a:lnTo>
                    <a:pt x="190" y="224"/>
                  </a:lnTo>
                  <a:lnTo>
                    <a:pt x="155" y="264"/>
                  </a:lnTo>
                  <a:lnTo>
                    <a:pt x="121" y="285"/>
                  </a:lnTo>
                  <a:lnTo>
                    <a:pt x="69" y="285"/>
                  </a:lnTo>
                  <a:lnTo>
                    <a:pt x="35" y="264"/>
                  </a:lnTo>
                  <a:lnTo>
                    <a:pt x="0" y="22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6" name="任意多边形 616735"/>
            <p:cNvSpPr>
              <a:spLocks noChangeAspect="1"/>
            </p:cNvSpPr>
            <p:nvPr/>
          </p:nvSpPr>
          <p:spPr>
            <a:xfrm>
              <a:off x="5258" y="1453"/>
              <a:ext cx="6" cy="25"/>
            </a:xfrm>
            <a:custGeom>
              <a:avLst/>
              <a:gdLst/>
              <a:ahLst/>
              <a:cxnLst/>
              <a:rect l="0" t="0" r="0" b="0"/>
              <a:pathLst>
                <a:path w="35" h="122">
                  <a:moveTo>
                    <a:pt x="35" y="21"/>
                  </a:moveTo>
                  <a:lnTo>
                    <a:pt x="18" y="41"/>
                  </a:lnTo>
                  <a:lnTo>
                    <a:pt x="0" y="21"/>
                  </a:lnTo>
                  <a:lnTo>
                    <a:pt x="18" y="0"/>
                  </a:lnTo>
                  <a:lnTo>
                    <a:pt x="35" y="21"/>
                  </a:lnTo>
                  <a:lnTo>
                    <a:pt x="35" y="61"/>
                  </a:lnTo>
                  <a:lnTo>
                    <a:pt x="18"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7" name="任意多边形 616736"/>
            <p:cNvSpPr>
              <a:spLocks noChangeAspect="1"/>
            </p:cNvSpPr>
            <p:nvPr/>
          </p:nvSpPr>
          <p:spPr>
            <a:xfrm>
              <a:off x="5278" y="1453"/>
              <a:ext cx="7" cy="25"/>
            </a:xfrm>
            <a:custGeom>
              <a:avLst/>
              <a:gdLst/>
              <a:ahLst/>
              <a:cxnLst/>
              <a:rect l="0" t="0" r="0" b="0"/>
              <a:pathLst>
                <a:path w="34" h="122">
                  <a:moveTo>
                    <a:pt x="34" y="21"/>
                  </a:moveTo>
                  <a:lnTo>
                    <a:pt x="17" y="41"/>
                  </a:lnTo>
                  <a:lnTo>
                    <a:pt x="0" y="21"/>
                  </a:lnTo>
                  <a:lnTo>
                    <a:pt x="17" y="0"/>
                  </a:lnTo>
                  <a:lnTo>
                    <a:pt x="34" y="21"/>
                  </a:lnTo>
                  <a:lnTo>
                    <a:pt x="34" y="61"/>
                  </a:lnTo>
                  <a:lnTo>
                    <a:pt x="17" y="102"/>
                  </a:lnTo>
                  <a:lnTo>
                    <a:pt x="0" y="12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6738" name="直接连接符 616737"/>
            <p:cNvSpPr>
              <a:spLocks noChangeAspect="1"/>
            </p:cNvSpPr>
            <p:nvPr/>
          </p:nvSpPr>
          <p:spPr>
            <a:xfrm>
              <a:off x="4896" y="1584"/>
              <a:ext cx="3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6739" name="直接连接符 616738"/>
            <p:cNvSpPr>
              <a:spLocks noChangeAspect="1"/>
            </p:cNvSpPr>
            <p:nvPr/>
          </p:nvSpPr>
          <p:spPr>
            <a:xfrm flipV="1">
              <a:off x="4954" y="1188"/>
              <a:ext cx="1" cy="60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6740" name="直接连接符 616739"/>
            <p:cNvSpPr>
              <a:spLocks noChangeAspect="1"/>
            </p:cNvSpPr>
            <p:nvPr/>
          </p:nvSpPr>
          <p:spPr>
            <a:xfrm flipV="1">
              <a:off x="5407" y="1642"/>
              <a:ext cx="1" cy="602"/>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6741" name="矩形 616740"/>
            <p:cNvSpPr>
              <a:spLocks noChangeAspect="1"/>
            </p:cNvSpPr>
            <p:nvPr/>
          </p:nvSpPr>
          <p:spPr>
            <a:xfrm>
              <a:off x="217" y="3637"/>
              <a:ext cx="516"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投影特性</a:t>
              </a:r>
              <a:endParaRPr lang="zh-CN" altLang="en-US" sz="2400" dirty="0">
                <a:latin typeface="Times New Roman" panose="02020603050405020304" pitchFamily="18" charset="0"/>
              </a:endParaRPr>
            </a:p>
          </p:txBody>
        </p:sp>
        <p:sp>
          <p:nvSpPr>
            <p:cNvPr id="616742" name="矩形 616741"/>
            <p:cNvSpPr>
              <a:spLocks noChangeAspect="1"/>
            </p:cNvSpPr>
            <p:nvPr/>
          </p:nvSpPr>
          <p:spPr>
            <a:xfrm>
              <a:off x="400" y="1276"/>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空</a:t>
              </a:r>
              <a:endParaRPr lang="zh-CN" altLang="en-US" sz="2400" dirty="0">
                <a:latin typeface="Times New Roman" panose="02020603050405020304" pitchFamily="18" charset="0"/>
              </a:endParaRPr>
            </a:p>
          </p:txBody>
        </p:sp>
        <p:sp>
          <p:nvSpPr>
            <p:cNvPr id="616743" name="矩形 616742"/>
            <p:cNvSpPr>
              <a:spLocks noChangeAspect="1"/>
            </p:cNvSpPr>
            <p:nvPr/>
          </p:nvSpPr>
          <p:spPr>
            <a:xfrm>
              <a:off x="400" y="1480"/>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间</a:t>
              </a:r>
            </a:p>
          </p:txBody>
        </p:sp>
        <p:sp>
          <p:nvSpPr>
            <p:cNvPr id="616744" name="矩形 616743"/>
            <p:cNvSpPr>
              <a:spLocks noChangeAspect="1"/>
            </p:cNvSpPr>
            <p:nvPr/>
          </p:nvSpPr>
          <p:spPr>
            <a:xfrm>
              <a:off x="392" y="1701"/>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情</a:t>
              </a:r>
            </a:p>
          </p:txBody>
        </p:sp>
        <p:sp>
          <p:nvSpPr>
            <p:cNvPr id="616745" name="矩形 616744"/>
            <p:cNvSpPr>
              <a:spLocks noChangeAspect="1"/>
            </p:cNvSpPr>
            <p:nvPr/>
          </p:nvSpPr>
          <p:spPr>
            <a:xfrm>
              <a:off x="392" y="1914"/>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况</a:t>
              </a:r>
            </a:p>
          </p:txBody>
        </p:sp>
        <p:sp>
          <p:nvSpPr>
            <p:cNvPr id="616746" name="矩形 616745"/>
            <p:cNvSpPr>
              <a:spLocks noChangeAspect="1"/>
            </p:cNvSpPr>
            <p:nvPr/>
          </p:nvSpPr>
          <p:spPr>
            <a:xfrm>
              <a:off x="313" y="832"/>
              <a:ext cx="322"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名称</a:t>
              </a:r>
              <a:endParaRPr lang="zh-CN" altLang="en-US" sz="2400" dirty="0">
                <a:latin typeface="Times New Roman" panose="02020603050405020304" pitchFamily="18" charset="0"/>
              </a:endParaRPr>
            </a:p>
          </p:txBody>
        </p:sp>
        <p:sp>
          <p:nvSpPr>
            <p:cNvPr id="616747" name="矩形 616746"/>
            <p:cNvSpPr>
              <a:spLocks noChangeAspect="1"/>
            </p:cNvSpPr>
            <p:nvPr/>
          </p:nvSpPr>
          <p:spPr>
            <a:xfrm>
              <a:off x="392" y="2583"/>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投</a:t>
              </a:r>
              <a:endParaRPr lang="zh-CN" altLang="en-US" sz="2400" dirty="0">
                <a:latin typeface="Times New Roman" panose="02020603050405020304" pitchFamily="18" charset="0"/>
              </a:endParaRPr>
            </a:p>
          </p:txBody>
        </p:sp>
        <p:sp>
          <p:nvSpPr>
            <p:cNvPr id="616748" name="矩形 616747"/>
            <p:cNvSpPr>
              <a:spLocks noChangeAspect="1"/>
            </p:cNvSpPr>
            <p:nvPr/>
          </p:nvSpPr>
          <p:spPr>
            <a:xfrm>
              <a:off x="392" y="2819"/>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影</a:t>
              </a:r>
            </a:p>
          </p:txBody>
        </p:sp>
        <p:sp>
          <p:nvSpPr>
            <p:cNvPr id="616749" name="矩形 616748"/>
            <p:cNvSpPr>
              <a:spLocks noChangeAspect="1"/>
            </p:cNvSpPr>
            <p:nvPr/>
          </p:nvSpPr>
          <p:spPr>
            <a:xfrm>
              <a:off x="384" y="3056"/>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图</a:t>
              </a:r>
            </a:p>
          </p:txBody>
        </p:sp>
        <p:sp>
          <p:nvSpPr>
            <p:cNvPr id="616750" name="任意多边形 616749"/>
            <p:cNvSpPr>
              <a:spLocks noChangeAspect="1"/>
            </p:cNvSpPr>
            <p:nvPr/>
          </p:nvSpPr>
          <p:spPr>
            <a:xfrm>
              <a:off x="1098" y="2574"/>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6751" name="任意多边形 616750"/>
            <p:cNvSpPr>
              <a:spLocks noChangeAspect="1"/>
            </p:cNvSpPr>
            <p:nvPr/>
          </p:nvSpPr>
          <p:spPr>
            <a:xfrm>
              <a:off x="3198" y="2034"/>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6752" name="任意多边形 616751"/>
            <p:cNvSpPr>
              <a:spLocks noChangeAspect="1"/>
            </p:cNvSpPr>
            <p:nvPr/>
          </p:nvSpPr>
          <p:spPr>
            <a:xfrm>
              <a:off x="2874" y="3246"/>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6753" name="任意多边形 616752"/>
            <p:cNvSpPr>
              <a:spLocks noChangeAspect="1"/>
            </p:cNvSpPr>
            <p:nvPr/>
          </p:nvSpPr>
          <p:spPr>
            <a:xfrm>
              <a:off x="5208" y="1557"/>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16754" name="任意多边形 616753"/>
            <p:cNvSpPr>
              <a:spLocks noChangeAspect="1"/>
            </p:cNvSpPr>
            <p:nvPr/>
          </p:nvSpPr>
          <p:spPr>
            <a:xfrm>
              <a:off x="5148" y="2706"/>
              <a:ext cx="57" cy="54"/>
            </a:xfrm>
            <a:custGeom>
              <a:avLst/>
              <a:gdLst/>
              <a:ahLst/>
              <a:cxnLst/>
              <a:rect l="0" t="0" r="0" b="0"/>
              <a:pathLst>
                <a:path w="103" h="102">
                  <a:moveTo>
                    <a:pt x="103" y="51"/>
                  </a:moveTo>
                  <a:lnTo>
                    <a:pt x="88" y="15"/>
                  </a:lnTo>
                  <a:lnTo>
                    <a:pt x="52" y="0"/>
                  </a:lnTo>
                  <a:lnTo>
                    <a:pt x="15" y="15"/>
                  </a:lnTo>
                  <a:lnTo>
                    <a:pt x="0" y="51"/>
                  </a:lnTo>
                  <a:lnTo>
                    <a:pt x="15" y="87"/>
                  </a:lnTo>
                  <a:lnTo>
                    <a:pt x="52" y="102"/>
                  </a:lnTo>
                  <a:lnTo>
                    <a:pt x="88" y="87"/>
                  </a:lnTo>
                  <a:lnTo>
                    <a:pt x="103" y="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nodeType="clickEffect">
                                  <p:stCondLst>
                                    <p:cond delay="0"/>
                                  </p:stCondLst>
                                  <p:childTnLst>
                                    <p:set>
                                      <p:cBhvr>
                                        <p:cTn id="6" dur="1" fill="hold">
                                          <p:stCondLst>
                                            <p:cond delay="0"/>
                                          </p:stCondLst>
                                        </p:cTn>
                                        <p:tgtEl>
                                          <p:spTgt spid="616450"/>
                                        </p:tgtEl>
                                        <p:attrNameLst>
                                          <p:attrName>style.visibility</p:attrName>
                                        </p:attrNameLst>
                                      </p:cBhvr>
                                      <p:to>
                                        <p:strVal val="visible"/>
                                      </p:to>
                                    </p:set>
                                    <p:animEffect transition="in" filter="strips(upLeft)">
                                      <p:cBhvr>
                                        <p:cTn id="7" dur="500"/>
                                        <p:tgtEl>
                                          <p:spTgt spid="616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文本框 612353"/>
          <p:cNvSpPr txBox="1"/>
          <p:nvPr/>
        </p:nvSpPr>
        <p:spPr>
          <a:xfrm>
            <a:off x="228600" y="2074863"/>
            <a:ext cx="2505814" cy="461665"/>
          </a:xfrm>
          <a:prstGeom prst="rect">
            <a:avLst/>
          </a:prstGeom>
          <a:noFill/>
          <a:ln w="9525">
            <a:noFill/>
          </a:ln>
        </p:spPr>
        <p:txBody>
          <a:bodyPr wrap="none" anchor="t" anchorCtr="0">
            <a:spAutoFit/>
          </a:bodyPr>
          <a:lstStyle/>
          <a:p>
            <a:r>
              <a:rPr lang="en-US" altLang="zh-CN" sz="2400" dirty="0">
                <a:solidFill>
                  <a:srgbClr val="C00000"/>
                </a:solidFill>
                <a:latin typeface="仿宋_GB2312" panose="02010600030101010101" charset="-122"/>
                <a:ea typeface="仿宋_GB2312" panose="02010600030101010101" charset="-122"/>
              </a:rPr>
              <a:t>2</a:t>
            </a:r>
            <a:r>
              <a:rPr lang="zh-CN" altLang="en-US" sz="2400" dirty="0">
                <a:solidFill>
                  <a:srgbClr val="C00000"/>
                </a:solidFill>
                <a:latin typeface="仿宋_GB2312" panose="02010600030101010101" charset="-122"/>
                <a:ea typeface="仿宋_GB2312" panose="02010600030101010101" charset="-122"/>
              </a:rPr>
              <a:t>）投影面平行线</a:t>
            </a:r>
          </a:p>
        </p:txBody>
      </p:sp>
      <p:sp>
        <p:nvSpPr>
          <p:cNvPr id="612355" name="左大括号 612354"/>
          <p:cNvSpPr/>
          <p:nvPr/>
        </p:nvSpPr>
        <p:spPr>
          <a:xfrm>
            <a:off x="2743200" y="1268413"/>
            <a:ext cx="152400" cy="2008187"/>
          </a:xfrm>
          <a:prstGeom prst="leftBrace">
            <a:avLst>
              <a:gd name="adj1" fmla="val 109809"/>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12356" name="矩形 612355"/>
          <p:cNvSpPr/>
          <p:nvPr/>
        </p:nvSpPr>
        <p:spPr>
          <a:xfrm>
            <a:off x="2743200" y="992188"/>
            <a:ext cx="3352800" cy="396875"/>
          </a:xfrm>
          <a:prstGeom prst="rect">
            <a:avLst/>
          </a:prstGeom>
          <a:noFill/>
          <a:ln w="9525">
            <a:noFill/>
          </a:ln>
        </p:spPr>
        <p:txBody>
          <a:bodyPr>
            <a:spAutoFit/>
          </a:bodyPr>
          <a:lstStyle/>
          <a:p>
            <a:pPr indent="269875" algn="just"/>
            <a:r>
              <a:rPr lang="zh-CN" altLang="en-US" dirty="0">
                <a:solidFill>
                  <a:srgbClr val="FF0000"/>
                </a:solidFill>
                <a:latin typeface="Times New Roman" panose="02020603050405020304" pitchFamily="18" charset="0"/>
              </a:rPr>
              <a:t>正平线</a:t>
            </a:r>
            <a:r>
              <a:rPr lang="zh-CN" altLang="en-US" dirty="0">
                <a:latin typeface="Times New Roman" panose="02020603050405020304" pitchFamily="18" charset="0"/>
              </a:rPr>
              <a:t>（</a:t>
            </a:r>
            <a:r>
              <a:rPr lang="en-US" altLang="zh-CN">
                <a:latin typeface="Times New Roman" panose="02020603050405020304" pitchFamily="18" charset="0"/>
              </a:rPr>
              <a:t>V</a:t>
            </a:r>
            <a:r>
              <a:rPr lang="zh-CN" altLang="en-US" dirty="0">
                <a:latin typeface="Times New Roman" panose="02020603050405020304" pitchFamily="18" charset="0"/>
              </a:rPr>
              <a:t>面平行线） ：</a:t>
            </a:r>
          </a:p>
        </p:txBody>
      </p:sp>
      <p:sp>
        <p:nvSpPr>
          <p:cNvPr id="612359" name="文本框 612358"/>
          <p:cNvSpPr txBox="1"/>
          <p:nvPr/>
        </p:nvSpPr>
        <p:spPr>
          <a:xfrm>
            <a:off x="2971800" y="1946275"/>
            <a:ext cx="3000375" cy="396875"/>
          </a:xfrm>
          <a:prstGeom prst="rect">
            <a:avLst/>
          </a:prstGeom>
          <a:noFill/>
          <a:ln w="9525">
            <a:noFill/>
          </a:ln>
        </p:spPr>
        <p:txBody>
          <a:bodyPr wrap="none" anchor="t" anchorCtr="0">
            <a:spAutoFit/>
          </a:bodyPr>
          <a:lstStyle/>
          <a:p>
            <a:pPr eaLnBrk="0" hangingPunct="0"/>
            <a:r>
              <a:rPr lang="zh-CN" altLang="en-US" dirty="0">
                <a:solidFill>
                  <a:srgbClr val="FF0000"/>
                </a:solidFill>
                <a:latin typeface="Times New Roman" panose="02020603050405020304" pitchFamily="18" charset="0"/>
                <a:sym typeface="Symbol" panose="05050102010706020507" pitchFamily="18" charset="2"/>
              </a:rPr>
              <a:t>水平线</a:t>
            </a:r>
            <a:r>
              <a:rPr lang="zh-CN" altLang="en-US" dirty="0">
                <a:latin typeface="Times New Roman" panose="02020603050405020304" pitchFamily="18" charset="0"/>
                <a:sym typeface="Symbol" panose="05050102010706020507" pitchFamily="18" charset="2"/>
              </a:rPr>
              <a:t>（</a:t>
            </a:r>
            <a:r>
              <a:rPr lang="en-US" altLang="zh-CN">
                <a:latin typeface="Times New Roman" panose="02020603050405020304" pitchFamily="18" charset="0"/>
                <a:sym typeface="Symbol" panose="05050102010706020507" pitchFamily="18" charset="2"/>
              </a:rPr>
              <a:t>H</a:t>
            </a:r>
            <a:r>
              <a:rPr lang="zh-CN" altLang="en-US" dirty="0">
                <a:latin typeface="Times New Roman" panose="02020603050405020304" pitchFamily="18" charset="0"/>
                <a:sym typeface="Symbol" panose="05050102010706020507" pitchFamily="18" charset="2"/>
              </a:rPr>
              <a:t>面平行线） ：</a:t>
            </a:r>
          </a:p>
        </p:txBody>
      </p:sp>
      <p:sp>
        <p:nvSpPr>
          <p:cNvPr id="612360" name="文本框 612359"/>
          <p:cNvSpPr txBox="1"/>
          <p:nvPr/>
        </p:nvSpPr>
        <p:spPr>
          <a:xfrm>
            <a:off x="2971800" y="2667000"/>
            <a:ext cx="2994025" cy="396875"/>
          </a:xfrm>
          <a:prstGeom prst="rect">
            <a:avLst/>
          </a:prstGeom>
          <a:noFill/>
          <a:ln w="9525">
            <a:noFill/>
          </a:ln>
        </p:spPr>
        <p:txBody>
          <a:bodyPr wrap="none" anchor="t" anchorCtr="0">
            <a:spAutoFit/>
          </a:bodyPr>
          <a:lstStyle/>
          <a:p>
            <a:pPr eaLnBrk="0" hangingPunct="0"/>
            <a:r>
              <a:rPr lang="zh-CN" altLang="en-US" dirty="0">
                <a:solidFill>
                  <a:srgbClr val="FF0000"/>
                </a:solidFill>
                <a:latin typeface="Times New Roman" panose="02020603050405020304" pitchFamily="18" charset="0"/>
                <a:sym typeface="Symbol" panose="05050102010706020507" pitchFamily="18" charset="2"/>
              </a:rPr>
              <a:t>侧平线</a:t>
            </a:r>
            <a:r>
              <a:rPr lang="zh-CN" altLang="en-US" dirty="0">
                <a:latin typeface="Times New Roman" panose="02020603050405020304" pitchFamily="18" charset="0"/>
                <a:sym typeface="Symbol" panose="05050102010706020507" pitchFamily="18" charset="2"/>
              </a:rPr>
              <a:t>（</a:t>
            </a:r>
            <a:r>
              <a:rPr lang="en-US" altLang="zh-CN">
                <a:latin typeface="Times New Roman" panose="02020603050405020304" pitchFamily="18" charset="0"/>
                <a:sym typeface="Symbol" panose="05050102010706020507" pitchFamily="18" charset="2"/>
              </a:rPr>
              <a:t>W</a:t>
            </a:r>
            <a:r>
              <a:rPr lang="zh-CN" altLang="en-US" dirty="0">
                <a:latin typeface="Times New Roman" panose="02020603050405020304" pitchFamily="18" charset="0"/>
                <a:sym typeface="Symbol" panose="05050102010706020507" pitchFamily="18" charset="2"/>
              </a:rPr>
              <a:t>面平行线）：</a:t>
            </a:r>
          </a:p>
        </p:txBody>
      </p:sp>
      <p:sp>
        <p:nvSpPr>
          <p:cNvPr id="612361" name="文本框 612360"/>
          <p:cNvSpPr txBox="1"/>
          <p:nvPr/>
        </p:nvSpPr>
        <p:spPr>
          <a:xfrm>
            <a:off x="3070225" y="1455738"/>
            <a:ext cx="4981575" cy="396875"/>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∥V</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面。真实反映</a:t>
            </a:r>
            <a:r>
              <a:rPr lang="en-US" altLang="zh-CN" i="1" dirty="0">
                <a:solidFill>
                  <a:srgbClr val="333399"/>
                </a:solidFill>
                <a:latin typeface="Times New Roman" panose="02020603050405020304" pitchFamily="18" charset="0"/>
                <a:sym typeface="Symbol" panose="05050102010706020507" pitchFamily="18" charset="2"/>
              </a:rPr>
              <a:t></a:t>
            </a:r>
            <a:r>
              <a:rPr lang="zh-CN" altLang="en-US" dirty="0">
                <a:solidFill>
                  <a:srgbClr val="333399"/>
                </a:solidFill>
                <a:latin typeface="Times New Roman" panose="02020603050405020304" pitchFamily="18" charset="0"/>
              </a:rPr>
              <a:t>、</a:t>
            </a:r>
            <a:r>
              <a:rPr lang="en-US" altLang="zh-CN" i="1" dirty="0">
                <a:solidFill>
                  <a:srgbClr val="333399"/>
                </a:solidFill>
                <a:latin typeface="Times New Roman" panose="02020603050405020304" pitchFamily="18" charset="0"/>
                <a:sym typeface="Symbol" panose="05050102010706020507" pitchFamily="18" charset="2"/>
              </a:rPr>
              <a:t></a:t>
            </a:r>
            <a:r>
              <a:rPr lang="en-US" altLang="zh-CN" i="1"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sym typeface="Symbol" panose="05050102010706020507" pitchFamily="18" charset="2"/>
              </a:rPr>
              <a:t>。</a:t>
            </a:r>
            <a:endParaRPr lang="zh-CN" altLang="en-US">
              <a:solidFill>
                <a:srgbClr val="333399"/>
              </a:solidFill>
              <a:latin typeface="Times New Roman" panose="02020603050405020304" pitchFamily="18" charset="0"/>
            </a:endParaRPr>
          </a:p>
        </p:txBody>
      </p:sp>
      <p:sp>
        <p:nvSpPr>
          <p:cNvPr id="612362" name="文本框 612361"/>
          <p:cNvSpPr txBox="1"/>
          <p:nvPr/>
        </p:nvSpPr>
        <p:spPr>
          <a:xfrm>
            <a:off x="2994025" y="2217738"/>
            <a:ext cx="4960938" cy="396875"/>
          </a:xfrm>
          <a:prstGeom prst="rect">
            <a:avLst/>
          </a:prstGeom>
          <a:noFill/>
          <a:ln w="9525">
            <a:noFill/>
          </a:ln>
        </p:spPr>
        <p:txBody>
          <a:bodyPr wrap="none" anchor="t" anchorCtr="0">
            <a:spAutoFit/>
          </a:bodyPr>
          <a:lstStyle/>
          <a:p>
            <a:pPr eaLnBrk="0" hangingPunct="0"/>
            <a:r>
              <a:rPr lang="en-US" altLang="zh-CN">
                <a:solidFill>
                  <a:srgbClr val="333399"/>
                </a:solidFill>
                <a:latin typeface="Times New Roman" panose="02020603050405020304" pitchFamily="18" charset="0"/>
                <a:sym typeface="Symbol" panose="05050102010706020507" pitchFamily="18" charset="2"/>
              </a:rPr>
              <a:t>∥H</a:t>
            </a:r>
            <a:r>
              <a:rPr lang="zh-CN" altLang="en-US" dirty="0">
                <a:solidFill>
                  <a:srgbClr val="333399"/>
                </a:solidFill>
                <a:latin typeface="Times New Roman" panose="02020603050405020304" pitchFamily="18" charset="0"/>
                <a:sym typeface="Symbol" panose="05050102010706020507" pitchFamily="18" charset="2"/>
              </a:rPr>
              <a:t>面，</a:t>
            </a:r>
            <a:r>
              <a:rPr lang="en-US" altLang="zh-CN" dirty="0">
                <a:solidFill>
                  <a:srgbClr val="333399"/>
                </a:solidFill>
                <a:latin typeface="Times New Roman" panose="02020603050405020304" pitchFamily="18" charset="0"/>
                <a:sym typeface="Symbol" panose="05050102010706020507" pitchFamily="18" charset="2"/>
              </a:rPr>
              <a:t>∠</a:t>
            </a:r>
            <a:r>
              <a:rPr lang="en-US" altLang="zh-CN">
                <a:solidFill>
                  <a:srgbClr val="333399"/>
                </a:solidFill>
                <a:latin typeface="Times New Roman" panose="02020603050405020304" pitchFamily="18" charset="0"/>
                <a:sym typeface="Symbol" panose="05050102010706020507" pitchFamily="18" charset="2"/>
              </a:rPr>
              <a:t>V</a:t>
            </a:r>
            <a:r>
              <a:rPr lang="zh-CN" altLang="en-US" dirty="0">
                <a:solidFill>
                  <a:srgbClr val="333399"/>
                </a:solidFill>
                <a:latin typeface="Times New Roman" panose="02020603050405020304" pitchFamily="18" charset="0"/>
                <a:sym typeface="Symbol" panose="05050102010706020507" pitchFamily="18" charset="2"/>
              </a:rPr>
              <a:t>面，</a:t>
            </a:r>
            <a:r>
              <a:rPr lang="en-US" altLang="zh-CN" dirty="0">
                <a:solidFill>
                  <a:srgbClr val="333399"/>
                </a:solidFill>
                <a:latin typeface="Times New Roman" panose="02020603050405020304" pitchFamily="18" charset="0"/>
                <a:sym typeface="Symbol" panose="05050102010706020507" pitchFamily="18" charset="2"/>
              </a:rPr>
              <a:t>∠</a:t>
            </a:r>
            <a:r>
              <a:rPr lang="en-US" altLang="zh-CN">
                <a:solidFill>
                  <a:srgbClr val="333399"/>
                </a:solidFill>
                <a:latin typeface="Times New Roman" panose="02020603050405020304" pitchFamily="18" charset="0"/>
                <a:sym typeface="Symbol" panose="05050102010706020507" pitchFamily="18" charset="2"/>
              </a:rPr>
              <a:t>W</a:t>
            </a:r>
            <a:r>
              <a:rPr lang="zh-CN" altLang="en-US" dirty="0">
                <a:solidFill>
                  <a:srgbClr val="333399"/>
                </a:solidFill>
                <a:latin typeface="Times New Roman" panose="02020603050405020304" pitchFamily="18" charset="0"/>
                <a:sym typeface="Symbol" panose="05050102010706020507" pitchFamily="18" charset="2"/>
              </a:rPr>
              <a:t>面。真实反映</a:t>
            </a:r>
            <a:r>
              <a:rPr lang="en-US" altLang="zh-CN" dirty="0">
                <a:solidFill>
                  <a:srgbClr val="333399"/>
                </a:solidFill>
                <a:latin typeface="Times New Roman" panose="02020603050405020304" pitchFamily="18" charset="0"/>
                <a:sym typeface="Symbol" panose="05050102010706020507" pitchFamily="18" charset="2"/>
              </a:rPr>
              <a:t></a:t>
            </a:r>
            <a:r>
              <a:rPr lang="zh-CN" altLang="en-US" dirty="0">
                <a:solidFill>
                  <a:srgbClr val="333399"/>
                </a:solidFill>
                <a:latin typeface="Times New Roman" panose="02020603050405020304" pitchFamily="18" charset="0"/>
              </a:rPr>
              <a:t>、</a:t>
            </a:r>
            <a:r>
              <a:rPr lang="en-US" altLang="zh-CN" dirty="0">
                <a:solidFill>
                  <a:srgbClr val="333399"/>
                </a:solidFill>
                <a:latin typeface="Times New Roman" panose="02020603050405020304" pitchFamily="18" charset="0"/>
                <a:sym typeface="Symbol" panose="05050102010706020507" pitchFamily="18" charset="2"/>
              </a:rPr>
              <a:t></a:t>
            </a:r>
            <a:r>
              <a:rPr lang="en-US" altLang="zh-CN"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sym typeface="Symbol" panose="05050102010706020507" pitchFamily="18" charset="2"/>
              </a:rPr>
              <a:t>。</a:t>
            </a:r>
            <a:endParaRPr lang="zh-CN" altLang="en-US">
              <a:solidFill>
                <a:srgbClr val="333399"/>
              </a:solidFill>
              <a:latin typeface="Times New Roman" panose="02020603050405020304" pitchFamily="18" charset="0"/>
            </a:endParaRPr>
          </a:p>
        </p:txBody>
      </p:sp>
      <p:sp>
        <p:nvSpPr>
          <p:cNvPr id="612363" name="文本框 612362"/>
          <p:cNvSpPr txBox="1"/>
          <p:nvPr/>
        </p:nvSpPr>
        <p:spPr>
          <a:xfrm>
            <a:off x="2917825" y="3059113"/>
            <a:ext cx="5016500" cy="396875"/>
          </a:xfrm>
          <a:prstGeom prst="rect">
            <a:avLst/>
          </a:prstGeom>
          <a:noFill/>
          <a:ln w="9525">
            <a:noFill/>
          </a:ln>
        </p:spPr>
        <p:txBody>
          <a:bodyPr wrap="none" anchor="t" anchorCtr="0">
            <a:spAutoFit/>
          </a:bodyPr>
          <a:lstStyle/>
          <a:p>
            <a:pPr eaLnBrk="0" hangingPunct="0"/>
            <a:r>
              <a:rPr lang="en-US" altLang="zh-CN">
                <a:solidFill>
                  <a:srgbClr val="333399"/>
                </a:solidFill>
                <a:latin typeface="Times New Roman" panose="02020603050405020304" pitchFamily="18" charset="0"/>
                <a:sym typeface="Symbol" panose="05050102010706020507" pitchFamily="18" charset="2"/>
              </a:rPr>
              <a:t>∥W</a:t>
            </a:r>
            <a:r>
              <a:rPr lang="zh-CN" altLang="en-US" dirty="0">
                <a:solidFill>
                  <a:srgbClr val="333399"/>
                </a:solidFill>
                <a:latin typeface="Times New Roman" panose="02020603050405020304" pitchFamily="18" charset="0"/>
                <a:sym typeface="Symbol" panose="05050102010706020507" pitchFamily="18" charset="2"/>
              </a:rPr>
              <a:t>面，</a:t>
            </a:r>
            <a:r>
              <a:rPr lang="en-US" altLang="zh-CN" dirty="0">
                <a:solidFill>
                  <a:srgbClr val="333399"/>
                </a:solidFill>
                <a:latin typeface="Times New Roman" panose="02020603050405020304" pitchFamily="18" charset="0"/>
                <a:sym typeface="Symbol" panose="05050102010706020507" pitchFamily="18" charset="2"/>
              </a:rPr>
              <a:t>∠</a:t>
            </a:r>
            <a:r>
              <a:rPr lang="en-US" altLang="zh-CN">
                <a:solidFill>
                  <a:srgbClr val="333399"/>
                </a:solidFill>
                <a:latin typeface="Times New Roman" panose="02020603050405020304" pitchFamily="18" charset="0"/>
                <a:sym typeface="Symbol" panose="05050102010706020507" pitchFamily="18" charset="2"/>
              </a:rPr>
              <a:t>H</a:t>
            </a:r>
            <a:r>
              <a:rPr lang="zh-CN" altLang="en-US" dirty="0">
                <a:solidFill>
                  <a:srgbClr val="333399"/>
                </a:solidFill>
                <a:latin typeface="Times New Roman" panose="02020603050405020304" pitchFamily="18" charset="0"/>
                <a:sym typeface="Symbol" panose="05050102010706020507" pitchFamily="18" charset="2"/>
              </a:rPr>
              <a:t>面，</a:t>
            </a:r>
            <a:r>
              <a:rPr lang="en-US" altLang="zh-CN" dirty="0">
                <a:solidFill>
                  <a:srgbClr val="333399"/>
                </a:solidFill>
                <a:latin typeface="Times New Roman" panose="02020603050405020304" pitchFamily="18" charset="0"/>
                <a:sym typeface="Symbol" panose="05050102010706020507" pitchFamily="18" charset="2"/>
              </a:rPr>
              <a:t>∠</a:t>
            </a:r>
            <a:r>
              <a:rPr lang="en-US" altLang="zh-CN">
                <a:solidFill>
                  <a:srgbClr val="333399"/>
                </a:solidFill>
                <a:latin typeface="Times New Roman" panose="02020603050405020304" pitchFamily="18" charset="0"/>
                <a:sym typeface="Symbol" panose="05050102010706020507" pitchFamily="18" charset="2"/>
              </a:rPr>
              <a:t>V</a:t>
            </a:r>
            <a:r>
              <a:rPr lang="zh-CN" altLang="en-US" dirty="0">
                <a:solidFill>
                  <a:srgbClr val="333399"/>
                </a:solidFill>
                <a:latin typeface="Times New Roman" panose="02020603050405020304" pitchFamily="18" charset="0"/>
                <a:sym typeface="Symbol" panose="05050102010706020507" pitchFamily="18" charset="2"/>
              </a:rPr>
              <a:t>面。真实反映</a:t>
            </a:r>
            <a:r>
              <a:rPr lang="en-US" altLang="zh-CN" dirty="0">
                <a:solidFill>
                  <a:srgbClr val="333399"/>
                </a:solidFill>
                <a:latin typeface="Times New Roman" panose="02020603050405020304" pitchFamily="18" charset="0"/>
                <a:sym typeface="Symbol" panose="05050102010706020507" pitchFamily="18" charset="2"/>
              </a:rPr>
              <a:t></a:t>
            </a:r>
            <a:r>
              <a:rPr lang="zh-CN" altLang="en-US" dirty="0">
                <a:solidFill>
                  <a:srgbClr val="333399"/>
                </a:solidFill>
                <a:latin typeface="Times New Roman" panose="02020603050405020304" pitchFamily="18" charset="0"/>
              </a:rPr>
              <a:t>、</a:t>
            </a:r>
            <a:r>
              <a:rPr lang="en-US" altLang="zh-CN" dirty="0">
                <a:solidFill>
                  <a:srgbClr val="333399"/>
                </a:solidFill>
                <a:latin typeface="Times New Roman" panose="02020603050405020304" pitchFamily="18" charset="0"/>
                <a:sym typeface="Symbol" panose="05050102010706020507" pitchFamily="18" charset="2"/>
              </a:rPr>
              <a:t></a:t>
            </a:r>
            <a:r>
              <a:rPr lang="en-US" altLang="zh-CN"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sym typeface="Symbol" panose="05050102010706020507" pitchFamily="18" charset="2"/>
              </a:rPr>
              <a:t>。</a:t>
            </a:r>
            <a:endParaRPr lang="zh-CN" altLang="en-US">
              <a:solidFill>
                <a:srgbClr val="333399"/>
              </a:solidFill>
              <a:latin typeface="Times New Roman" panose="02020603050405020304" pitchFamily="18" charset="0"/>
            </a:endParaRPr>
          </a:p>
        </p:txBody>
      </p:sp>
      <p:sp>
        <p:nvSpPr>
          <p:cNvPr id="612364" name="矩形 612363"/>
          <p:cNvSpPr>
            <a:spLocks noChangeAspect="1"/>
          </p:cNvSpPr>
          <p:nvPr/>
        </p:nvSpPr>
        <p:spPr>
          <a:xfrm>
            <a:off x="1185863" y="6094413"/>
            <a:ext cx="1462087" cy="609600"/>
          </a:xfrm>
          <a:prstGeom prst="rect">
            <a:avLst/>
          </a:prstGeom>
          <a:noFill/>
          <a:ln w="9525">
            <a:noFill/>
          </a:ln>
        </p:spPr>
        <p:txBody>
          <a:bodyPr wrap="none" lIns="0" tIns="0" rIns="0" bIns="0">
            <a:spAutoFit/>
          </a:bodyPr>
          <a:lstStyle/>
          <a:p>
            <a:r>
              <a:rPr lang="zh-CN" altLang="en-US" dirty="0">
                <a:solidFill>
                  <a:srgbClr val="993366"/>
                </a:solidFill>
                <a:latin typeface="Times New Roman" panose="02020603050405020304" pitchFamily="18" charset="0"/>
              </a:rPr>
              <a:t>正平线</a:t>
            </a:r>
            <a:r>
              <a:rPr lang="en-US" altLang="zh-CN" dirty="0">
                <a:solidFill>
                  <a:srgbClr val="993366"/>
                </a:solidFill>
                <a:latin typeface="Times New Roman" panose="02020603050405020304" pitchFamily="18" charset="0"/>
              </a:rPr>
              <a:t>∥</a:t>
            </a:r>
            <a:r>
              <a:rPr lang="en-US" altLang="zh-CN">
                <a:solidFill>
                  <a:srgbClr val="993366"/>
                </a:solidFill>
                <a:latin typeface="Times New Roman" panose="02020603050405020304" pitchFamily="18" charset="0"/>
              </a:rPr>
              <a:t>V</a:t>
            </a:r>
            <a:r>
              <a:rPr lang="zh-CN" altLang="en-US" dirty="0">
                <a:solidFill>
                  <a:srgbClr val="993366"/>
                </a:solidFill>
                <a:latin typeface="Times New Roman" panose="02020603050405020304" pitchFamily="18" charset="0"/>
              </a:rPr>
              <a:t>面</a:t>
            </a:r>
          </a:p>
          <a:p>
            <a:r>
              <a:rPr lang="zh-CN" altLang="en-US" dirty="0">
                <a:solidFill>
                  <a:srgbClr val="993366"/>
                </a:solidFill>
                <a:latin typeface="Times New Roman" panose="02020603050405020304" pitchFamily="18" charset="0"/>
              </a:rPr>
              <a:t>     </a:t>
            </a:r>
            <a:r>
              <a:rPr lang="en-US" altLang="zh-CN" dirty="0">
                <a:solidFill>
                  <a:srgbClr val="993366"/>
                </a:solidFill>
                <a:latin typeface="Times New Roman" panose="02020603050405020304" pitchFamily="18" charset="0"/>
              </a:rPr>
              <a:t>∠</a:t>
            </a:r>
            <a:r>
              <a:rPr lang="en-US" altLang="zh-CN">
                <a:solidFill>
                  <a:srgbClr val="993366"/>
                </a:solidFill>
                <a:latin typeface="Times New Roman" panose="02020603050405020304" pitchFamily="18" charset="0"/>
              </a:rPr>
              <a:t>H</a:t>
            </a:r>
            <a:r>
              <a:rPr lang="zh-CN" altLang="en-US">
                <a:solidFill>
                  <a:srgbClr val="993366"/>
                </a:solidFill>
                <a:latin typeface="Times New Roman" panose="02020603050405020304" pitchFamily="18" charset="0"/>
              </a:rPr>
              <a:t>和</a:t>
            </a:r>
            <a:r>
              <a:rPr lang="en-US" altLang="zh-CN">
                <a:solidFill>
                  <a:srgbClr val="993366"/>
                </a:solidFill>
                <a:latin typeface="Times New Roman" panose="02020603050405020304" pitchFamily="18" charset="0"/>
              </a:rPr>
              <a:t>W</a:t>
            </a:r>
          </a:p>
        </p:txBody>
      </p:sp>
      <p:sp>
        <p:nvSpPr>
          <p:cNvPr id="612365" name="矩形 612364"/>
          <p:cNvSpPr>
            <a:spLocks noChangeAspect="1"/>
          </p:cNvSpPr>
          <p:nvPr/>
        </p:nvSpPr>
        <p:spPr>
          <a:xfrm>
            <a:off x="4238625" y="6170613"/>
            <a:ext cx="1692275" cy="609600"/>
          </a:xfrm>
          <a:prstGeom prst="rect">
            <a:avLst/>
          </a:prstGeom>
          <a:noFill/>
          <a:ln w="9525">
            <a:noFill/>
          </a:ln>
        </p:spPr>
        <p:txBody>
          <a:bodyPr lIns="0" tIns="0" rIns="0" bIns="0">
            <a:spAutoFit/>
          </a:bodyPr>
          <a:lstStyle/>
          <a:p>
            <a:r>
              <a:rPr lang="zh-CN" altLang="en-US" dirty="0">
                <a:solidFill>
                  <a:srgbClr val="000000"/>
                </a:solidFill>
                <a:latin typeface="Times New Roman" panose="02020603050405020304" pitchFamily="18" charset="0"/>
              </a:rPr>
              <a:t>水平线</a:t>
            </a:r>
            <a:r>
              <a:rPr lang="en-US" altLang="zh-CN" dirty="0">
                <a:solidFill>
                  <a:srgbClr val="000000"/>
                </a:solidFill>
                <a:latin typeface="Times New Roman" panose="02020603050405020304" pitchFamily="18" charset="0"/>
              </a:rPr>
              <a:t>∥</a:t>
            </a:r>
            <a:r>
              <a:rPr lang="en-US" altLang="zh-CN">
                <a:solidFill>
                  <a:srgbClr val="000000"/>
                </a:solidFill>
                <a:latin typeface="Times New Roman" panose="02020603050405020304" pitchFamily="18" charset="0"/>
              </a:rPr>
              <a:t>H</a:t>
            </a:r>
            <a:r>
              <a:rPr lang="zh-CN" altLang="en-US" dirty="0">
                <a:solidFill>
                  <a:srgbClr val="000000"/>
                </a:solidFill>
                <a:latin typeface="Times New Roman" panose="02020603050405020304" pitchFamily="18" charset="0"/>
              </a:rPr>
              <a:t>面</a:t>
            </a:r>
          </a:p>
          <a:p>
            <a:r>
              <a:rPr lang="zh-CN" altLang="en-US" dirty="0">
                <a:solidFill>
                  <a:srgbClr val="000000"/>
                </a:solidFill>
                <a:latin typeface="Times New Roman" panose="02020603050405020304" pitchFamily="18" charset="0"/>
              </a:rPr>
              <a:t>     </a:t>
            </a:r>
            <a:r>
              <a:rPr lang="en-US" altLang="zh-CN" dirty="0">
                <a:solidFill>
                  <a:srgbClr val="000000"/>
                </a:solidFill>
                <a:latin typeface="Times New Roman" panose="02020603050405020304" pitchFamily="18" charset="0"/>
              </a:rPr>
              <a:t>∠</a:t>
            </a:r>
            <a:r>
              <a:rPr lang="en-US" altLang="zh-CN">
                <a:solidFill>
                  <a:srgbClr val="000000"/>
                </a:solidFill>
                <a:latin typeface="Times New Roman" panose="02020603050405020304" pitchFamily="18" charset="0"/>
              </a:rPr>
              <a:t>V</a:t>
            </a:r>
            <a:r>
              <a:rPr lang="zh-CN" altLang="en-US">
                <a:solidFill>
                  <a:srgbClr val="000000"/>
                </a:solidFill>
                <a:latin typeface="Times New Roman" panose="02020603050405020304" pitchFamily="18" charset="0"/>
              </a:rPr>
              <a:t>和</a:t>
            </a:r>
            <a:r>
              <a:rPr lang="en-US" altLang="zh-CN">
                <a:solidFill>
                  <a:srgbClr val="000000"/>
                </a:solidFill>
                <a:latin typeface="Times New Roman" panose="02020603050405020304" pitchFamily="18" charset="0"/>
                <a:ea typeface="仿宋_GB2312" pitchFamily="49" charset="-122"/>
              </a:rPr>
              <a:t>W</a:t>
            </a:r>
          </a:p>
        </p:txBody>
      </p:sp>
      <p:sp>
        <p:nvSpPr>
          <p:cNvPr id="612366" name="直接连接符 612365"/>
          <p:cNvSpPr>
            <a:spLocks noChangeAspect="1"/>
          </p:cNvSpPr>
          <p:nvPr/>
        </p:nvSpPr>
        <p:spPr>
          <a:xfrm>
            <a:off x="5267325" y="4511675"/>
            <a:ext cx="1588"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67" name="矩形 612366"/>
          <p:cNvSpPr>
            <a:spLocks noChangeAspect="1"/>
          </p:cNvSpPr>
          <p:nvPr/>
        </p:nvSpPr>
        <p:spPr>
          <a:xfrm>
            <a:off x="7086600" y="6096000"/>
            <a:ext cx="1531938" cy="609600"/>
          </a:xfrm>
          <a:prstGeom prst="rect">
            <a:avLst/>
          </a:prstGeom>
          <a:noFill/>
          <a:ln w="9525">
            <a:noFill/>
          </a:ln>
        </p:spPr>
        <p:txBody>
          <a:bodyPr wrap="none" lIns="0" tIns="0" rIns="0" bIns="0">
            <a:spAutoFit/>
          </a:bodyPr>
          <a:lstStyle/>
          <a:p>
            <a:r>
              <a:rPr lang="zh-CN" altLang="en-US" dirty="0">
                <a:solidFill>
                  <a:srgbClr val="333399"/>
                </a:solidFill>
                <a:latin typeface="Times New Roman" panose="02020603050405020304" pitchFamily="18" charset="0"/>
              </a:rPr>
              <a:t>侧平线</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a:t>
            </a:r>
          </a:p>
          <a:p>
            <a:r>
              <a:rPr lang="zh-CN" altLang="en-US" dirty="0">
                <a:solidFill>
                  <a:srgbClr val="333399"/>
                </a:solidFill>
                <a:latin typeface="Times New Roman" panose="02020603050405020304" pitchFamily="18" charset="0"/>
              </a:rPr>
              <a:t>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a:solidFill>
                  <a:srgbClr val="333399"/>
                </a:solidFill>
                <a:latin typeface="Times New Roman" panose="02020603050405020304" pitchFamily="18" charset="0"/>
              </a:rPr>
              <a:t>和</a:t>
            </a:r>
            <a:r>
              <a:rPr lang="en-US" altLang="zh-CN">
                <a:solidFill>
                  <a:srgbClr val="333399"/>
                </a:solidFill>
                <a:latin typeface="Times New Roman" panose="02020603050405020304" pitchFamily="18" charset="0"/>
              </a:rPr>
              <a:t>V</a:t>
            </a:r>
          </a:p>
        </p:txBody>
      </p:sp>
      <p:sp>
        <p:nvSpPr>
          <p:cNvPr id="612368" name="直接连接符 612367"/>
          <p:cNvSpPr>
            <a:spLocks noChangeAspect="1"/>
          </p:cNvSpPr>
          <p:nvPr/>
        </p:nvSpPr>
        <p:spPr>
          <a:xfrm>
            <a:off x="7242175" y="5230813"/>
            <a:ext cx="1588"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2369" name="组合 612368"/>
          <p:cNvGrpSpPr/>
          <p:nvPr/>
        </p:nvGrpSpPr>
        <p:grpSpPr>
          <a:xfrm>
            <a:off x="1001713" y="3875088"/>
            <a:ext cx="1493837" cy="1031875"/>
            <a:chOff x="631" y="2370"/>
            <a:chExt cx="941" cy="650"/>
          </a:xfrm>
        </p:grpSpPr>
        <p:sp>
          <p:nvSpPr>
            <p:cNvPr id="612370" name="直接连接符 612369"/>
            <p:cNvSpPr>
              <a:spLocks noChangeAspect="1"/>
            </p:cNvSpPr>
            <p:nvPr/>
          </p:nvSpPr>
          <p:spPr>
            <a:xfrm flipH="1">
              <a:off x="631" y="2857"/>
              <a:ext cx="74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71" name="直接连接符 612370"/>
            <p:cNvSpPr>
              <a:spLocks noChangeAspect="1"/>
            </p:cNvSpPr>
            <p:nvPr/>
          </p:nvSpPr>
          <p:spPr>
            <a:xfrm flipV="1">
              <a:off x="1377" y="2575"/>
              <a:ext cx="1" cy="28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372" name="直接连接符 612371"/>
            <p:cNvSpPr>
              <a:spLocks noChangeAspect="1"/>
            </p:cNvSpPr>
            <p:nvPr/>
          </p:nvSpPr>
          <p:spPr>
            <a:xfrm flipH="1">
              <a:off x="1107" y="2575"/>
              <a:ext cx="270"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73" name="矩形 612372"/>
            <p:cNvSpPr/>
            <p:nvPr/>
          </p:nvSpPr>
          <p:spPr>
            <a:xfrm>
              <a:off x="1192" y="2370"/>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2374" name="文本框 612373"/>
            <p:cNvSpPr txBox="1"/>
            <p:nvPr/>
          </p:nvSpPr>
          <p:spPr>
            <a:xfrm>
              <a:off x="1296" y="2770"/>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12375" name="组合 612374"/>
          <p:cNvGrpSpPr/>
          <p:nvPr/>
        </p:nvGrpSpPr>
        <p:grpSpPr>
          <a:xfrm>
            <a:off x="685800" y="3875088"/>
            <a:ext cx="1295400" cy="1031875"/>
            <a:chOff x="432" y="2370"/>
            <a:chExt cx="816" cy="650"/>
          </a:xfrm>
        </p:grpSpPr>
        <p:sp>
          <p:nvSpPr>
            <p:cNvPr id="612376" name="直接连接符 612375"/>
            <p:cNvSpPr>
              <a:spLocks noChangeAspect="1"/>
            </p:cNvSpPr>
            <p:nvPr/>
          </p:nvSpPr>
          <p:spPr>
            <a:xfrm flipV="1">
              <a:off x="631" y="2575"/>
              <a:ext cx="476" cy="28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377" name="文本框 612376"/>
            <p:cNvSpPr txBox="1"/>
            <p:nvPr/>
          </p:nvSpPr>
          <p:spPr>
            <a:xfrm>
              <a:off x="432" y="2770"/>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2378" name="文本框 612377"/>
            <p:cNvSpPr txBox="1"/>
            <p:nvPr/>
          </p:nvSpPr>
          <p:spPr>
            <a:xfrm>
              <a:off x="1025" y="2370"/>
              <a:ext cx="223"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B</a:t>
              </a:r>
            </a:p>
          </p:txBody>
        </p:sp>
      </p:grpSp>
      <p:grpSp>
        <p:nvGrpSpPr>
          <p:cNvPr id="612379" name="组合 612378"/>
          <p:cNvGrpSpPr/>
          <p:nvPr/>
        </p:nvGrpSpPr>
        <p:grpSpPr>
          <a:xfrm>
            <a:off x="457200" y="3595688"/>
            <a:ext cx="1300163" cy="1052512"/>
            <a:chOff x="288" y="2194"/>
            <a:chExt cx="819" cy="663"/>
          </a:xfrm>
        </p:grpSpPr>
        <p:sp>
          <p:nvSpPr>
            <p:cNvPr id="612380" name="直接连接符 612379"/>
            <p:cNvSpPr>
              <a:spLocks noChangeAspect="1"/>
            </p:cNvSpPr>
            <p:nvPr/>
          </p:nvSpPr>
          <p:spPr>
            <a:xfrm flipV="1">
              <a:off x="468" y="2410"/>
              <a:ext cx="476" cy="28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381" name="直接连接符 612380"/>
            <p:cNvSpPr>
              <a:spLocks noChangeAspect="1"/>
            </p:cNvSpPr>
            <p:nvPr/>
          </p:nvSpPr>
          <p:spPr>
            <a:xfrm flipH="1" flipV="1">
              <a:off x="468" y="2693"/>
              <a:ext cx="163" cy="16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82" name="直接连接符 612381"/>
            <p:cNvSpPr/>
            <p:nvPr/>
          </p:nvSpPr>
          <p:spPr>
            <a:xfrm flipH="1" flipV="1">
              <a:off x="944" y="2410"/>
              <a:ext cx="163" cy="1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83" name="矩形 612382"/>
            <p:cNvSpPr/>
            <p:nvPr/>
          </p:nvSpPr>
          <p:spPr>
            <a:xfrm>
              <a:off x="288" y="2570"/>
              <a:ext cx="240"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a'</a:t>
              </a:r>
            </a:p>
          </p:txBody>
        </p:sp>
        <p:sp>
          <p:nvSpPr>
            <p:cNvPr id="612384" name="矩形 612383"/>
            <p:cNvSpPr/>
            <p:nvPr/>
          </p:nvSpPr>
          <p:spPr>
            <a:xfrm>
              <a:off x="816" y="219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2385" name="组合 612384"/>
          <p:cNvGrpSpPr/>
          <p:nvPr/>
        </p:nvGrpSpPr>
        <p:grpSpPr>
          <a:xfrm>
            <a:off x="800100" y="4200525"/>
            <a:ext cx="1201738" cy="1249363"/>
            <a:chOff x="504" y="2575"/>
            <a:chExt cx="757" cy="787"/>
          </a:xfrm>
        </p:grpSpPr>
        <p:sp>
          <p:nvSpPr>
            <p:cNvPr id="612386" name="直接连接符 612385"/>
            <p:cNvSpPr>
              <a:spLocks noChangeAspect="1"/>
            </p:cNvSpPr>
            <p:nvPr/>
          </p:nvSpPr>
          <p:spPr>
            <a:xfrm flipH="1">
              <a:off x="631" y="3140"/>
              <a:ext cx="476"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12387" name="组合 612386"/>
            <p:cNvGrpSpPr/>
            <p:nvPr/>
          </p:nvGrpSpPr>
          <p:grpSpPr>
            <a:xfrm>
              <a:off x="504" y="2575"/>
              <a:ext cx="757" cy="787"/>
              <a:chOff x="504" y="2575"/>
              <a:chExt cx="757" cy="787"/>
            </a:xfrm>
          </p:grpSpPr>
          <p:sp>
            <p:nvSpPr>
              <p:cNvPr id="612388" name="直接连接符 612387"/>
              <p:cNvSpPr>
                <a:spLocks noChangeAspect="1"/>
              </p:cNvSpPr>
              <p:nvPr/>
            </p:nvSpPr>
            <p:spPr>
              <a:xfrm flipV="1">
                <a:off x="1107" y="2575"/>
                <a:ext cx="1" cy="5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89" name="直接连接符 612388"/>
              <p:cNvSpPr>
                <a:spLocks noChangeAspect="1"/>
              </p:cNvSpPr>
              <p:nvPr/>
            </p:nvSpPr>
            <p:spPr>
              <a:xfrm flipV="1">
                <a:off x="631" y="2857"/>
                <a:ext cx="1" cy="28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90" name="矩形 612389"/>
              <p:cNvSpPr/>
              <p:nvPr/>
            </p:nvSpPr>
            <p:spPr>
              <a:xfrm>
                <a:off x="1056" y="3106"/>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2391" name="矩形 612390"/>
              <p:cNvSpPr/>
              <p:nvPr/>
            </p:nvSpPr>
            <p:spPr>
              <a:xfrm>
                <a:off x="504" y="311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12392" name="组合 612391"/>
          <p:cNvGrpSpPr/>
          <p:nvPr/>
        </p:nvGrpSpPr>
        <p:grpSpPr>
          <a:xfrm>
            <a:off x="3416300" y="3849688"/>
            <a:ext cx="1666875" cy="938212"/>
            <a:chOff x="2152" y="2354"/>
            <a:chExt cx="1050" cy="591"/>
          </a:xfrm>
        </p:grpSpPr>
        <p:sp>
          <p:nvSpPr>
            <p:cNvPr id="612393" name="直接连接符 612392"/>
            <p:cNvSpPr>
              <a:spLocks noChangeAspect="1"/>
            </p:cNvSpPr>
            <p:nvPr/>
          </p:nvSpPr>
          <p:spPr>
            <a:xfrm>
              <a:off x="2274" y="2556"/>
              <a:ext cx="538"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394" name="直接连接符 612393"/>
            <p:cNvSpPr>
              <a:spLocks noChangeAspect="1"/>
            </p:cNvSpPr>
            <p:nvPr/>
          </p:nvSpPr>
          <p:spPr>
            <a:xfrm flipH="1" flipV="1">
              <a:off x="2274" y="2556"/>
              <a:ext cx="215" cy="2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95" name="直接连接符 612394"/>
            <p:cNvSpPr>
              <a:spLocks noChangeAspect="1"/>
            </p:cNvSpPr>
            <p:nvPr/>
          </p:nvSpPr>
          <p:spPr>
            <a:xfrm flipH="1" flipV="1">
              <a:off x="2812" y="2556"/>
              <a:ext cx="390" cy="38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396" name="矩形 612395"/>
            <p:cNvSpPr/>
            <p:nvPr/>
          </p:nvSpPr>
          <p:spPr>
            <a:xfrm>
              <a:off x="2152" y="2354"/>
              <a:ext cx="240"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a'</a:t>
              </a:r>
            </a:p>
          </p:txBody>
        </p:sp>
        <p:sp>
          <p:nvSpPr>
            <p:cNvPr id="612397" name="矩形 612396"/>
            <p:cNvSpPr/>
            <p:nvPr/>
          </p:nvSpPr>
          <p:spPr>
            <a:xfrm>
              <a:off x="2776" y="238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2398" name="组合 612397"/>
          <p:cNvGrpSpPr/>
          <p:nvPr/>
        </p:nvGrpSpPr>
        <p:grpSpPr>
          <a:xfrm>
            <a:off x="3951288" y="4179888"/>
            <a:ext cx="1924050" cy="968375"/>
            <a:chOff x="2489" y="2562"/>
            <a:chExt cx="1212" cy="610"/>
          </a:xfrm>
        </p:grpSpPr>
        <p:sp>
          <p:nvSpPr>
            <p:cNvPr id="612399" name="直接连接符 612398"/>
            <p:cNvSpPr>
              <a:spLocks noChangeAspect="1"/>
            </p:cNvSpPr>
            <p:nvPr/>
          </p:nvSpPr>
          <p:spPr>
            <a:xfrm>
              <a:off x="2489" y="2771"/>
              <a:ext cx="829" cy="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2400" name="组合 612399"/>
            <p:cNvGrpSpPr/>
            <p:nvPr/>
          </p:nvGrpSpPr>
          <p:grpSpPr>
            <a:xfrm>
              <a:off x="3189" y="2562"/>
              <a:ext cx="512" cy="610"/>
              <a:chOff x="3189" y="2562"/>
              <a:chExt cx="512" cy="610"/>
            </a:xfrm>
          </p:grpSpPr>
          <p:sp>
            <p:nvSpPr>
              <p:cNvPr id="612401" name="直接连接符 612400"/>
              <p:cNvSpPr>
                <a:spLocks noChangeAspect="1"/>
              </p:cNvSpPr>
              <p:nvPr/>
            </p:nvSpPr>
            <p:spPr>
              <a:xfrm>
                <a:off x="3202" y="2945"/>
                <a:ext cx="29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02" name="直接连接符 612401"/>
              <p:cNvSpPr/>
              <p:nvPr/>
            </p:nvSpPr>
            <p:spPr>
              <a:xfrm flipH="1" flipV="1">
                <a:off x="3325" y="2770"/>
                <a:ext cx="175" cy="17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03" name="矩形 612402"/>
              <p:cNvSpPr/>
              <p:nvPr/>
            </p:nvSpPr>
            <p:spPr>
              <a:xfrm>
                <a:off x="3416" y="2922"/>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2404" name="文本框 612403"/>
              <p:cNvSpPr txBox="1"/>
              <p:nvPr/>
            </p:nvSpPr>
            <p:spPr>
              <a:xfrm>
                <a:off x="3189" y="2562"/>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12405" name="组合 612404"/>
          <p:cNvGrpSpPr/>
          <p:nvPr/>
        </p:nvGrpSpPr>
        <p:grpSpPr>
          <a:xfrm>
            <a:off x="3633788" y="4383088"/>
            <a:ext cx="1736725" cy="787400"/>
            <a:chOff x="2289" y="2690"/>
            <a:chExt cx="1094" cy="496"/>
          </a:xfrm>
        </p:grpSpPr>
        <p:sp>
          <p:nvSpPr>
            <p:cNvPr id="612406" name="直接连接符 612405"/>
            <p:cNvSpPr>
              <a:spLocks noChangeAspect="1"/>
            </p:cNvSpPr>
            <p:nvPr/>
          </p:nvSpPr>
          <p:spPr>
            <a:xfrm>
              <a:off x="2489" y="2771"/>
              <a:ext cx="713" cy="17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07" name="文本框 612406"/>
            <p:cNvSpPr txBox="1"/>
            <p:nvPr/>
          </p:nvSpPr>
          <p:spPr>
            <a:xfrm>
              <a:off x="2289" y="2690"/>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2408" name="文本框 612407"/>
            <p:cNvSpPr txBox="1"/>
            <p:nvPr/>
          </p:nvSpPr>
          <p:spPr>
            <a:xfrm>
              <a:off x="3160" y="2936"/>
              <a:ext cx="223"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B</a:t>
              </a:r>
            </a:p>
          </p:txBody>
        </p:sp>
      </p:grpSp>
      <p:grpSp>
        <p:nvGrpSpPr>
          <p:cNvPr id="612409" name="组合 612408"/>
          <p:cNvGrpSpPr/>
          <p:nvPr/>
        </p:nvGrpSpPr>
        <p:grpSpPr>
          <a:xfrm>
            <a:off x="3657600" y="4511675"/>
            <a:ext cx="1687513" cy="1230313"/>
            <a:chOff x="2304" y="2771"/>
            <a:chExt cx="1063" cy="775"/>
          </a:xfrm>
        </p:grpSpPr>
        <p:sp>
          <p:nvSpPr>
            <p:cNvPr id="612410" name="直接连接符 612409"/>
            <p:cNvSpPr>
              <a:spLocks noChangeAspect="1"/>
            </p:cNvSpPr>
            <p:nvPr/>
          </p:nvSpPr>
          <p:spPr>
            <a:xfrm flipV="1">
              <a:off x="3202" y="2945"/>
              <a:ext cx="1" cy="48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11" name="直接连接符 612410"/>
            <p:cNvSpPr/>
            <p:nvPr/>
          </p:nvSpPr>
          <p:spPr>
            <a:xfrm>
              <a:off x="2489" y="2771"/>
              <a:ext cx="0" cy="48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12" name="直接连接符 612411"/>
            <p:cNvSpPr>
              <a:spLocks noChangeAspect="1"/>
            </p:cNvSpPr>
            <p:nvPr/>
          </p:nvSpPr>
          <p:spPr>
            <a:xfrm>
              <a:off x="2489" y="3254"/>
              <a:ext cx="713" cy="17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13" name="矩形 612412"/>
            <p:cNvSpPr/>
            <p:nvPr/>
          </p:nvSpPr>
          <p:spPr>
            <a:xfrm>
              <a:off x="2304" y="307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2414" name="矩形 612413"/>
            <p:cNvSpPr/>
            <p:nvPr/>
          </p:nvSpPr>
          <p:spPr>
            <a:xfrm>
              <a:off x="3162" y="3296"/>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2415" name="组合 612414"/>
          <p:cNvGrpSpPr/>
          <p:nvPr/>
        </p:nvGrpSpPr>
        <p:grpSpPr>
          <a:xfrm>
            <a:off x="6578600" y="3838575"/>
            <a:ext cx="887413" cy="1300163"/>
            <a:chOff x="4144" y="2322"/>
            <a:chExt cx="559" cy="819"/>
          </a:xfrm>
        </p:grpSpPr>
        <p:sp>
          <p:nvSpPr>
            <p:cNvPr id="612416" name="直接连接符 612415"/>
            <p:cNvSpPr/>
            <p:nvPr/>
          </p:nvSpPr>
          <p:spPr>
            <a:xfrm flipH="1" flipV="1">
              <a:off x="4379" y="2817"/>
              <a:ext cx="324" cy="324"/>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17" name="直接连接符 612416"/>
            <p:cNvSpPr/>
            <p:nvPr/>
          </p:nvSpPr>
          <p:spPr>
            <a:xfrm>
              <a:off x="4392" y="2421"/>
              <a:ext cx="175" cy="175"/>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18" name="直接连接符 612417"/>
            <p:cNvSpPr>
              <a:spLocks noChangeAspect="1"/>
            </p:cNvSpPr>
            <p:nvPr/>
          </p:nvSpPr>
          <p:spPr>
            <a:xfrm flipV="1">
              <a:off x="4387" y="2417"/>
              <a:ext cx="1" cy="41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19" name="矩形 612418"/>
            <p:cNvSpPr/>
            <p:nvPr/>
          </p:nvSpPr>
          <p:spPr>
            <a:xfrm>
              <a:off x="4176" y="2322"/>
              <a:ext cx="240" cy="250"/>
            </a:xfrm>
            <a:prstGeom prst="rect">
              <a:avLst/>
            </a:prstGeom>
            <a:noFill/>
            <a:ln w="9525">
              <a:noFill/>
            </a:ln>
          </p:spPr>
          <p:txBody>
            <a:bodyPr wrap="none" anchor="t" anchorCtr="0">
              <a:spAutoFit/>
            </a:bodyPr>
            <a:lstStyle/>
            <a:p>
              <a:r>
                <a:rPr lang="en-US" altLang="zh-CN">
                  <a:solidFill>
                    <a:srgbClr val="000000"/>
                  </a:solidFill>
                  <a:latin typeface="Times New Roman" panose="02020603050405020304" pitchFamily="18" charset="0"/>
                </a:rPr>
                <a:t>a'</a:t>
              </a:r>
            </a:p>
          </p:txBody>
        </p:sp>
        <p:sp>
          <p:nvSpPr>
            <p:cNvPr id="612420" name="矩形 612419"/>
            <p:cNvSpPr/>
            <p:nvPr/>
          </p:nvSpPr>
          <p:spPr>
            <a:xfrm>
              <a:off x="4144" y="273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2421" name="组合 612420"/>
          <p:cNvGrpSpPr/>
          <p:nvPr/>
        </p:nvGrpSpPr>
        <p:grpSpPr>
          <a:xfrm>
            <a:off x="7242175" y="3937000"/>
            <a:ext cx="1435100" cy="1565275"/>
            <a:chOff x="4562" y="2384"/>
            <a:chExt cx="904" cy="986"/>
          </a:xfrm>
        </p:grpSpPr>
        <p:sp>
          <p:nvSpPr>
            <p:cNvPr id="612422" name="直接连接符 612421"/>
            <p:cNvSpPr>
              <a:spLocks noChangeAspect="1"/>
            </p:cNvSpPr>
            <p:nvPr/>
          </p:nvSpPr>
          <p:spPr>
            <a:xfrm>
              <a:off x="5119" y="2584"/>
              <a:ext cx="149" cy="55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23" name="直接连接符 612422"/>
            <p:cNvSpPr>
              <a:spLocks noChangeAspect="1"/>
            </p:cNvSpPr>
            <p:nvPr/>
          </p:nvSpPr>
          <p:spPr>
            <a:xfrm>
              <a:off x="4711" y="3141"/>
              <a:ext cx="557" cy="1"/>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24" name="直接连接符 612423"/>
            <p:cNvSpPr>
              <a:spLocks noChangeAspect="1"/>
            </p:cNvSpPr>
            <p:nvPr/>
          </p:nvSpPr>
          <p:spPr>
            <a:xfrm>
              <a:off x="4562" y="2584"/>
              <a:ext cx="557" cy="1"/>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25" name="文本框 612424"/>
            <p:cNvSpPr txBox="1"/>
            <p:nvPr/>
          </p:nvSpPr>
          <p:spPr>
            <a:xfrm>
              <a:off x="4901" y="2384"/>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2426" name="矩形 612425"/>
            <p:cNvSpPr/>
            <p:nvPr/>
          </p:nvSpPr>
          <p:spPr>
            <a:xfrm>
              <a:off x="5181" y="3120"/>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2427" name="组合 612426"/>
          <p:cNvGrpSpPr/>
          <p:nvPr/>
        </p:nvGrpSpPr>
        <p:grpSpPr>
          <a:xfrm>
            <a:off x="6899275" y="4254500"/>
            <a:ext cx="693738" cy="1819275"/>
            <a:chOff x="4346" y="2584"/>
            <a:chExt cx="437" cy="1146"/>
          </a:xfrm>
        </p:grpSpPr>
        <p:sp>
          <p:nvSpPr>
            <p:cNvPr id="612428" name="直接连接符 612427"/>
            <p:cNvSpPr>
              <a:spLocks noChangeAspect="1"/>
            </p:cNvSpPr>
            <p:nvPr/>
          </p:nvSpPr>
          <p:spPr>
            <a:xfrm>
              <a:off x="4562" y="2584"/>
              <a:ext cx="1" cy="615"/>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29" name="直接连接符 612428"/>
            <p:cNvSpPr>
              <a:spLocks noChangeAspect="1"/>
            </p:cNvSpPr>
            <p:nvPr/>
          </p:nvSpPr>
          <p:spPr>
            <a:xfrm>
              <a:off x="4711" y="3141"/>
              <a:ext cx="1" cy="199"/>
            </a:xfrm>
            <a:prstGeom prst="line">
              <a:avLst/>
            </a:prstGeom>
            <a:ln w="3175" cap="flat" cmpd="sng">
              <a:solidFill>
                <a:srgbClr val="000000"/>
              </a:solidFill>
              <a:prstDash val="solid"/>
              <a:headEnd type="none" w="med" len="med"/>
              <a:tailEnd type="none" w="med" len="med"/>
            </a:ln>
          </p:spPr>
          <p:txBody>
            <a:bodyPr/>
            <a:lstStyle/>
            <a:p>
              <a:endParaRPr lang="zh-CN" altLang="en-US"/>
            </a:p>
          </p:txBody>
        </p:sp>
        <p:sp>
          <p:nvSpPr>
            <p:cNvPr id="612430" name="直接连接符 612429"/>
            <p:cNvSpPr>
              <a:spLocks noChangeAspect="1"/>
            </p:cNvSpPr>
            <p:nvPr/>
          </p:nvSpPr>
          <p:spPr>
            <a:xfrm flipH="1" flipV="1">
              <a:off x="4562" y="3199"/>
              <a:ext cx="149" cy="14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2431" name="矩形 612430"/>
            <p:cNvSpPr/>
            <p:nvPr/>
          </p:nvSpPr>
          <p:spPr>
            <a:xfrm>
              <a:off x="4346" y="306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2432" name="矩形 612431"/>
            <p:cNvSpPr/>
            <p:nvPr/>
          </p:nvSpPr>
          <p:spPr>
            <a:xfrm>
              <a:off x="4578" y="3288"/>
              <a:ext cx="205" cy="442"/>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a:p>
              <a:endParaRPr lang="en-US" altLang="zh-CN">
                <a:latin typeface="Times New Roman" panose="02020603050405020304" pitchFamily="18" charset="0"/>
              </a:endParaRPr>
            </a:p>
          </p:txBody>
        </p:sp>
      </p:grpSp>
      <p:grpSp>
        <p:nvGrpSpPr>
          <p:cNvPr id="612433" name="组合 612432"/>
          <p:cNvGrpSpPr/>
          <p:nvPr/>
        </p:nvGrpSpPr>
        <p:grpSpPr>
          <a:xfrm>
            <a:off x="1130300" y="4138613"/>
            <a:ext cx="771525" cy="587375"/>
            <a:chOff x="712" y="2536"/>
            <a:chExt cx="486" cy="370"/>
          </a:xfrm>
        </p:grpSpPr>
        <p:sp>
          <p:nvSpPr>
            <p:cNvPr id="612434" name="文本框 612433"/>
            <p:cNvSpPr txBox="1"/>
            <p:nvPr/>
          </p:nvSpPr>
          <p:spPr>
            <a:xfrm>
              <a:off x="712" y="2656"/>
              <a:ext cx="346" cy="250"/>
            </a:xfrm>
            <a:prstGeom prst="rect">
              <a:avLst/>
            </a:prstGeom>
            <a:noFill/>
            <a:ln w="9525">
              <a:noFill/>
            </a:ln>
          </p:spPr>
          <p:txBody>
            <a:bodyPr>
              <a:spAutoFit/>
            </a:bodyPr>
            <a:lstStyle/>
            <a:p>
              <a:r>
                <a:rPr lang="en-US" altLang="zh-CN" b="0" i="1">
                  <a:solidFill>
                    <a:srgbClr val="333399"/>
                  </a:solidFill>
                  <a:latin typeface="Times New Roman" panose="02020603050405020304" pitchFamily="18" charset="0"/>
                  <a:sym typeface="Symbol" panose="05050102010706020507" pitchFamily="18" charset="2"/>
                </a:rPr>
                <a:t></a:t>
              </a:r>
            </a:p>
          </p:txBody>
        </p:sp>
        <p:sp>
          <p:nvSpPr>
            <p:cNvPr id="612435" name="文本框 612434"/>
            <p:cNvSpPr txBox="1"/>
            <p:nvPr/>
          </p:nvSpPr>
          <p:spPr>
            <a:xfrm>
              <a:off x="948" y="2536"/>
              <a:ext cx="250" cy="250"/>
            </a:xfrm>
            <a:prstGeom prst="rect">
              <a:avLst/>
            </a:prstGeom>
            <a:noFill/>
            <a:ln w="9525">
              <a:noFill/>
            </a:ln>
          </p:spPr>
          <p:txBody>
            <a:bodyPr>
              <a:spAutoFit/>
            </a:bodyPr>
            <a:lstStyle/>
            <a:p>
              <a:r>
                <a:rPr lang="en-US" altLang="zh-CN" i="1">
                  <a:solidFill>
                    <a:srgbClr val="0033CC"/>
                  </a:solidFill>
                  <a:latin typeface="Times New Roman" panose="02020603050405020304" pitchFamily="18" charset="0"/>
                  <a:sym typeface="Symbol" panose="05050102010706020507" pitchFamily="18" charset="2"/>
                </a:rPr>
                <a:t></a:t>
              </a:r>
              <a:endParaRPr lang="en-US" altLang="zh-CN">
                <a:solidFill>
                  <a:srgbClr val="0033CC"/>
                </a:solidFill>
                <a:latin typeface="Times New Roman" panose="02020603050405020304" pitchFamily="18" charset="0"/>
              </a:endParaRPr>
            </a:p>
          </p:txBody>
        </p:sp>
      </p:grpSp>
      <p:grpSp>
        <p:nvGrpSpPr>
          <p:cNvPr id="612436" name="组合 612435"/>
          <p:cNvGrpSpPr/>
          <p:nvPr/>
        </p:nvGrpSpPr>
        <p:grpSpPr>
          <a:xfrm>
            <a:off x="4267200" y="4278313"/>
            <a:ext cx="739775" cy="508000"/>
            <a:chOff x="2688" y="2624"/>
            <a:chExt cx="466" cy="320"/>
          </a:xfrm>
        </p:grpSpPr>
        <p:sp>
          <p:nvSpPr>
            <p:cNvPr id="612437" name="文本框 612436"/>
            <p:cNvSpPr txBox="1"/>
            <p:nvPr/>
          </p:nvSpPr>
          <p:spPr>
            <a:xfrm>
              <a:off x="2904" y="2684"/>
              <a:ext cx="250" cy="231"/>
            </a:xfrm>
            <a:prstGeom prst="rect">
              <a:avLst/>
            </a:prstGeom>
            <a:noFill/>
            <a:ln w="9525">
              <a:noFill/>
            </a:ln>
          </p:spPr>
          <p:txBody>
            <a:bodyPr>
              <a:spAutoFit/>
            </a:bodyPr>
            <a:lstStyle/>
            <a:p>
              <a:r>
                <a:rPr lang="en-US" altLang="zh-CN" sz="1800" i="1">
                  <a:solidFill>
                    <a:srgbClr val="333399"/>
                  </a:solidFill>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grpSp>
          <p:nvGrpSpPr>
            <p:cNvPr id="612438" name="组合 612437"/>
            <p:cNvGrpSpPr/>
            <p:nvPr/>
          </p:nvGrpSpPr>
          <p:grpSpPr>
            <a:xfrm>
              <a:off x="2688" y="2624"/>
              <a:ext cx="432" cy="320"/>
              <a:chOff x="2688" y="2624"/>
              <a:chExt cx="432" cy="320"/>
            </a:xfrm>
          </p:grpSpPr>
          <p:sp>
            <p:nvSpPr>
              <p:cNvPr id="612439" name="文本框 612438"/>
              <p:cNvSpPr txBox="1"/>
              <p:nvPr/>
            </p:nvSpPr>
            <p:spPr>
              <a:xfrm>
                <a:off x="2728" y="2624"/>
                <a:ext cx="298" cy="231"/>
              </a:xfrm>
              <a:prstGeom prst="rect">
                <a:avLst/>
              </a:prstGeom>
              <a:noFill/>
              <a:ln w="9525">
                <a:noFill/>
              </a:ln>
            </p:spPr>
            <p:txBody>
              <a:bodyPr>
                <a:spAutoFit/>
              </a:bodyPr>
              <a:lstStyle/>
              <a:p>
                <a:r>
                  <a:rPr lang="en-US" altLang="zh-CN" sz="1800" i="1">
                    <a:solidFill>
                      <a:srgbClr val="333399"/>
                    </a:solidFill>
                    <a:latin typeface="Times New Roman" panose="02020603050405020304" pitchFamily="18" charset="0"/>
                    <a:sym typeface="Symbol" panose="05050102010706020507" pitchFamily="18" charset="2"/>
                  </a:rPr>
                  <a:t></a:t>
                </a:r>
              </a:p>
            </p:txBody>
          </p:sp>
          <p:sp>
            <p:nvSpPr>
              <p:cNvPr id="612440" name="直接连接符 612439"/>
              <p:cNvSpPr>
                <a:spLocks noChangeAspect="1"/>
              </p:cNvSpPr>
              <p:nvPr/>
            </p:nvSpPr>
            <p:spPr>
              <a:xfrm flipH="1">
                <a:off x="3094" y="2809"/>
                <a:ext cx="26" cy="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41" name="直接连接符 612440"/>
              <p:cNvSpPr>
                <a:spLocks noChangeAspect="1"/>
              </p:cNvSpPr>
              <p:nvPr/>
            </p:nvSpPr>
            <p:spPr>
              <a:xfrm>
                <a:off x="3040" y="2916"/>
                <a:ext cx="4" cy="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42" name="直接连接符 612441"/>
              <p:cNvSpPr>
                <a:spLocks noChangeAspect="1"/>
              </p:cNvSpPr>
              <p:nvPr/>
            </p:nvSpPr>
            <p:spPr>
              <a:xfrm flipH="1">
                <a:off x="3042" y="2837"/>
                <a:ext cx="28"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43" name="任意多边形 612442"/>
              <p:cNvSpPr>
                <a:spLocks noChangeAspect="1"/>
              </p:cNvSpPr>
              <p:nvPr/>
            </p:nvSpPr>
            <p:spPr>
              <a:xfrm>
                <a:off x="3070" y="2816"/>
                <a:ext cx="26" cy="21"/>
              </a:xfrm>
              <a:custGeom>
                <a:avLst/>
                <a:gdLst/>
                <a:ahLst/>
                <a:cxnLst/>
                <a:rect l="0" t="0" r="0" b="0"/>
                <a:pathLst>
                  <a:path w="130" h="107">
                    <a:moveTo>
                      <a:pt x="130" y="39"/>
                    </a:moveTo>
                    <a:lnTo>
                      <a:pt x="101" y="0"/>
                    </a:lnTo>
                    <a:lnTo>
                      <a:pt x="0" y="107"/>
                    </a:lnTo>
                    <a:lnTo>
                      <a:pt x="130" y="39"/>
                    </a:lnTo>
                    <a:close/>
                  </a:path>
                </a:pathLst>
              </a:custGeom>
              <a:solidFill>
                <a:srgbClr val="000000"/>
              </a:solidFill>
              <a:ln w="9525">
                <a:noFill/>
              </a:ln>
            </p:spPr>
            <p:txBody>
              <a:bodyPr/>
              <a:lstStyle/>
              <a:p>
                <a:endParaRPr lang="zh-CN" altLang="en-US"/>
              </a:p>
            </p:txBody>
          </p:sp>
          <p:sp>
            <p:nvSpPr>
              <p:cNvPr id="612444" name="任意多边形 612443"/>
              <p:cNvSpPr>
                <a:spLocks noChangeAspect="1"/>
              </p:cNvSpPr>
              <p:nvPr/>
            </p:nvSpPr>
            <p:spPr>
              <a:xfrm>
                <a:off x="3070" y="2816"/>
                <a:ext cx="26" cy="21"/>
              </a:xfrm>
              <a:custGeom>
                <a:avLst/>
                <a:gdLst/>
                <a:ahLst/>
                <a:cxnLst/>
                <a:rect l="0" t="0" r="0" b="0"/>
                <a:pathLst>
                  <a:path w="130" h="107">
                    <a:moveTo>
                      <a:pt x="130" y="39"/>
                    </a:moveTo>
                    <a:lnTo>
                      <a:pt x="101" y="0"/>
                    </a:lnTo>
                    <a:lnTo>
                      <a:pt x="0" y="107"/>
                    </a:lnTo>
                    <a:lnTo>
                      <a:pt x="130" y="3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45" name="任意多边形 612444"/>
              <p:cNvSpPr>
                <a:spLocks noChangeAspect="1"/>
              </p:cNvSpPr>
              <p:nvPr/>
            </p:nvSpPr>
            <p:spPr>
              <a:xfrm>
                <a:off x="3035" y="2887"/>
                <a:ext cx="9" cy="29"/>
              </a:xfrm>
              <a:custGeom>
                <a:avLst/>
                <a:gdLst/>
                <a:ahLst/>
                <a:cxnLst/>
                <a:rect l="0" t="0" r="0" b="0"/>
                <a:pathLst>
                  <a:path w="48" h="146">
                    <a:moveTo>
                      <a:pt x="0" y="141"/>
                    </a:moveTo>
                    <a:lnTo>
                      <a:pt x="48" y="146"/>
                    </a:lnTo>
                    <a:lnTo>
                      <a:pt x="39" y="0"/>
                    </a:lnTo>
                    <a:lnTo>
                      <a:pt x="0" y="141"/>
                    </a:lnTo>
                    <a:close/>
                  </a:path>
                </a:pathLst>
              </a:custGeom>
              <a:solidFill>
                <a:srgbClr val="000000"/>
              </a:solidFill>
              <a:ln w="9525">
                <a:noFill/>
              </a:ln>
            </p:spPr>
            <p:txBody>
              <a:bodyPr/>
              <a:lstStyle/>
              <a:p>
                <a:endParaRPr lang="zh-CN" altLang="en-US"/>
              </a:p>
            </p:txBody>
          </p:sp>
          <p:sp>
            <p:nvSpPr>
              <p:cNvPr id="612446" name="任意多边形 612445"/>
              <p:cNvSpPr>
                <a:spLocks noChangeAspect="1"/>
              </p:cNvSpPr>
              <p:nvPr/>
            </p:nvSpPr>
            <p:spPr>
              <a:xfrm>
                <a:off x="3035" y="2887"/>
                <a:ext cx="9" cy="29"/>
              </a:xfrm>
              <a:custGeom>
                <a:avLst/>
                <a:gdLst/>
                <a:ahLst/>
                <a:cxnLst/>
                <a:rect l="0" t="0" r="0" b="0"/>
                <a:pathLst>
                  <a:path w="48" h="146">
                    <a:moveTo>
                      <a:pt x="0" y="141"/>
                    </a:moveTo>
                    <a:lnTo>
                      <a:pt x="48" y="146"/>
                    </a:lnTo>
                    <a:lnTo>
                      <a:pt x="39" y="0"/>
                    </a:lnTo>
                    <a:lnTo>
                      <a:pt x="0" y="14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47" name="直接连接符 612446"/>
              <p:cNvSpPr>
                <a:spLocks noChangeAspect="1"/>
              </p:cNvSpPr>
              <p:nvPr/>
            </p:nvSpPr>
            <p:spPr>
              <a:xfrm>
                <a:off x="3048" y="286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2448" name="组合 612447"/>
              <p:cNvGrpSpPr/>
              <p:nvPr/>
            </p:nvGrpSpPr>
            <p:grpSpPr>
              <a:xfrm>
                <a:off x="2688" y="2719"/>
                <a:ext cx="30" cy="161"/>
                <a:chOff x="2688" y="2719"/>
                <a:chExt cx="30" cy="161"/>
              </a:xfrm>
            </p:grpSpPr>
            <p:sp>
              <p:nvSpPr>
                <p:cNvPr id="612449" name="直接连接符 612448"/>
                <p:cNvSpPr>
                  <a:spLocks noChangeAspect="1"/>
                </p:cNvSpPr>
                <p:nvPr/>
              </p:nvSpPr>
              <p:spPr>
                <a:xfrm flipV="1">
                  <a:off x="2688" y="2853"/>
                  <a:ext cx="12" cy="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50" name="直接连接符 612449"/>
                <p:cNvSpPr>
                  <a:spLocks noChangeAspect="1"/>
                </p:cNvSpPr>
                <p:nvPr/>
              </p:nvSpPr>
              <p:spPr>
                <a:xfrm flipH="1" flipV="1">
                  <a:off x="2707" y="2719"/>
                  <a:ext cx="6" cy="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51" name="直接连接符 612450"/>
                <p:cNvSpPr>
                  <a:spLocks noChangeAspect="1"/>
                </p:cNvSpPr>
                <p:nvPr/>
              </p:nvSpPr>
              <p:spPr>
                <a:xfrm flipV="1">
                  <a:off x="2710" y="2777"/>
                  <a:ext cx="4"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52" name="任意多边形 612451"/>
                <p:cNvSpPr>
                  <a:spLocks noChangeAspect="1"/>
                </p:cNvSpPr>
                <p:nvPr/>
              </p:nvSpPr>
              <p:spPr>
                <a:xfrm>
                  <a:off x="2695" y="2826"/>
                  <a:ext cx="15" cy="29"/>
                </a:xfrm>
                <a:custGeom>
                  <a:avLst/>
                  <a:gdLst/>
                  <a:ahLst/>
                  <a:cxnLst/>
                  <a:rect l="0" t="0" r="0" b="0"/>
                  <a:pathLst>
                    <a:path w="67" h="145">
                      <a:moveTo>
                        <a:pt x="0" y="130"/>
                      </a:moveTo>
                      <a:lnTo>
                        <a:pt x="46" y="145"/>
                      </a:lnTo>
                      <a:lnTo>
                        <a:pt x="67" y="0"/>
                      </a:lnTo>
                      <a:lnTo>
                        <a:pt x="0" y="130"/>
                      </a:lnTo>
                      <a:close/>
                    </a:path>
                  </a:pathLst>
                </a:custGeom>
                <a:solidFill>
                  <a:srgbClr val="000000"/>
                </a:solidFill>
                <a:ln w="9525">
                  <a:noFill/>
                </a:ln>
              </p:spPr>
              <p:txBody>
                <a:bodyPr/>
                <a:lstStyle/>
                <a:p>
                  <a:endParaRPr lang="zh-CN" altLang="en-US"/>
                </a:p>
              </p:txBody>
            </p:sp>
            <p:sp>
              <p:nvSpPr>
                <p:cNvPr id="612453" name="任意多边形 612452"/>
                <p:cNvSpPr>
                  <a:spLocks noChangeAspect="1"/>
                </p:cNvSpPr>
                <p:nvPr/>
              </p:nvSpPr>
              <p:spPr>
                <a:xfrm>
                  <a:off x="2695" y="2826"/>
                  <a:ext cx="15" cy="29"/>
                </a:xfrm>
                <a:custGeom>
                  <a:avLst/>
                  <a:gdLst/>
                  <a:ahLst/>
                  <a:cxnLst/>
                  <a:rect l="0" t="0" r="0" b="0"/>
                  <a:pathLst>
                    <a:path w="67" h="145">
                      <a:moveTo>
                        <a:pt x="0" y="130"/>
                      </a:moveTo>
                      <a:lnTo>
                        <a:pt x="46" y="145"/>
                      </a:lnTo>
                      <a:lnTo>
                        <a:pt x="67" y="0"/>
                      </a:lnTo>
                      <a:lnTo>
                        <a:pt x="0" y="13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54" name="任意多边形 612453"/>
                <p:cNvSpPr>
                  <a:spLocks noChangeAspect="1"/>
                </p:cNvSpPr>
                <p:nvPr/>
              </p:nvSpPr>
              <p:spPr>
                <a:xfrm>
                  <a:off x="2708" y="2747"/>
                  <a:ext cx="10" cy="30"/>
                </a:xfrm>
                <a:custGeom>
                  <a:avLst/>
                  <a:gdLst/>
                  <a:ahLst/>
                  <a:cxnLst/>
                  <a:rect l="0" t="0" r="0" b="0"/>
                  <a:pathLst>
                    <a:path w="48" h="145">
                      <a:moveTo>
                        <a:pt x="48" y="0"/>
                      </a:moveTo>
                      <a:lnTo>
                        <a:pt x="0" y="3"/>
                      </a:lnTo>
                      <a:lnTo>
                        <a:pt x="34" y="145"/>
                      </a:lnTo>
                      <a:lnTo>
                        <a:pt x="48" y="0"/>
                      </a:lnTo>
                      <a:close/>
                    </a:path>
                  </a:pathLst>
                </a:custGeom>
                <a:solidFill>
                  <a:srgbClr val="000000"/>
                </a:solidFill>
                <a:ln w="9525">
                  <a:noFill/>
                </a:ln>
              </p:spPr>
              <p:txBody>
                <a:bodyPr/>
                <a:lstStyle/>
                <a:p>
                  <a:endParaRPr lang="zh-CN" altLang="en-US"/>
                </a:p>
              </p:txBody>
            </p:sp>
            <p:sp>
              <p:nvSpPr>
                <p:cNvPr id="612455" name="任意多边形 612454"/>
                <p:cNvSpPr>
                  <a:spLocks noChangeAspect="1"/>
                </p:cNvSpPr>
                <p:nvPr/>
              </p:nvSpPr>
              <p:spPr>
                <a:xfrm>
                  <a:off x="2708" y="2747"/>
                  <a:ext cx="10" cy="30"/>
                </a:xfrm>
                <a:custGeom>
                  <a:avLst/>
                  <a:gdLst/>
                  <a:ahLst/>
                  <a:cxnLst/>
                  <a:rect l="0" t="0" r="0" b="0"/>
                  <a:pathLst>
                    <a:path w="48" h="145">
                      <a:moveTo>
                        <a:pt x="48" y="0"/>
                      </a:moveTo>
                      <a:lnTo>
                        <a:pt x="0" y="3"/>
                      </a:lnTo>
                      <a:lnTo>
                        <a:pt x="34" y="145"/>
                      </a:lnTo>
                      <a:lnTo>
                        <a:pt x="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56" name="直接连接符 612455"/>
                <p:cNvSpPr>
                  <a:spLocks noChangeAspect="1"/>
                </p:cNvSpPr>
                <p:nvPr/>
              </p:nvSpPr>
              <p:spPr>
                <a:xfrm>
                  <a:off x="2712" y="281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grpSp>
      <p:grpSp>
        <p:nvGrpSpPr>
          <p:cNvPr id="612457" name="组合 612456"/>
          <p:cNvGrpSpPr/>
          <p:nvPr/>
        </p:nvGrpSpPr>
        <p:grpSpPr>
          <a:xfrm>
            <a:off x="7086600" y="3914775"/>
            <a:ext cx="696913" cy="1552575"/>
            <a:chOff x="4464" y="2370"/>
            <a:chExt cx="439" cy="978"/>
          </a:xfrm>
        </p:grpSpPr>
        <p:sp>
          <p:nvSpPr>
            <p:cNvPr id="612458" name="文本框 612457"/>
            <p:cNvSpPr txBox="1"/>
            <p:nvPr/>
          </p:nvSpPr>
          <p:spPr>
            <a:xfrm>
              <a:off x="4464" y="2370"/>
              <a:ext cx="232" cy="250"/>
            </a:xfrm>
            <a:prstGeom prst="rect">
              <a:avLst/>
            </a:prstGeom>
            <a:noFill/>
            <a:ln w="9525">
              <a:noFill/>
            </a:ln>
          </p:spPr>
          <p:txBody>
            <a:bodyPr wrap="none" anchor="t" anchorCtr="0">
              <a:spAutoFit/>
            </a:bodyPr>
            <a:lstStyle/>
            <a:p>
              <a:r>
                <a:rPr lang="en-US" altLang="zh-CN">
                  <a:solidFill>
                    <a:srgbClr val="FF0000"/>
                  </a:solidFill>
                  <a:latin typeface="Times New Roman" panose="02020603050405020304" pitchFamily="18" charset="0"/>
                </a:rPr>
                <a:t>A</a:t>
              </a:r>
            </a:p>
          </p:txBody>
        </p:sp>
        <p:sp>
          <p:nvSpPr>
            <p:cNvPr id="612459" name="文本框 612458"/>
            <p:cNvSpPr txBox="1"/>
            <p:nvPr/>
          </p:nvSpPr>
          <p:spPr>
            <a:xfrm>
              <a:off x="4680" y="3098"/>
              <a:ext cx="223" cy="250"/>
            </a:xfrm>
            <a:prstGeom prst="rect">
              <a:avLst/>
            </a:prstGeom>
            <a:noFill/>
            <a:ln w="3175">
              <a:noFill/>
            </a:ln>
          </p:spPr>
          <p:txBody>
            <a:bodyPr wrap="none" anchor="t" anchorCtr="0">
              <a:spAutoFit/>
            </a:bodyPr>
            <a:lstStyle/>
            <a:p>
              <a:r>
                <a:rPr lang="en-US" altLang="zh-CN">
                  <a:solidFill>
                    <a:srgbClr val="FF0000"/>
                  </a:solidFill>
                  <a:latin typeface="Times New Roman" panose="02020603050405020304" pitchFamily="18" charset="0"/>
                </a:rPr>
                <a:t>B</a:t>
              </a:r>
            </a:p>
          </p:txBody>
        </p:sp>
        <p:sp>
          <p:nvSpPr>
            <p:cNvPr id="612460" name="直接连接符 612459"/>
            <p:cNvSpPr>
              <a:spLocks noChangeAspect="1"/>
            </p:cNvSpPr>
            <p:nvPr/>
          </p:nvSpPr>
          <p:spPr>
            <a:xfrm>
              <a:off x="4562" y="2584"/>
              <a:ext cx="149" cy="557"/>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nvGrpSpPr>
          <p:cNvPr id="612461" name="组合 612460"/>
          <p:cNvGrpSpPr/>
          <p:nvPr/>
        </p:nvGrpSpPr>
        <p:grpSpPr>
          <a:xfrm>
            <a:off x="6953250" y="4146550"/>
            <a:ext cx="730250" cy="996950"/>
            <a:chOff x="4380" y="2516"/>
            <a:chExt cx="460" cy="628"/>
          </a:xfrm>
        </p:grpSpPr>
        <p:sp>
          <p:nvSpPr>
            <p:cNvPr id="612462" name="直接连接符 612461"/>
            <p:cNvSpPr>
              <a:spLocks noChangeAspect="1"/>
            </p:cNvSpPr>
            <p:nvPr/>
          </p:nvSpPr>
          <p:spPr>
            <a:xfrm flipH="1">
              <a:off x="4620" y="3109"/>
              <a:ext cx="6" cy="3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3" name="直接连接符 612462"/>
            <p:cNvSpPr>
              <a:spLocks noChangeAspect="1"/>
            </p:cNvSpPr>
            <p:nvPr/>
          </p:nvSpPr>
          <p:spPr>
            <a:xfrm>
              <a:off x="4711" y="314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4" name="直接连接符 612463"/>
            <p:cNvSpPr>
              <a:spLocks noChangeAspect="1"/>
            </p:cNvSpPr>
            <p:nvPr/>
          </p:nvSpPr>
          <p:spPr>
            <a:xfrm>
              <a:off x="4711" y="314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5" name="直接连接符 612464"/>
            <p:cNvSpPr>
              <a:spLocks noChangeAspect="1"/>
            </p:cNvSpPr>
            <p:nvPr/>
          </p:nvSpPr>
          <p:spPr>
            <a:xfrm>
              <a:off x="4491" y="2707"/>
              <a:ext cx="34" cy="1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6" name="直接连接符 612465"/>
            <p:cNvSpPr>
              <a:spLocks noChangeAspect="1"/>
            </p:cNvSpPr>
            <p:nvPr/>
          </p:nvSpPr>
          <p:spPr>
            <a:xfrm flipV="1">
              <a:off x="4633" y="2687"/>
              <a:ext cx="31" cy="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7" name="直接连接符 612466"/>
            <p:cNvSpPr>
              <a:spLocks noChangeAspect="1"/>
            </p:cNvSpPr>
            <p:nvPr/>
          </p:nvSpPr>
          <p:spPr>
            <a:xfrm flipV="1">
              <a:off x="4562" y="2721"/>
              <a:ext cx="37" cy="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68" name="任意多边形 612467"/>
            <p:cNvSpPr>
              <a:spLocks noChangeAspect="1"/>
            </p:cNvSpPr>
            <p:nvPr/>
          </p:nvSpPr>
          <p:spPr>
            <a:xfrm>
              <a:off x="4525" y="2715"/>
              <a:ext cx="37" cy="11"/>
            </a:xfrm>
            <a:custGeom>
              <a:avLst/>
              <a:gdLst/>
              <a:ahLst/>
              <a:cxnLst/>
              <a:rect l="0" t="0" r="0" b="0"/>
              <a:pathLst>
                <a:path w="145" h="47">
                  <a:moveTo>
                    <a:pt x="6" y="0"/>
                  </a:moveTo>
                  <a:lnTo>
                    <a:pt x="0" y="47"/>
                  </a:lnTo>
                  <a:lnTo>
                    <a:pt x="145" y="41"/>
                  </a:lnTo>
                  <a:lnTo>
                    <a:pt x="6" y="0"/>
                  </a:lnTo>
                  <a:close/>
                </a:path>
              </a:pathLst>
            </a:custGeom>
            <a:solidFill>
              <a:srgbClr val="000000"/>
            </a:solidFill>
            <a:ln w="9525">
              <a:noFill/>
            </a:ln>
          </p:spPr>
          <p:txBody>
            <a:bodyPr/>
            <a:lstStyle/>
            <a:p>
              <a:endParaRPr lang="zh-CN" altLang="en-US"/>
            </a:p>
          </p:txBody>
        </p:sp>
        <p:sp>
          <p:nvSpPr>
            <p:cNvPr id="612469" name="任意多边形 612468"/>
            <p:cNvSpPr>
              <a:spLocks noChangeAspect="1"/>
            </p:cNvSpPr>
            <p:nvPr/>
          </p:nvSpPr>
          <p:spPr>
            <a:xfrm>
              <a:off x="4525" y="2715"/>
              <a:ext cx="37" cy="11"/>
            </a:xfrm>
            <a:custGeom>
              <a:avLst/>
              <a:gdLst/>
              <a:ahLst/>
              <a:cxnLst/>
              <a:rect l="0" t="0" r="0" b="0"/>
              <a:pathLst>
                <a:path w="145" h="47">
                  <a:moveTo>
                    <a:pt x="6" y="0"/>
                  </a:moveTo>
                  <a:lnTo>
                    <a:pt x="0" y="47"/>
                  </a:lnTo>
                  <a:lnTo>
                    <a:pt x="145" y="41"/>
                  </a:lnTo>
                  <a:lnTo>
                    <a:pt x="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70" name="任意多边形 612469"/>
            <p:cNvSpPr>
              <a:spLocks noChangeAspect="1"/>
            </p:cNvSpPr>
            <p:nvPr/>
          </p:nvSpPr>
          <p:spPr>
            <a:xfrm>
              <a:off x="4599" y="2701"/>
              <a:ext cx="36" cy="20"/>
            </a:xfrm>
            <a:custGeom>
              <a:avLst/>
              <a:gdLst/>
              <a:ahLst/>
              <a:cxnLst/>
              <a:rect l="0" t="0" r="0" b="0"/>
              <a:pathLst>
                <a:path w="142" h="75">
                  <a:moveTo>
                    <a:pt x="142" y="45"/>
                  </a:moveTo>
                  <a:lnTo>
                    <a:pt x="125" y="0"/>
                  </a:lnTo>
                  <a:lnTo>
                    <a:pt x="0" y="75"/>
                  </a:lnTo>
                  <a:lnTo>
                    <a:pt x="142" y="45"/>
                  </a:lnTo>
                  <a:close/>
                </a:path>
              </a:pathLst>
            </a:custGeom>
            <a:solidFill>
              <a:srgbClr val="000000"/>
            </a:solidFill>
            <a:ln w="9525">
              <a:noFill/>
            </a:ln>
          </p:spPr>
          <p:txBody>
            <a:bodyPr/>
            <a:lstStyle/>
            <a:p>
              <a:endParaRPr lang="zh-CN" altLang="en-US"/>
            </a:p>
          </p:txBody>
        </p:sp>
        <p:sp>
          <p:nvSpPr>
            <p:cNvPr id="612471" name="任意多边形 612470"/>
            <p:cNvSpPr>
              <a:spLocks noChangeAspect="1"/>
            </p:cNvSpPr>
            <p:nvPr/>
          </p:nvSpPr>
          <p:spPr>
            <a:xfrm>
              <a:off x="4599" y="2701"/>
              <a:ext cx="36" cy="20"/>
            </a:xfrm>
            <a:custGeom>
              <a:avLst/>
              <a:gdLst/>
              <a:ahLst/>
              <a:cxnLst/>
              <a:rect l="0" t="0" r="0" b="0"/>
              <a:pathLst>
                <a:path w="142" h="75">
                  <a:moveTo>
                    <a:pt x="142" y="45"/>
                  </a:moveTo>
                  <a:lnTo>
                    <a:pt x="125" y="0"/>
                  </a:lnTo>
                  <a:lnTo>
                    <a:pt x="0" y="75"/>
                  </a:lnTo>
                  <a:lnTo>
                    <a:pt x="142" y="4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72" name="直接连接符 612471"/>
            <p:cNvSpPr>
              <a:spLocks noChangeAspect="1"/>
            </p:cNvSpPr>
            <p:nvPr/>
          </p:nvSpPr>
          <p:spPr>
            <a:xfrm>
              <a:off x="4587" y="2721"/>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73" name="直接连接符 612472"/>
            <p:cNvSpPr>
              <a:spLocks noChangeAspect="1"/>
            </p:cNvSpPr>
            <p:nvPr/>
          </p:nvSpPr>
          <p:spPr>
            <a:xfrm>
              <a:off x="4711" y="314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74" name="文本框 612473"/>
            <p:cNvSpPr txBox="1"/>
            <p:nvPr/>
          </p:nvSpPr>
          <p:spPr>
            <a:xfrm>
              <a:off x="4380" y="2516"/>
              <a:ext cx="298" cy="231"/>
            </a:xfrm>
            <a:prstGeom prst="rect">
              <a:avLst/>
            </a:prstGeom>
            <a:noFill/>
            <a:ln w="9525">
              <a:noFill/>
            </a:ln>
          </p:spPr>
          <p:txBody>
            <a:bodyPr>
              <a:spAutoFit/>
            </a:bodyPr>
            <a:lstStyle/>
            <a:p>
              <a:r>
                <a:rPr lang="en-US" altLang="zh-CN" sz="1800" i="1">
                  <a:solidFill>
                    <a:srgbClr val="333399"/>
                  </a:solidFill>
                  <a:latin typeface="Times New Roman" panose="02020603050405020304" pitchFamily="18" charset="0"/>
                  <a:sym typeface="Symbol" panose="05050102010706020507" pitchFamily="18" charset="2"/>
                </a:rPr>
                <a:t></a:t>
              </a:r>
            </a:p>
          </p:txBody>
        </p:sp>
        <p:sp>
          <p:nvSpPr>
            <p:cNvPr id="612475" name="直接连接符 612474"/>
            <p:cNvSpPr>
              <a:spLocks noChangeAspect="1"/>
            </p:cNvSpPr>
            <p:nvPr/>
          </p:nvSpPr>
          <p:spPr>
            <a:xfrm flipH="1" flipV="1">
              <a:off x="4726" y="3056"/>
              <a:ext cx="35" cy="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76" name="直接连接符 612475"/>
            <p:cNvSpPr>
              <a:spLocks noChangeAspect="1"/>
            </p:cNvSpPr>
            <p:nvPr/>
          </p:nvSpPr>
          <p:spPr>
            <a:xfrm flipH="1">
              <a:off x="4647" y="3057"/>
              <a:ext cx="43" cy="2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77" name="任意多边形 612476"/>
            <p:cNvSpPr>
              <a:spLocks noChangeAspect="1"/>
            </p:cNvSpPr>
            <p:nvPr/>
          </p:nvSpPr>
          <p:spPr>
            <a:xfrm>
              <a:off x="4690" y="3050"/>
              <a:ext cx="36" cy="11"/>
            </a:xfrm>
            <a:custGeom>
              <a:avLst/>
              <a:gdLst/>
              <a:ahLst/>
              <a:cxnLst/>
              <a:rect l="0" t="0" r="0" b="0"/>
              <a:pathLst>
                <a:path w="145" h="48">
                  <a:moveTo>
                    <a:pt x="145" y="48"/>
                  </a:moveTo>
                  <a:lnTo>
                    <a:pt x="142" y="0"/>
                  </a:lnTo>
                  <a:lnTo>
                    <a:pt x="0" y="31"/>
                  </a:lnTo>
                  <a:lnTo>
                    <a:pt x="145" y="48"/>
                  </a:lnTo>
                  <a:close/>
                </a:path>
              </a:pathLst>
            </a:custGeom>
            <a:solidFill>
              <a:srgbClr val="000000"/>
            </a:solidFill>
            <a:ln w="9525">
              <a:noFill/>
            </a:ln>
          </p:spPr>
          <p:txBody>
            <a:bodyPr/>
            <a:lstStyle/>
            <a:p>
              <a:endParaRPr lang="zh-CN" altLang="en-US"/>
            </a:p>
          </p:txBody>
        </p:sp>
        <p:sp>
          <p:nvSpPr>
            <p:cNvPr id="612478" name="任意多边形 612477"/>
            <p:cNvSpPr>
              <a:spLocks noChangeAspect="1"/>
            </p:cNvSpPr>
            <p:nvPr/>
          </p:nvSpPr>
          <p:spPr>
            <a:xfrm>
              <a:off x="4622" y="3080"/>
              <a:ext cx="25" cy="32"/>
            </a:xfrm>
            <a:custGeom>
              <a:avLst/>
              <a:gdLst/>
              <a:ahLst/>
              <a:cxnLst/>
              <a:rect l="0" t="0" r="0" b="0"/>
              <a:pathLst>
                <a:path w="99" h="133">
                  <a:moveTo>
                    <a:pt x="0" y="107"/>
                  </a:moveTo>
                  <a:lnTo>
                    <a:pt x="40" y="133"/>
                  </a:lnTo>
                  <a:lnTo>
                    <a:pt x="99" y="0"/>
                  </a:lnTo>
                  <a:lnTo>
                    <a:pt x="0" y="107"/>
                  </a:lnTo>
                  <a:close/>
                </a:path>
              </a:pathLst>
            </a:custGeom>
            <a:solidFill>
              <a:srgbClr val="000000"/>
            </a:solidFill>
            <a:ln w="9525">
              <a:noFill/>
            </a:ln>
          </p:spPr>
          <p:txBody>
            <a:bodyPr/>
            <a:lstStyle/>
            <a:p>
              <a:endParaRPr lang="zh-CN" altLang="en-US"/>
            </a:p>
          </p:txBody>
        </p:sp>
        <p:sp>
          <p:nvSpPr>
            <p:cNvPr id="612479" name="任意多边形 612478"/>
            <p:cNvSpPr>
              <a:spLocks noChangeAspect="1"/>
            </p:cNvSpPr>
            <p:nvPr/>
          </p:nvSpPr>
          <p:spPr>
            <a:xfrm>
              <a:off x="4622" y="3080"/>
              <a:ext cx="25" cy="32"/>
            </a:xfrm>
            <a:custGeom>
              <a:avLst/>
              <a:gdLst/>
              <a:ahLst/>
              <a:cxnLst/>
              <a:rect l="0" t="0" r="0" b="0"/>
              <a:pathLst>
                <a:path w="99" h="133">
                  <a:moveTo>
                    <a:pt x="0" y="107"/>
                  </a:moveTo>
                  <a:lnTo>
                    <a:pt x="40" y="133"/>
                  </a:lnTo>
                  <a:lnTo>
                    <a:pt x="99" y="0"/>
                  </a:lnTo>
                  <a:lnTo>
                    <a:pt x="0" y="10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80" name="直接连接符 612479"/>
            <p:cNvSpPr>
              <a:spLocks noChangeAspect="1"/>
            </p:cNvSpPr>
            <p:nvPr/>
          </p:nvSpPr>
          <p:spPr>
            <a:xfrm>
              <a:off x="4658" y="3070"/>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2481" name="任意多边形 612480"/>
            <p:cNvSpPr>
              <a:spLocks noChangeAspect="1"/>
            </p:cNvSpPr>
            <p:nvPr/>
          </p:nvSpPr>
          <p:spPr>
            <a:xfrm>
              <a:off x="4690" y="3050"/>
              <a:ext cx="36" cy="11"/>
            </a:xfrm>
            <a:custGeom>
              <a:avLst/>
              <a:gdLst/>
              <a:ahLst/>
              <a:cxnLst/>
              <a:rect l="0" t="0" r="0" b="0"/>
              <a:pathLst>
                <a:path w="145" h="48">
                  <a:moveTo>
                    <a:pt x="145" y="48"/>
                  </a:moveTo>
                  <a:lnTo>
                    <a:pt x="142" y="0"/>
                  </a:lnTo>
                  <a:lnTo>
                    <a:pt x="0" y="31"/>
                  </a:lnTo>
                  <a:lnTo>
                    <a:pt x="145" y="4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2482" name="文本框 612481"/>
            <p:cNvSpPr txBox="1"/>
            <p:nvPr/>
          </p:nvSpPr>
          <p:spPr>
            <a:xfrm>
              <a:off x="4494" y="2824"/>
              <a:ext cx="346" cy="250"/>
            </a:xfrm>
            <a:prstGeom prst="rect">
              <a:avLst/>
            </a:prstGeom>
            <a:noFill/>
            <a:ln w="9525">
              <a:noFill/>
            </a:ln>
          </p:spPr>
          <p:txBody>
            <a:bodyPr>
              <a:spAutoFit/>
            </a:bodyPr>
            <a:lstStyle/>
            <a:p>
              <a:r>
                <a:rPr lang="en-US" altLang="zh-CN" b="0" i="1">
                  <a:solidFill>
                    <a:srgbClr val="333399"/>
                  </a:solidFill>
                  <a:latin typeface="Times New Roman" panose="02020603050405020304" pitchFamily="18" charset="0"/>
                  <a:sym typeface="Symbol" panose="05050102010706020507" pitchFamily="18" charset="2"/>
                </a:rPr>
                <a:t></a:t>
              </a:r>
            </a:p>
          </p:txBody>
        </p:sp>
      </p:grpSp>
      <p:grpSp>
        <p:nvGrpSpPr>
          <p:cNvPr id="612483" name="组合 612482"/>
          <p:cNvGrpSpPr/>
          <p:nvPr/>
        </p:nvGrpSpPr>
        <p:grpSpPr>
          <a:xfrm>
            <a:off x="50800" y="3224213"/>
            <a:ext cx="3003550" cy="2962275"/>
            <a:chOff x="32" y="2031"/>
            <a:chExt cx="1892" cy="1866"/>
          </a:xfrm>
        </p:grpSpPr>
        <p:sp>
          <p:nvSpPr>
            <p:cNvPr id="612484" name="直接连接符 612483"/>
            <p:cNvSpPr>
              <a:spLocks noChangeAspect="1"/>
            </p:cNvSpPr>
            <p:nvPr/>
          </p:nvSpPr>
          <p:spPr>
            <a:xfrm flipH="1" flipV="1">
              <a:off x="1212" y="3047"/>
              <a:ext cx="596" cy="596"/>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485" name="直接连接符 612484"/>
            <p:cNvSpPr>
              <a:spLocks noChangeAspect="1"/>
            </p:cNvSpPr>
            <p:nvPr/>
          </p:nvSpPr>
          <p:spPr>
            <a:xfrm flipH="1">
              <a:off x="240" y="3047"/>
              <a:ext cx="972" cy="1"/>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486" name="直接连接符 612485"/>
            <p:cNvSpPr/>
            <p:nvPr/>
          </p:nvSpPr>
          <p:spPr>
            <a:xfrm flipH="1" flipV="1">
              <a:off x="1214" y="2249"/>
              <a:ext cx="598" cy="59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87" name="直接连接符 612486"/>
            <p:cNvSpPr/>
            <p:nvPr/>
          </p:nvSpPr>
          <p:spPr>
            <a:xfrm flipV="1">
              <a:off x="240" y="2253"/>
              <a:ext cx="0" cy="79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88" name="直接连接符 612487"/>
            <p:cNvSpPr/>
            <p:nvPr/>
          </p:nvSpPr>
          <p:spPr>
            <a:xfrm flipV="1">
              <a:off x="1808" y="2852"/>
              <a:ext cx="0" cy="79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89" name="直接连接符 612488"/>
            <p:cNvSpPr>
              <a:spLocks noChangeAspect="1"/>
            </p:cNvSpPr>
            <p:nvPr/>
          </p:nvSpPr>
          <p:spPr>
            <a:xfrm flipV="1">
              <a:off x="1212" y="2253"/>
              <a:ext cx="2" cy="794"/>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490" name="直接连接符 612489"/>
            <p:cNvSpPr>
              <a:spLocks noChangeAspect="1"/>
            </p:cNvSpPr>
            <p:nvPr/>
          </p:nvSpPr>
          <p:spPr>
            <a:xfrm flipH="1">
              <a:off x="837" y="3643"/>
              <a:ext cx="971"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91" name="直接连接符 612490"/>
            <p:cNvSpPr>
              <a:spLocks noChangeAspect="1"/>
            </p:cNvSpPr>
            <p:nvPr/>
          </p:nvSpPr>
          <p:spPr>
            <a:xfrm flipH="1" flipV="1">
              <a:off x="240" y="3047"/>
              <a:ext cx="597" cy="596"/>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92" name="直接连接符 612491"/>
            <p:cNvSpPr>
              <a:spLocks noChangeAspect="1"/>
            </p:cNvSpPr>
            <p:nvPr/>
          </p:nvSpPr>
          <p:spPr>
            <a:xfrm flipH="1">
              <a:off x="240" y="2253"/>
              <a:ext cx="972"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493" name="文本框 612492"/>
            <p:cNvSpPr txBox="1"/>
            <p:nvPr/>
          </p:nvSpPr>
          <p:spPr>
            <a:xfrm>
              <a:off x="192" y="2240"/>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2494" name="文本框 612493"/>
            <p:cNvSpPr txBox="1"/>
            <p:nvPr/>
          </p:nvSpPr>
          <p:spPr>
            <a:xfrm>
              <a:off x="1092" y="2031"/>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2495" name="文本框 612494"/>
            <p:cNvSpPr txBox="1"/>
            <p:nvPr/>
          </p:nvSpPr>
          <p:spPr>
            <a:xfrm rot="-2858111">
              <a:off x="767" y="3451"/>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2496" name="文本框 612495"/>
            <p:cNvSpPr txBox="1"/>
            <p:nvPr/>
          </p:nvSpPr>
          <p:spPr>
            <a:xfrm>
              <a:off x="1692" y="364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p>
          </p:txBody>
        </p:sp>
        <p:sp>
          <p:nvSpPr>
            <p:cNvPr id="612497" name="文本框 612496"/>
            <p:cNvSpPr txBox="1"/>
            <p:nvPr/>
          </p:nvSpPr>
          <p:spPr>
            <a:xfrm>
              <a:off x="1576" y="2800"/>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2498" name="文本框 612497"/>
            <p:cNvSpPr txBox="1"/>
            <p:nvPr/>
          </p:nvSpPr>
          <p:spPr>
            <a:xfrm>
              <a:off x="32" y="293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2499" name="文本框 612498"/>
            <p:cNvSpPr txBox="1"/>
            <p:nvPr/>
          </p:nvSpPr>
          <p:spPr>
            <a:xfrm>
              <a:off x="1076" y="296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nvGrpSpPr>
          <p:cNvPr id="612500" name="组合 612499"/>
          <p:cNvGrpSpPr/>
          <p:nvPr/>
        </p:nvGrpSpPr>
        <p:grpSpPr>
          <a:xfrm>
            <a:off x="3060700" y="3367088"/>
            <a:ext cx="3067050" cy="2860675"/>
            <a:chOff x="1928" y="2121"/>
            <a:chExt cx="1932" cy="1802"/>
          </a:xfrm>
        </p:grpSpPr>
        <p:sp>
          <p:nvSpPr>
            <p:cNvPr id="612501" name="直接连接符 612500"/>
            <p:cNvSpPr/>
            <p:nvPr/>
          </p:nvSpPr>
          <p:spPr>
            <a:xfrm flipV="1">
              <a:off x="2140" y="2327"/>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grpSp>
          <p:nvGrpSpPr>
            <p:cNvPr id="612502" name="组合 612501"/>
            <p:cNvGrpSpPr/>
            <p:nvPr/>
          </p:nvGrpSpPr>
          <p:grpSpPr>
            <a:xfrm>
              <a:off x="1928" y="2121"/>
              <a:ext cx="1932" cy="1802"/>
              <a:chOff x="1928" y="2121"/>
              <a:chExt cx="1932" cy="1802"/>
            </a:xfrm>
          </p:grpSpPr>
          <p:sp>
            <p:nvSpPr>
              <p:cNvPr id="612503" name="直接连接符 612502"/>
              <p:cNvSpPr>
                <a:spLocks noChangeAspect="1"/>
              </p:cNvSpPr>
              <p:nvPr/>
            </p:nvSpPr>
            <p:spPr>
              <a:xfrm flipH="1">
                <a:off x="2140" y="2327"/>
                <a:ext cx="96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04" name="直接连接符 612503"/>
              <p:cNvSpPr>
                <a:spLocks noChangeAspect="1"/>
              </p:cNvSpPr>
              <p:nvPr/>
            </p:nvSpPr>
            <p:spPr>
              <a:xfrm>
                <a:off x="2140" y="3111"/>
                <a:ext cx="963" cy="2"/>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05" name="直接连接符 612504"/>
              <p:cNvSpPr>
                <a:spLocks noChangeAspect="1"/>
              </p:cNvSpPr>
              <p:nvPr/>
            </p:nvSpPr>
            <p:spPr>
              <a:xfrm flipH="1" flipV="1">
                <a:off x="2140" y="3111"/>
                <a:ext cx="592"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06" name="直接连接符 612505"/>
              <p:cNvSpPr/>
              <p:nvPr/>
            </p:nvSpPr>
            <p:spPr>
              <a:xfrm flipV="1">
                <a:off x="3693" y="2917"/>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07" name="直接连接符 612506"/>
              <p:cNvSpPr>
                <a:spLocks noChangeAspect="1"/>
              </p:cNvSpPr>
              <p:nvPr/>
            </p:nvSpPr>
            <p:spPr>
              <a:xfrm flipH="1" flipV="1">
                <a:off x="3103" y="3111"/>
                <a:ext cx="590" cy="590"/>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08" name="直接连接符 612507"/>
              <p:cNvSpPr>
                <a:spLocks noChangeAspect="1"/>
              </p:cNvSpPr>
              <p:nvPr/>
            </p:nvSpPr>
            <p:spPr>
              <a:xfrm flipH="1">
                <a:off x="2732" y="3701"/>
                <a:ext cx="96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09" name="直接连接符 612508"/>
              <p:cNvSpPr>
                <a:spLocks noChangeAspect="1"/>
              </p:cNvSpPr>
              <p:nvPr/>
            </p:nvSpPr>
            <p:spPr>
              <a:xfrm flipH="1" flipV="1">
                <a:off x="3103" y="2327"/>
                <a:ext cx="590"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10" name="直接连接符 612509"/>
              <p:cNvSpPr>
                <a:spLocks noChangeAspect="1"/>
              </p:cNvSpPr>
              <p:nvPr/>
            </p:nvSpPr>
            <p:spPr>
              <a:xfrm flipV="1">
                <a:off x="3103" y="2327"/>
                <a:ext cx="1" cy="784"/>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11" name="文本框 612510"/>
              <p:cNvSpPr txBox="1"/>
              <p:nvPr/>
            </p:nvSpPr>
            <p:spPr>
              <a:xfrm>
                <a:off x="2088" y="2290"/>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2512" name="文本框 612511"/>
              <p:cNvSpPr txBox="1"/>
              <p:nvPr/>
            </p:nvSpPr>
            <p:spPr>
              <a:xfrm>
                <a:off x="2996" y="2121"/>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2513" name="文本框 612512"/>
              <p:cNvSpPr txBox="1"/>
              <p:nvPr/>
            </p:nvSpPr>
            <p:spPr>
              <a:xfrm rot="-2858111">
                <a:off x="2663" y="3501"/>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2514" name="文本框 612513"/>
              <p:cNvSpPr txBox="1"/>
              <p:nvPr/>
            </p:nvSpPr>
            <p:spPr>
              <a:xfrm>
                <a:off x="3628" y="3673"/>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p>
            </p:txBody>
          </p:sp>
          <p:sp>
            <p:nvSpPr>
              <p:cNvPr id="612515" name="文本框 612514"/>
              <p:cNvSpPr txBox="1"/>
              <p:nvPr/>
            </p:nvSpPr>
            <p:spPr>
              <a:xfrm>
                <a:off x="3472" y="2850"/>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2516" name="文本框 612515"/>
              <p:cNvSpPr txBox="1"/>
              <p:nvPr/>
            </p:nvSpPr>
            <p:spPr>
              <a:xfrm>
                <a:off x="1928" y="298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2517" name="文本框 612516"/>
              <p:cNvSpPr txBox="1"/>
              <p:nvPr/>
            </p:nvSpPr>
            <p:spPr>
              <a:xfrm>
                <a:off x="2963" y="302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nvGrpSpPr>
          <p:cNvPr id="612518" name="组合 612517"/>
          <p:cNvGrpSpPr/>
          <p:nvPr/>
        </p:nvGrpSpPr>
        <p:grpSpPr>
          <a:xfrm>
            <a:off x="6048375" y="3406775"/>
            <a:ext cx="2751138" cy="2466975"/>
            <a:chOff x="3810" y="2121"/>
            <a:chExt cx="1733" cy="1554"/>
          </a:xfrm>
        </p:grpSpPr>
        <p:grpSp>
          <p:nvGrpSpPr>
            <p:cNvPr id="612519" name="组合 612518"/>
            <p:cNvGrpSpPr/>
            <p:nvPr/>
          </p:nvGrpSpPr>
          <p:grpSpPr>
            <a:xfrm>
              <a:off x="3810" y="2354"/>
              <a:ext cx="1733" cy="1321"/>
              <a:chOff x="3810" y="2354"/>
              <a:chExt cx="1733" cy="1321"/>
            </a:xfrm>
          </p:grpSpPr>
          <p:sp>
            <p:nvSpPr>
              <p:cNvPr id="612520" name="直接连接符 612519"/>
              <p:cNvSpPr>
                <a:spLocks noChangeAspect="1"/>
              </p:cNvSpPr>
              <p:nvPr/>
            </p:nvSpPr>
            <p:spPr>
              <a:xfrm flipH="1">
                <a:off x="4003" y="3093"/>
                <a:ext cx="938" cy="1"/>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21" name="直接连接符 612520"/>
              <p:cNvSpPr>
                <a:spLocks noChangeAspect="1"/>
              </p:cNvSpPr>
              <p:nvPr/>
            </p:nvSpPr>
            <p:spPr>
              <a:xfrm flipV="1">
                <a:off x="5494" y="2924"/>
                <a:ext cx="1" cy="72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2" name="直接连接符 612521"/>
              <p:cNvSpPr>
                <a:spLocks noChangeAspect="1"/>
              </p:cNvSpPr>
              <p:nvPr/>
            </p:nvSpPr>
            <p:spPr>
              <a:xfrm flipH="1">
                <a:off x="4555" y="3657"/>
                <a:ext cx="940"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3" name="直接连接符 612522"/>
              <p:cNvSpPr>
                <a:spLocks noChangeAspect="1"/>
              </p:cNvSpPr>
              <p:nvPr/>
            </p:nvSpPr>
            <p:spPr>
              <a:xfrm flipH="1">
                <a:off x="4003" y="2375"/>
                <a:ext cx="938" cy="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4" name="直接连接符 612523"/>
              <p:cNvSpPr/>
              <p:nvPr/>
            </p:nvSpPr>
            <p:spPr>
              <a:xfrm flipV="1">
                <a:off x="4003" y="2375"/>
                <a:ext cx="0" cy="726"/>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5" name="直接连接符 612524"/>
              <p:cNvSpPr/>
              <p:nvPr/>
            </p:nvSpPr>
            <p:spPr>
              <a:xfrm flipV="1">
                <a:off x="4941" y="2375"/>
                <a:ext cx="0" cy="726"/>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26" name="直接连接符 612525"/>
              <p:cNvSpPr>
                <a:spLocks noChangeAspect="1"/>
              </p:cNvSpPr>
              <p:nvPr/>
            </p:nvSpPr>
            <p:spPr>
              <a:xfrm flipH="1" flipV="1">
                <a:off x="4938" y="3087"/>
                <a:ext cx="562" cy="562"/>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2527" name="直接连接符 612526"/>
              <p:cNvSpPr>
                <a:spLocks noChangeAspect="1"/>
              </p:cNvSpPr>
              <p:nvPr/>
            </p:nvSpPr>
            <p:spPr>
              <a:xfrm flipH="1" flipV="1">
                <a:off x="4000" y="3095"/>
                <a:ext cx="562" cy="56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8" name="直接连接符 612527"/>
              <p:cNvSpPr>
                <a:spLocks noChangeAspect="1"/>
              </p:cNvSpPr>
              <p:nvPr/>
            </p:nvSpPr>
            <p:spPr>
              <a:xfrm flipH="1" flipV="1">
                <a:off x="4938" y="2375"/>
                <a:ext cx="562" cy="56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2529" name="文本框 612528"/>
              <p:cNvSpPr txBox="1"/>
              <p:nvPr/>
            </p:nvSpPr>
            <p:spPr>
              <a:xfrm>
                <a:off x="3955" y="2354"/>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2530" name="文本框 612529"/>
              <p:cNvSpPr txBox="1"/>
              <p:nvPr/>
            </p:nvSpPr>
            <p:spPr>
              <a:xfrm rot="-2858111">
                <a:off x="4442" y="3445"/>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2531" name="文本框 612530"/>
              <p:cNvSpPr txBox="1"/>
              <p:nvPr/>
            </p:nvSpPr>
            <p:spPr>
              <a:xfrm>
                <a:off x="5283" y="2890"/>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2532" name="文本框 612531"/>
              <p:cNvSpPr txBox="1"/>
              <p:nvPr/>
            </p:nvSpPr>
            <p:spPr>
              <a:xfrm>
                <a:off x="4800" y="301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12533" name="文本框 612532"/>
              <p:cNvSpPr txBox="1"/>
              <p:nvPr/>
            </p:nvSpPr>
            <p:spPr>
              <a:xfrm>
                <a:off x="3810" y="2984"/>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sp>
          <p:nvSpPr>
            <p:cNvPr id="612534" name="文本框 612533"/>
            <p:cNvSpPr txBox="1"/>
            <p:nvPr/>
          </p:nvSpPr>
          <p:spPr>
            <a:xfrm>
              <a:off x="4886" y="2121"/>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grpSp>
      <p:grpSp>
        <p:nvGrpSpPr>
          <p:cNvPr id="612537" name="组合 612536"/>
          <p:cNvGrpSpPr/>
          <p:nvPr/>
        </p:nvGrpSpPr>
        <p:grpSpPr>
          <a:xfrm>
            <a:off x="247650" y="260350"/>
            <a:ext cx="6465888" cy="936625"/>
            <a:chOff x="156" y="164"/>
            <a:chExt cx="4073" cy="590"/>
          </a:xfrm>
        </p:grpSpPr>
        <p:sp>
          <p:nvSpPr>
            <p:cNvPr id="612358" name="文本框 612357"/>
            <p:cNvSpPr txBox="1"/>
            <p:nvPr/>
          </p:nvSpPr>
          <p:spPr>
            <a:xfrm>
              <a:off x="156" y="164"/>
              <a:ext cx="4073" cy="288"/>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直线按照对投影面的相对位置可分为以下三种</a:t>
              </a:r>
              <a:r>
                <a:rPr lang="en-US" altLang="zh-CN" sz="2400">
                  <a:solidFill>
                    <a:srgbClr val="993366"/>
                  </a:solidFill>
                  <a:latin typeface="黑体" panose="02010609060101010101" pitchFamily="2" charset="-122"/>
                  <a:ea typeface="黑体" panose="02010609060101010101" pitchFamily="2" charset="-122"/>
                </a:rPr>
                <a:t>:</a:t>
              </a:r>
            </a:p>
          </p:txBody>
        </p:sp>
        <p:sp>
          <p:nvSpPr>
            <p:cNvPr id="612536" name="文本框 612535"/>
            <p:cNvSpPr txBox="1"/>
            <p:nvPr/>
          </p:nvSpPr>
          <p:spPr>
            <a:xfrm>
              <a:off x="158" y="466"/>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1</a:t>
              </a:r>
              <a:r>
                <a:rPr lang="zh-CN" altLang="en-US" sz="2400" dirty="0">
                  <a:latin typeface="Times New Roman" panose="02020603050405020304" pitchFamily="18" charset="0"/>
                  <a:ea typeface="楷体_GB2312" pitchFamily="49" charset="-122"/>
                </a:rPr>
                <a:t>）投影面垂直线</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2354"/>
                                        </p:tgtEl>
                                        <p:attrNameLst>
                                          <p:attrName>style.visibility</p:attrName>
                                        </p:attrNameLst>
                                      </p:cBhvr>
                                      <p:to>
                                        <p:strVal val="visible"/>
                                      </p:to>
                                    </p:set>
                                    <p:animEffect transition="in" filter="wipe(left)">
                                      <p:cBhvr>
                                        <p:cTn id="7" dur="500"/>
                                        <p:tgtEl>
                                          <p:spTgt spid="6123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2355"/>
                                        </p:tgtEl>
                                        <p:attrNameLst>
                                          <p:attrName>style.visibility</p:attrName>
                                        </p:attrNameLst>
                                      </p:cBhvr>
                                      <p:to>
                                        <p:strVal val="visible"/>
                                      </p:to>
                                    </p:set>
                                    <p:animEffect transition="in" filter="wipe(up)">
                                      <p:cBhvr>
                                        <p:cTn id="12" dur="500"/>
                                        <p:tgtEl>
                                          <p:spTgt spid="6123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2356"/>
                                        </p:tgtEl>
                                        <p:attrNameLst>
                                          <p:attrName>style.visibility</p:attrName>
                                        </p:attrNameLst>
                                      </p:cBhvr>
                                      <p:to>
                                        <p:strVal val="visible"/>
                                      </p:to>
                                    </p:set>
                                    <p:animEffect transition="in" filter="wipe(left)">
                                      <p:cBhvr>
                                        <p:cTn id="17" dur="500"/>
                                        <p:tgtEl>
                                          <p:spTgt spid="6123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2361"/>
                                        </p:tgtEl>
                                        <p:attrNameLst>
                                          <p:attrName>style.visibility</p:attrName>
                                        </p:attrNameLst>
                                      </p:cBhvr>
                                      <p:to>
                                        <p:strVal val="visible"/>
                                      </p:to>
                                    </p:set>
                                    <p:animEffect transition="in" filter="wipe(left)">
                                      <p:cBhvr>
                                        <p:cTn id="22" dur="500"/>
                                        <p:tgtEl>
                                          <p:spTgt spid="61236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612483"/>
                                        </p:tgtEl>
                                        <p:attrNameLst>
                                          <p:attrName>style.visibility</p:attrName>
                                        </p:attrNameLst>
                                      </p:cBhvr>
                                      <p:to>
                                        <p:strVal val="visible"/>
                                      </p:to>
                                    </p:set>
                                    <p:animEffect transition="in" filter="barn(outHorizontal)">
                                      <p:cBhvr>
                                        <p:cTn id="27" dur="500"/>
                                        <p:tgtEl>
                                          <p:spTgt spid="6124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12364"/>
                                        </p:tgtEl>
                                        <p:attrNameLst>
                                          <p:attrName>style.visibility</p:attrName>
                                        </p:attrNameLst>
                                      </p:cBhvr>
                                      <p:to>
                                        <p:strVal val="visible"/>
                                      </p:to>
                                    </p:set>
                                    <p:animEffect transition="in" filter="wipe(left)">
                                      <p:cBhvr>
                                        <p:cTn id="32" dur="500"/>
                                        <p:tgtEl>
                                          <p:spTgt spid="6123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12375"/>
                                        </p:tgtEl>
                                        <p:attrNameLst>
                                          <p:attrName>style.visibility</p:attrName>
                                        </p:attrNameLst>
                                      </p:cBhvr>
                                      <p:to>
                                        <p:strVal val="visible"/>
                                      </p:to>
                                    </p:set>
                                    <p:animEffect transition="in" filter="wipe(left)">
                                      <p:cBhvr>
                                        <p:cTn id="37" dur="500"/>
                                        <p:tgtEl>
                                          <p:spTgt spid="612375"/>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2" fill="hold" nodeType="clickEffect">
                                  <p:stCondLst>
                                    <p:cond delay="0"/>
                                  </p:stCondLst>
                                  <p:childTnLst>
                                    <p:set>
                                      <p:cBhvr>
                                        <p:cTn id="41" dur="1" fill="hold">
                                          <p:stCondLst>
                                            <p:cond delay="0"/>
                                          </p:stCondLst>
                                        </p:cTn>
                                        <p:tgtEl>
                                          <p:spTgt spid="612379"/>
                                        </p:tgtEl>
                                        <p:attrNameLst>
                                          <p:attrName>style.visibility</p:attrName>
                                        </p:attrNameLst>
                                      </p:cBhvr>
                                      <p:to>
                                        <p:strVal val="visible"/>
                                      </p:to>
                                    </p:set>
                                    <p:anim calcmode="lin" valueType="num">
                                      <p:cBhvr>
                                        <p:cTn id="42" dur="500" fill="hold"/>
                                        <p:tgtEl>
                                          <p:spTgt spid="612379"/>
                                        </p:tgtEl>
                                        <p:attrNameLst>
                                          <p:attrName>ppt_x</p:attrName>
                                        </p:attrNameLst>
                                      </p:cBhvr>
                                      <p:tavLst>
                                        <p:tav tm="0">
                                          <p:val>
                                            <p:strVal val="#ppt_x+#ppt_w/2"/>
                                          </p:val>
                                        </p:tav>
                                        <p:tav tm="100000">
                                          <p:val>
                                            <p:strVal val="#ppt_x"/>
                                          </p:val>
                                        </p:tav>
                                      </p:tavLst>
                                    </p:anim>
                                    <p:anim calcmode="lin" valueType="num">
                                      <p:cBhvr>
                                        <p:cTn id="43" dur="500" fill="hold"/>
                                        <p:tgtEl>
                                          <p:spTgt spid="612379"/>
                                        </p:tgtEl>
                                        <p:attrNameLst>
                                          <p:attrName>ppt_y</p:attrName>
                                        </p:attrNameLst>
                                      </p:cBhvr>
                                      <p:tavLst>
                                        <p:tav tm="0">
                                          <p:val>
                                            <p:strVal val="#ppt_y"/>
                                          </p:val>
                                        </p:tav>
                                        <p:tav tm="100000">
                                          <p:val>
                                            <p:strVal val="#ppt_y"/>
                                          </p:val>
                                        </p:tav>
                                      </p:tavLst>
                                    </p:anim>
                                    <p:anim calcmode="lin" valueType="num">
                                      <p:cBhvr>
                                        <p:cTn id="44" dur="500" fill="hold"/>
                                        <p:tgtEl>
                                          <p:spTgt spid="612379"/>
                                        </p:tgtEl>
                                        <p:attrNameLst>
                                          <p:attrName>ppt_w</p:attrName>
                                        </p:attrNameLst>
                                      </p:cBhvr>
                                      <p:tavLst>
                                        <p:tav tm="0">
                                          <p:val>
                                            <p:fltVal val="0"/>
                                          </p:val>
                                        </p:tav>
                                        <p:tav tm="100000">
                                          <p:val>
                                            <p:strVal val="#ppt_w"/>
                                          </p:val>
                                        </p:tav>
                                      </p:tavLst>
                                    </p:anim>
                                    <p:anim calcmode="lin" valueType="num">
                                      <p:cBhvr>
                                        <p:cTn id="45" dur="500" fill="hold"/>
                                        <p:tgtEl>
                                          <p:spTgt spid="612379"/>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612385"/>
                                        </p:tgtEl>
                                        <p:attrNameLst>
                                          <p:attrName>style.visibility</p:attrName>
                                        </p:attrNameLst>
                                      </p:cBhvr>
                                      <p:to>
                                        <p:strVal val="visible"/>
                                      </p:to>
                                    </p:set>
                                    <p:animEffect transition="in" filter="wipe(up)">
                                      <p:cBhvr>
                                        <p:cTn id="50" dur="500"/>
                                        <p:tgtEl>
                                          <p:spTgt spid="61238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612369"/>
                                        </p:tgtEl>
                                        <p:attrNameLst>
                                          <p:attrName>style.visibility</p:attrName>
                                        </p:attrNameLst>
                                      </p:cBhvr>
                                      <p:to>
                                        <p:strVal val="visible"/>
                                      </p:to>
                                    </p:set>
                                    <p:animEffect transition="in" filter="wipe(left)">
                                      <p:cBhvr>
                                        <p:cTn id="55" dur="500"/>
                                        <p:tgtEl>
                                          <p:spTgt spid="61236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12433"/>
                                        </p:tgtEl>
                                        <p:attrNameLst>
                                          <p:attrName>style.visibility</p:attrName>
                                        </p:attrNameLst>
                                      </p:cBhvr>
                                      <p:to>
                                        <p:strVal val="visible"/>
                                      </p:to>
                                    </p:set>
                                    <p:animEffect transition="in" filter="wipe(left)">
                                      <p:cBhvr>
                                        <p:cTn id="60" dur="500"/>
                                        <p:tgtEl>
                                          <p:spTgt spid="61243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12359"/>
                                        </p:tgtEl>
                                        <p:attrNameLst>
                                          <p:attrName>style.visibility</p:attrName>
                                        </p:attrNameLst>
                                      </p:cBhvr>
                                      <p:to>
                                        <p:strVal val="visible"/>
                                      </p:to>
                                    </p:set>
                                    <p:animEffect transition="in" filter="wipe(left)">
                                      <p:cBhvr>
                                        <p:cTn id="65" dur="500"/>
                                        <p:tgtEl>
                                          <p:spTgt spid="61235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612362"/>
                                        </p:tgtEl>
                                        <p:attrNameLst>
                                          <p:attrName>style.visibility</p:attrName>
                                        </p:attrNameLst>
                                      </p:cBhvr>
                                      <p:to>
                                        <p:strVal val="visible"/>
                                      </p:to>
                                    </p:set>
                                    <p:animEffect transition="in" filter="wipe(left)">
                                      <p:cBhvr>
                                        <p:cTn id="70" dur="500"/>
                                        <p:tgtEl>
                                          <p:spTgt spid="61236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612365"/>
                                        </p:tgtEl>
                                        <p:attrNameLst>
                                          <p:attrName>style.visibility</p:attrName>
                                        </p:attrNameLst>
                                      </p:cBhvr>
                                      <p:to>
                                        <p:strVal val="visible"/>
                                      </p:to>
                                    </p:set>
                                    <p:animEffect transition="in" filter="wipe(left)">
                                      <p:cBhvr>
                                        <p:cTn id="75" dur="500"/>
                                        <p:tgtEl>
                                          <p:spTgt spid="612365"/>
                                        </p:tgtEl>
                                      </p:cBhvr>
                                    </p:animEffect>
                                  </p:childTnLst>
                                </p:cTn>
                              </p:par>
                            </p:childTnLst>
                          </p:cTn>
                        </p:par>
                      </p:childTnLst>
                    </p:cTn>
                  </p:par>
                  <p:par>
                    <p:cTn id="76" fill="hold">
                      <p:stCondLst>
                        <p:cond delay="indefinite"/>
                      </p:stCondLst>
                      <p:childTnLst>
                        <p:par>
                          <p:cTn id="77" fill="hold">
                            <p:stCondLst>
                              <p:cond delay="0"/>
                            </p:stCondLst>
                            <p:childTnLst>
                              <p:par>
                                <p:cTn id="78" presetID="17" presetClass="entr" presetSubtype="10" fill="hold" nodeType="clickEffect">
                                  <p:stCondLst>
                                    <p:cond delay="0"/>
                                  </p:stCondLst>
                                  <p:childTnLst>
                                    <p:set>
                                      <p:cBhvr>
                                        <p:cTn id="79" dur="1" fill="hold">
                                          <p:stCondLst>
                                            <p:cond delay="0"/>
                                          </p:stCondLst>
                                        </p:cTn>
                                        <p:tgtEl>
                                          <p:spTgt spid="612500"/>
                                        </p:tgtEl>
                                        <p:attrNameLst>
                                          <p:attrName>style.visibility</p:attrName>
                                        </p:attrNameLst>
                                      </p:cBhvr>
                                      <p:to>
                                        <p:strVal val="visible"/>
                                      </p:to>
                                    </p:set>
                                    <p:anim calcmode="lin" valueType="num">
                                      <p:cBhvr>
                                        <p:cTn id="80" dur="500" fill="hold"/>
                                        <p:tgtEl>
                                          <p:spTgt spid="612500"/>
                                        </p:tgtEl>
                                        <p:attrNameLst>
                                          <p:attrName>ppt_w</p:attrName>
                                        </p:attrNameLst>
                                      </p:cBhvr>
                                      <p:tavLst>
                                        <p:tav tm="0">
                                          <p:val>
                                            <p:fltVal val="0"/>
                                          </p:val>
                                        </p:tav>
                                        <p:tav tm="100000">
                                          <p:val>
                                            <p:strVal val="#ppt_w"/>
                                          </p:val>
                                        </p:tav>
                                      </p:tavLst>
                                    </p:anim>
                                    <p:anim calcmode="lin" valueType="num">
                                      <p:cBhvr>
                                        <p:cTn id="81" dur="500" fill="hold"/>
                                        <p:tgtEl>
                                          <p:spTgt spid="612500"/>
                                        </p:tgtEl>
                                        <p:attrNameLst>
                                          <p:attrName>ppt_h</p:attrName>
                                        </p:attrNameLst>
                                      </p:cBhvr>
                                      <p:tavLst>
                                        <p:tav tm="0">
                                          <p:val>
                                            <p:strVal val="#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7" presetClass="entr" presetSubtype="8" fill="hold" nodeType="clickEffect">
                                  <p:stCondLst>
                                    <p:cond delay="0"/>
                                  </p:stCondLst>
                                  <p:childTnLst>
                                    <p:set>
                                      <p:cBhvr>
                                        <p:cTn id="85" dur="1" fill="hold">
                                          <p:stCondLst>
                                            <p:cond delay="0"/>
                                          </p:stCondLst>
                                        </p:cTn>
                                        <p:tgtEl>
                                          <p:spTgt spid="612405"/>
                                        </p:tgtEl>
                                        <p:attrNameLst>
                                          <p:attrName>style.visibility</p:attrName>
                                        </p:attrNameLst>
                                      </p:cBhvr>
                                      <p:to>
                                        <p:strVal val="visible"/>
                                      </p:to>
                                    </p:set>
                                    <p:anim calcmode="lin" valueType="num">
                                      <p:cBhvr>
                                        <p:cTn id="86" dur="500" fill="hold"/>
                                        <p:tgtEl>
                                          <p:spTgt spid="612405"/>
                                        </p:tgtEl>
                                        <p:attrNameLst>
                                          <p:attrName>ppt_x</p:attrName>
                                        </p:attrNameLst>
                                      </p:cBhvr>
                                      <p:tavLst>
                                        <p:tav tm="0">
                                          <p:val>
                                            <p:strVal val="#ppt_x-#ppt_w/2"/>
                                          </p:val>
                                        </p:tav>
                                        <p:tav tm="100000">
                                          <p:val>
                                            <p:strVal val="#ppt_x"/>
                                          </p:val>
                                        </p:tav>
                                      </p:tavLst>
                                    </p:anim>
                                    <p:anim calcmode="lin" valueType="num">
                                      <p:cBhvr>
                                        <p:cTn id="87" dur="500" fill="hold"/>
                                        <p:tgtEl>
                                          <p:spTgt spid="612405"/>
                                        </p:tgtEl>
                                        <p:attrNameLst>
                                          <p:attrName>ppt_y</p:attrName>
                                        </p:attrNameLst>
                                      </p:cBhvr>
                                      <p:tavLst>
                                        <p:tav tm="0">
                                          <p:val>
                                            <p:strVal val="#ppt_y"/>
                                          </p:val>
                                        </p:tav>
                                        <p:tav tm="100000">
                                          <p:val>
                                            <p:strVal val="#ppt_y"/>
                                          </p:val>
                                        </p:tav>
                                      </p:tavLst>
                                    </p:anim>
                                    <p:anim calcmode="lin" valueType="num">
                                      <p:cBhvr>
                                        <p:cTn id="88" dur="500" fill="hold"/>
                                        <p:tgtEl>
                                          <p:spTgt spid="612405"/>
                                        </p:tgtEl>
                                        <p:attrNameLst>
                                          <p:attrName>ppt_w</p:attrName>
                                        </p:attrNameLst>
                                      </p:cBhvr>
                                      <p:tavLst>
                                        <p:tav tm="0">
                                          <p:val>
                                            <p:fltVal val="0"/>
                                          </p:val>
                                        </p:tav>
                                        <p:tav tm="100000">
                                          <p:val>
                                            <p:strVal val="#ppt_w"/>
                                          </p:val>
                                        </p:tav>
                                      </p:tavLst>
                                    </p:anim>
                                    <p:anim calcmode="lin" valueType="num">
                                      <p:cBhvr>
                                        <p:cTn id="89" dur="500" fill="hold"/>
                                        <p:tgtEl>
                                          <p:spTgt spid="612405"/>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7" presetClass="entr" presetSubtype="1" fill="hold" nodeType="clickEffect">
                                  <p:stCondLst>
                                    <p:cond delay="0"/>
                                  </p:stCondLst>
                                  <p:childTnLst>
                                    <p:set>
                                      <p:cBhvr>
                                        <p:cTn id="93" dur="1" fill="hold">
                                          <p:stCondLst>
                                            <p:cond delay="0"/>
                                          </p:stCondLst>
                                        </p:cTn>
                                        <p:tgtEl>
                                          <p:spTgt spid="612409"/>
                                        </p:tgtEl>
                                        <p:attrNameLst>
                                          <p:attrName>style.visibility</p:attrName>
                                        </p:attrNameLst>
                                      </p:cBhvr>
                                      <p:to>
                                        <p:strVal val="visible"/>
                                      </p:to>
                                    </p:set>
                                    <p:anim calcmode="lin" valueType="num">
                                      <p:cBhvr>
                                        <p:cTn id="94" dur="500" fill="hold"/>
                                        <p:tgtEl>
                                          <p:spTgt spid="612409"/>
                                        </p:tgtEl>
                                        <p:attrNameLst>
                                          <p:attrName>ppt_x</p:attrName>
                                        </p:attrNameLst>
                                      </p:cBhvr>
                                      <p:tavLst>
                                        <p:tav tm="0">
                                          <p:val>
                                            <p:strVal val="#ppt_x"/>
                                          </p:val>
                                        </p:tav>
                                        <p:tav tm="100000">
                                          <p:val>
                                            <p:strVal val="#ppt_x"/>
                                          </p:val>
                                        </p:tav>
                                      </p:tavLst>
                                    </p:anim>
                                    <p:anim calcmode="lin" valueType="num">
                                      <p:cBhvr>
                                        <p:cTn id="95" dur="500" fill="hold"/>
                                        <p:tgtEl>
                                          <p:spTgt spid="612409"/>
                                        </p:tgtEl>
                                        <p:attrNameLst>
                                          <p:attrName>ppt_y</p:attrName>
                                        </p:attrNameLst>
                                      </p:cBhvr>
                                      <p:tavLst>
                                        <p:tav tm="0">
                                          <p:val>
                                            <p:strVal val="#ppt_y-#ppt_h/2"/>
                                          </p:val>
                                        </p:tav>
                                        <p:tav tm="100000">
                                          <p:val>
                                            <p:strVal val="#ppt_y"/>
                                          </p:val>
                                        </p:tav>
                                      </p:tavLst>
                                    </p:anim>
                                    <p:anim calcmode="lin" valueType="num">
                                      <p:cBhvr>
                                        <p:cTn id="96" dur="500" fill="hold"/>
                                        <p:tgtEl>
                                          <p:spTgt spid="612409"/>
                                        </p:tgtEl>
                                        <p:attrNameLst>
                                          <p:attrName>ppt_w</p:attrName>
                                        </p:attrNameLst>
                                      </p:cBhvr>
                                      <p:tavLst>
                                        <p:tav tm="0">
                                          <p:val>
                                            <p:strVal val="#ppt_w"/>
                                          </p:val>
                                        </p:tav>
                                        <p:tav tm="100000">
                                          <p:val>
                                            <p:strVal val="#ppt_w"/>
                                          </p:val>
                                        </p:tav>
                                      </p:tavLst>
                                    </p:anim>
                                    <p:anim calcmode="lin" valueType="num">
                                      <p:cBhvr>
                                        <p:cTn id="97" dur="500" fill="hold"/>
                                        <p:tgtEl>
                                          <p:spTgt spid="612409"/>
                                        </p:tgtEl>
                                        <p:attrNameLst>
                                          <p:attrName>ppt_h</p:attrName>
                                        </p:attrNameLst>
                                      </p:cBhvr>
                                      <p:tavLst>
                                        <p:tav tm="0">
                                          <p:val>
                                            <p:fltVal val="0"/>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nodeType="clickEffect">
                                  <p:stCondLst>
                                    <p:cond delay="0"/>
                                  </p:stCondLst>
                                  <p:childTnLst>
                                    <p:set>
                                      <p:cBhvr>
                                        <p:cTn id="101" dur="1" fill="hold">
                                          <p:stCondLst>
                                            <p:cond delay="0"/>
                                          </p:stCondLst>
                                        </p:cTn>
                                        <p:tgtEl>
                                          <p:spTgt spid="612392"/>
                                        </p:tgtEl>
                                        <p:attrNameLst>
                                          <p:attrName>style.visibility</p:attrName>
                                        </p:attrNameLst>
                                      </p:cBhvr>
                                      <p:to>
                                        <p:strVal val="visible"/>
                                      </p:to>
                                    </p:set>
                                    <p:animEffect transition="in" filter="wipe(right)">
                                      <p:cBhvr>
                                        <p:cTn id="102" dur="500"/>
                                        <p:tgtEl>
                                          <p:spTgt spid="61239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12398"/>
                                        </p:tgtEl>
                                        <p:attrNameLst>
                                          <p:attrName>style.visibility</p:attrName>
                                        </p:attrNameLst>
                                      </p:cBhvr>
                                      <p:to>
                                        <p:strVal val="visible"/>
                                      </p:to>
                                    </p:set>
                                    <p:animEffect transition="in" filter="wipe(left)">
                                      <p:cBhvr>
                                        <p:cTn id="107" dur="500"/>
                                        <p:tgtEl>
                                          <p:spTgt spid="61239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612436"/>
                                        </p:tgtEl>
                                        <p:attrNameLst>
                                          <p:attrName>style.visibility</p:attrName>
                                        </p:attrNameLst>
                                      </p:cBhvr>
                                      <p:to>
                                        <p:strVal val="visible"/>
                                      </p:to>
                                    </p:set>
                                    <p:animEffect transition="in" filter="wipe(left)">
                                      <p:cBhvr>
                                        <p:cTn id="112" dur="500"/>
                                        <p:tgtEl>
                                          <p:spTgt spid="61243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612360"/>
                                        </p:tgtEl>
                                        <p:attrNameLst>
                                          <p:attrName>style.visibility</p:attrName>
                                        </p:attrNameLst>
                                      </p:cBhvr>
                                      <p:to>
                                        <p:strVal val="visible"/>
                                      </p:to>
                                    </p:set>
                                    <p:animEffect transition="in" filter="wipe(left)">
                                      <p:cBhvr>
                                        <p:cTn id="117" dur="500"/>
                                        <p:tgtEl>
                                          <p:spTgt spid="61236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612363"/>
                                        </p:tgtEl>
                                        <p:attrNameLst>
                                          <p:attrName>style.visibility</p:attrName>
                                        </p:attrNameLst>
                                      </p:cBhvr>
                                      <p:to>
                                        <p:strVal val="visible"/>
                                      </p:to>
                                    </p:set>
                                    <p:animEffect transition="in" filter="wipe(left)">
                                      <p:cBhvr>
                                        <p:cTn id="122" dur="500"/>
                                        <p:tgtEl>
                                          <p:spTgt spid="61236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12367"/>
                                        </p:tgtEl>
                                        <p:attrNameLst>
                                          <p:attrName>style.visibility</p:attrName>
                                        </p:attrNameLst>
                                      </p:cBhvr>
                                      <p:to>
                                        <p:strVal val="visible"/>
                                      </p:to>
                                    </p:set>
                                    <p:animEffect transition="in" filter="wipe(left)">
                                      <p:cBhvr>
                                        <p:cTn id="127" dur="500"/>
                                        <p:tgtEl>
                                          <p:spTgt spid="612367"/>
                                        </p:tgtEl>
                                      </p:cBhvr>
                                    </p:animEffect>
                                  </p:childTnLst>
                                </p:cTn>
                              </p:par>
                            </p:childTnLst>
                          </p:cTn>
                        </p:par>
                      </p:childTnLst>
                    </p:cTn>
                  </p:par>
                  <p:par>
                    <p:cTn id="128" fill="hold">
                      <p:stCondLst>
                        <p:cond delay="indefinite"/>
                      </p:stCondLst>
                      <p:childTnLst>
                        <p:par>
                          <p:cTn id="129" fill="hold">
                            <p:stCondLst>
                              <p:cond delay="0"/>
                            </p:stCondLst>
                            <p:childTnLst>
                              <p:par>
                                <p:cTn id="130" presetID="4" presetClass="entr" presetSubtype="32" fill="hold" nodeType="clickEffect">
                                  <p:stCondLst>
                                    <p:cond delay="0"/>
                                  </p:stCondLst>
                                  <p:childTnLst>
                                    <p:set>
                                      <p:cBhvr>
                                        <p:cTn id="131" dur="1" fill="hold">
                                          <p:stCondLst>
                                            <p:cond delay="0"/>
                                          </p:stCondLst>
                                        </p:cTn>
                                        <p:tgtEl>
                                          <p:spTgt spid="612518"/>
                                        </p:tgtEl>
                                        <p:attrNameLst>
                                          <p:attrName>style.visibility</p:attrName>
                                        </p:attrNameLst>
                                      </p:cBhvr>
                                      <p:to>
                                        <p:strVal val="visible"/>
                                      </p:to>
                                    </p:set>
                                    <p:animEffect transition="in" filter="box(out)">
                                      <p:cBhvr>
                                        <p:cTn id="132" dur="500"/>
                                        <p:tgtEl>
                                          <p:spTgt spid="612518"/>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nodeType="clickEffect">
                                  <p:stCondLst>
                                    <p:cond delay="0"/>
                                  </p:stCondLst>
                                  <p:childTnLst>
                                    <p:set>
                                      <p:cBhvr>
                                        <p:cTn id="136" dur="1" fill="hold">
                                          <p:stCondLst>
                                            <p:cond delay="0"/>
                                          </p:stCondLst>
                                        </p:cTn>
                                        <p:tgtEl>
                                          <p:spTgt spid="612457"/>
                                        </p:tgtEl>
                                        <p:attrNameLst>
                                          <p:attrName>style.visibility</p:attrName>
                                        </p:attrNameLst>
                                      </p:cBhvr>
                                      <p:to>
                                        <p:strVal val="visible"/>
                                      </p:to>
                                    </p:set>
                                    <p:animEffect transition="in" filter="wipe(up)">
                                      <p:cBhvr>
                                        <p:cTn id="137" dur="500"/>
                                        <p:tgtEl>
                                          <p:spTgt spid="612457"/>
                                        </p:tgtEl>
                                      </p:cBhvr>
                                    </p:animEffect>
                                  </p:childTnLst>
                                </p:cTn>
                              </p:par>
                            </p:childTnLst>
                          </p:cTn>
                        </p:par>
                      </p:childTnLst>
                    </p:cTn>
                  </p:par>
                  <p:par>
                    <p:cTn id="138" fill="hold">
                      <p:stCondLst>
                        <p:cond delay="indefinite"/>
                      </p:stCondLst>
                      <p:childTnLst>
                        <p:par>
                          <p:cTn id="139" fill="hold">
                            <p:stCondLst>
                              <p:cond delay="0"/>
                            </p:stCondLst>
                            <p:childTnLst>
                              <p:par>
                                <p:cTn id="140" presetID="17" presetClass="entr" presetSubtype="8" fill="hold" nodeType="clickEffect">
                                  <p:stCondLst>
                                    <p:cond delay="0"/>
                                  </p:stCondLst>
                                  <p:childTnLst>
                                    <p:set>
                                      <p:cBhvr>
                                        <p:cTn id="141" dur="1" fill="hold">
                                          <p:stCondLst>
                                            <p:cond delay="0"/>
                                          </p:stCondLst>
                                        </p:cTn>
                                        <p:tgtEl>
                                          <p:spTgt spid="612421"/>
                                        </p:tgtEl>
                                        <p:attrNameLst>
                                          <p:attrName>style.visibility</p:attrName>
                                        </p:attrNameLst>
                                      </p:cBhvr>
                                      <p:to>
                                        <p:strVal val="visible"/>
                                      </p:to>
                                    </p:set>
                                    <p:anim calcmode="lin" valueType="num">
                                      <p:cBhvr>
                                        <p:cTn id="142" dur="500" fill="hold"/>
                                        <p:tgtEl>
                                          <p:spTgt spid="612421"/>
                                        </p:tgtEl>
                                        <p:attrNameLst>
                                          <p:attrName>ppt_x</p:attrName>
                                        </p:attrNameLst>
                                      </p:cBhvr>
                                      <p:tavLst>
                                        <p:tav tm="0">
                                          <p:val>
                                            <p:strVal val="#ppt_x-#ppt_w/2"/>
                                          </p:val>
                                        </p:tav>
                                        <p:tav tm="100000">
                                          <p:val>
                                            <p:strVal val="#ppt_x"/>
                                          </p:val>
                                        </p:tav>
                                      </p:tavLst>
                                    </p:anim>
                                    <p:anim calcmode="lin" valueType="num">
                                      <p:cBhvr>
                                        <p:cTn id="143" dur="500" fill="hold"/>
                                        <p:tgtEl>
                                          <p:spTgt spid="612421"/>
                                        </p:tgtEl>
                                        <p:attrNameLst>
                                          <p:attrName>ppt_y</p:attrName>
                                        </p:attrNameLst>
                                      </p:cBhvr>
                                      <p:tavLst>
                                        <p:tav tm="0">
                                          <p:val>
                                            <p:strVal val="#ppt_y"/>
                                          </p:val>
                                        </p:tav>
                                        <p:tav tm="100000">
                                          <p:val>
                                            <p:strVal val="#ppt_y"/>
                                          </p:val>
                                        </p:tav>
                                      </p:tavLst>
                                    </p:anim>
                                    <p:anim calcmode="lin" valueType="num">
                                      <p:cBhvr>
                                        <p:cTn id="144" dur="500" fill="hold"/>
                                        <p:tgtEl>
                                          <p:spTgt spid="612421"/>
                                        </p:tgtEl>
                                        <p:attrNameLst>
                                          <p:attrName>ppt_w</p:attrName>
                                        </p:attrNameLst>
                                      </p:cBhvr>
                                      <p:tavLst>
                                        <p:tav tm="0">
                                          <p:val>
                                            <p:fltVal val="0"/>
                                          </p:val>
                                        </p:tav>
                                        <p:tav tm="100000">
                                          <p:val>
                                            <p:strVal val="#ppt_w"/>
                                          </p:val>
                                        </p:tav>
                                      </p:tavLst>
                                    </p:anim>
                                    <p:anim calcmode="lin" valueType="num">
                                      <p:cBhvr>
                                        <p:cTn id="145" dur="500" fill="hold"/>
                                        <p:tgtEl>
                                          <p:spTgt spid="612421"/>
                                        </p:tgtEl>
                                        <p:attrNameLst>
                                          <p:attrName>ppt_h</p:attrName>
                                        </p:attrNameLst>
                                      </p:cBhvr>
                                      <p:tavLst>
                                        <p:tav tm="0">
                                          <p:val>
                                            <p:strVal val="#ppt_h"/>
                                          </p:val>
                                        </p:tav>
                                        <p:tav tm="100000">
                                          <p:val>
                                            <p:strVal val="#ppt_h"/>
                                          </p:val>
                                        </p:tav>
                                      </p:tavLst>
                                    </p:anim>
                                  </p:childTnLst>
                                </p:cTn>
                              </p:par>
                            </p:childTnLst>
                          </p:cTn>
                        </p:par>
                      </p:childTnLst>
                    </p:cTn>
                  </p:par>
                  <p:par>
                    <p:cTn id="146" fill="hold">
                      <p:stCondLst>
                        <p:cond delay="indefinite"/>
                      </p:stCondLst>
                      <p:childTnLst>
                        <p:par>
                          <p:cTn id="147" fill="hold">
                            <p:stCondLst>
                              <p:cond delay="0"/>
                            </p:stCondLst>
                            <p:childTnLst>
                              <p:par>
                                <p:cTn id="148" presetID="17" presetClass="entr" presetSubtype="2" fill="hold" nodeType="clickEffect">
                                  <p:stCondLst>
                                    <p:cond delay="0"/>
                                  </p:stCondLst>
                                  <p:childTnLst>
                                    <p:set>
                                      <p:cBhvr>
                                        <p:cTn id="149" dur="1" fill="hold">
                                          <p:stCondLst>
                                            <p:cond delay="0"/>
                                          </p:stCondLst>
                                        </p:cTn>
                                        <p:tgtEl>
                                          <p:spTgt spid="612415"/>
                                        </p:tgtEl>
                                        <p:attrNameLst>
                                          <p:attrName>style.visibility</p:attrName>
                                        </p:attrNameLst>
                                      </p:cBhvr>
                                      <p:to>
                                        <p:strVal val="visible"/>
                                      </p:to>
                                    </p:set>
                                    <p:anim calcmode="lin" valueType="num">
                                      <p:cBhvr>
                                        <p:cTn id="150" dur="500" fill="hold"/>
                                        <p:tgtEl>
                                          <p:spTgt spid="612415"/>
                                        </p:tgtEl>
                                        <p:attrNameLst>
                                          <p:attrName>ppt_x</p:attrName>
                                        </p:attrNameLst>
                                      </p:cBhvr>
                                      <p:tavLst>
                                        <p:tav tm="0">
                                          <p:val>
                                            <p:strVal val="#ppt_x+#ppt_w/2"/>
                                          </p:val>
                                        </p:tav>
                                        <p:tav tm="100000">
                                          <p:val>
                                            <p:strVal val="#ppt_x"/>
                                          </p:val>
                                        </p:tav>
                                      </p:tavLst>
                                    </p:anim>
                                    <p:anim calcmode="lin" valueType="num">
                                      <p:cBhvr>
                                        <p:cTn id="151" dur="500" fill="hold"/>
                                        <p:tgtEl>
                                          <p:spTgt spid="612415"/>
                                        </p:tgtEl>
                                        <p:attrNameLst>
                                          <p:attrName>ppt_y</p:attrName>
                                        </p:attrNameLst>
                                      </p:cBhvr>
                                      <p:tavLst>
                                        <p:tav tm="0">
                                          <p:val>
                                            <p:strVal val="#ppt_y"/>
                                          </p:val>
                                        </p:tav>
                                        <p:tav tm="100000">
                                          <p:val>
                                            <p:strVal val="#ppt_y"/>
                                          </p:val>
                                        </p:tav>
                                      </p:tavLst>
                                    </p:anim>
                                    <p:anim calcmode="lin" valueType="num">
                                      <p:cBhvr>
                                        <p:cTn id="152" dur="500" fill="hold"/>
                                        <p:tgtEl>
                                          <p:spTgt spid="612415"/>
                                        </p:tgtEl>
                                        <p:attrNameLst>
                                          <p:attrName>ppt_w</p:attrName>
                                        </p:attrNameLst>
                                      </p:cBhvr>
                                      <p:tavLst>
                                        <p:tav tm="0">
                                          <p:val>
                                            <p:fltVal val="0"/>
                                          </p:val>
                                        </p:tav>
                                        <p:tav tm="100000">
                                          <p:val>
                                            <p:strVal val="#ppt_w"/>
                                          </p:val>
                                        </p:tav>
                                      </p:tavLst>
                                    </p:anim>
                                    <p:anim calcmode="lin" valueType="num">
                                      <p:cBhvr>
                                        <p:cTn id="153" dur="500" fill="hold"/>
                                        <p:tgtEl>
                                          <p:spTgt spid="612415"/>
                                        </p:tgtEl>
                                        <p:attrNameLst>
                                          <p:attrName>ppt_h</p:attrName>
                                        </p:attrNameLst>
                                      </p:cBhvr>
                                      <p:tavLst>
                                        <p:tav tm="0">
                                          <p:val>
                                            <p:strVal val="#ppt_h"/>
                                          </p:val>
                                        </p:tav>
                                        <p:tav tm="100000">
                                          <p:val>
                                            <p:strVal val="#ppt_h"/>
                                          </p:val>
                                        </p:tav>
                                      </p:tavLst>
                                    </p:anim>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nodeType="clickEffect">
                                  <p:stCondLst>
                                    <p:cond delay="0"/>
                                  </p:stCondLst>
                                  <p:childTnLst>
                                    <p:set>
                                      <p:cBhvr>
                                        <p:cTn id="157" dur="1" fill="hold">
                                          <p:stCondLst>
                                            <p:cond delay="0"/>
                                          </p:stCondLst>
                                        </p:cTn>
                                        <p:tgtEl>
                                          <p:spTgt spid="612427"/>
                                        </p:tgtEl>
                                        <p:attrNameLst>
                                          <p:attrName>style.visibility</p:attrName>
                                        </p:attrNameLst>
                                      </p:cBhvr>
                                      <p:to>
                                        <p:strVal val="visible"/>
                                      </p:to>
                                    </p:set>
                                    <p:animEffect transition="in" filter="wipe(left)">
                                      <p:cBhvr>
                                        <p:cTn id="158" dur="500"/>
                                        <p:tgtEl>
                                          <p:spTgt spid="612427"/>
                                        </p:tgtEl>
                                      </p:cBhvr>
                                    </p:animEffect>
                                  </p:childTnLst>
                                </p:cTn>
                              </p:par>
                            </p:childTnLst>
                          </p:cTn>
                        </p:par>
                      </p:childTnLst>
                    </p:cTn>
                  </p:par>
                  <p:par>
                    <p:cTn id="159" fill="hold">
                      <p:stCondLst>
                        <p:cond delay="indefinite"/>
                      </p:stCondLst>
                      <p:childTnLst>
                        <p:par>
                          <p:cTn id="160" fill="hold">
                            <p:stCondLst>
                              <p:cond delay="0"/>
                            </p:stCondLst>
                            <p:childTnLst>
                              <p:par>
                                <p:cTn id="161" presetID="17" presetClass="entr" presetSubtype="1" fill="hold" nodeType="clickEffect">
                                  <p:stCondLst>
                                    <p:cond delay="0"/>
                                  </p:stCondLst>
                                  <p:childTnLst>
                                    <p:set>
                                      <p:cBhvr>
                                        <p:cTn id="162" dur="1" fill="hold">
                                          <p:stCondLst>
                                            <p:cond delay="0"/>
                                          </p:stCondLst>
                                        </p:cTn>
                                        <p:tgtEl>
                                          <p:spTgt spid="612461"/>
                                        </p:tgtEl>
                                        <p:attrNameLst>
                                          <p:attrName>style.visibility</p:attrName>
                                        </p:attrNameLst>
                                      </p:cBhvr>
                                      <p:to>
                                        <p:strVal val="visible"/>
                                      </p:to>
                                    </p:set>
                                    <p:anim calcmode="lin" valueType="num">
                                      <p:cBhvr>
                                        <p:cTn id="163" dur="500" fill="hold"/>
                                        <p:tgtEl>
                                          <p:spTgt spid="612461"/>
                                        </p:tgtEl>
                                        <p:attrNameLst>
                                          <p:attrName>ppt_x</p:attrName>
                                        </p:attrNameLst>
                                      </p:cBhvr>
                                      <p:tavLst>
                                        <p:tav tm="0">
                                          <p:val>
                                            <p:strVal val="#ppt_x"/>
                                          </p:val>
                                        </p:tav>
                                        <p:tav tm="100000">
                                          <p:val>
                                            <p:strVal val="#ppt_x"/>
                                          </p:val>
                                        </p:tav>
                                      </p:tavLst>
                                    </p:anim>
                                    <p:anim calcmode="lin" valueType="num">
                                      <p:cBhvr>
                                        <p:cTn id="164" dur="500" fill="hold"/>
                                        <p:tgtEl>
                                          <p:spTgt spid="612461"/>
                                        </p:tgtEl>
                                        <p:attrNameLst>
                                          <p:attrName>ppt_y</p:attrName>
                                        </p:attrNameLst>
                                      </p:cBhvr>
                                      <p:tavLst>
                                        <p:tav tm="0">
                                          <p:val>
                                            <p:strVal val="#ppt_y-#ppt_h/2"/>
                                          </p:val>
                                        </p:tav>
                                        <p:tav tm="100000">
                                          <p:val>
                                            <p:strVal val="#ppt_y"/>
                                          </p:val>
                                        </p:tav>
                                      </p:tavLst>
                                    </p:anim>
                                    <p:anim calcmode="lin" valueType="num">
                                      <p:cBhvr>
                                        <p:cTn id="165" dur="500" fill="hold"/>
                                        <p:tgtEl>
                                          <p:spTgt spid="612461"/>
                                        </p:tgtEl>
                                        <p:attrNameLst>
                                          <p:attrName>ppt_w</p:attrName>
                                        </p:attrNameLst>
                                      </p:cBhvr>
                                      <p:tavLst>
                                        <p:tav tm="0">
                                          <p:val>
                                            <p:strVal val="#ppt_w"/>
                                          </p:val>
                                        </p:tav>
                                        <p:tav tm="100000">
                                          <p:val>
                                            <p:strVal val="#ppt_w"/>
                                          </p:val>
                                        </p:tav>
                                      </p:tavLst>
                                    </p:anim>
                                    <p:anim calcmode="lin" valueType="num">
                                      <p:cBhvr>
                                        <p:cTn id="166" dur="500" fill="hold"/>
                                        <p:tgtEl>
                                          <p:spTgt spid="6124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4" grpId="0"/>
      <p:bldP spid="612356" grpId="0"/>
      <p:bldP spid="612359" grpId="0"/>
      <p:bldP spid="612360" grpId="0"/>
      <p:bldP spid="612361" grpId="0"/>
      <p:bldP spid="612362" grpId="0"/>
      <p:bldP spid="612363" grpId="0"/>
      <p:bldP spid="612364" grpId="0"/>
      <p:bldP spid="612365" grpId="0"/>
      <p:bldP spid="6123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任意多边形 273475"/>
          <p:cNvSpPr/>
          <p:nvPr/>
        </p:nvSpPr>
        <p:spPr>
          <a:xfrm>
            <a:off x="5727700" y="3517900"/>
            <a:ext cx="735013" cy="725488"/>
          </a:xfrm>
          <a:custGeom>
            <a:avLst/>
            <a:gdLst/>
            <a:ahLst/>
            <a:cxnLst>
              <a:cxn ang="0">
                <a:pos x="0" y="0"/>
              </a:cxn>
              <a:cxn ang="0">
                <a:pos x="735013" y="725488"/>
              </a:cxn>
            </a:cxnLst>
            <a:rect l="0" t="0" r="0" b="0"/>
            <a:pathLst>
              <a:path w="463" h="457">
                <a:moveTo>
                  <a:pt x="0" y="0"/>
                </a:moveTo>
                <a:lnTo>
                  <a:pt x="463" y="457"/>
                </a:lnTo>
              </a:path>
            </a:pathLst>
          </a:custGeom>
          <a:noFill/>
          <a:ln w="19050" cap="flat" cmpd="sng">
            <a:solidFill>
              <a:srgbClr val="CC00CC"/>
            </a:solidFill>
            <a:prstDash val="lgDash"/>
            <a:round/>
            <a:headEnd type="none" w="med" len="med"/>
            <a:tailEnd type="none" w="med" len="med"/>
          </a:ln>
        </p:spPr>
        <p:txBody>
          <a:bodyPr/>
          <a:lstStyle/>
          <a:p>
            <a:endParaRPr lang="zh-CN" altLang="en-US"/>
          </a:p>
        </p:txBody>
      </p:sp>
      <p:sp>
        <p:nvSpPr>
          <p:cNvPr id="17410" name="直接连接符 273474"/>
          <p:cNvSpPr/>
          <p:nvPr/>
        </p:nvSpPr>
        <p:spPr>
          <a:xfrm flipH="1">
            <a:off x="5715000" y="2133600"/>
            <a:ext cx="0" cy="1400175"/>
          </a:xfrm>
          <a:prstGeom prst="line">
            <a:avLst/>
          </a:prstGeom>
          <a:ln w="19050" cap="flat" cmpd="sng">
            <a:solidFill>
              <a:srgbClr val="CC00CC"/>
            </a:solidFill>
            <a:prstDash val="lgDash"/>
            <a:round/>
            <a:headEnd type="none" w="med" len="med"/>
            <a:tailEnd type="none" w="med" len="med"/>
          </a:ln>
        </p:spPr>
        <p:txBody>
          <a:bodyPr/>
          <a:lstStyle/>
          <a:p>
            <a:endParaRPr lang="zh-CN" altLang="en-US"/>
          </a:p>
        </p:txBody>
      </p:sp>
      <p:sp>
        <p:nvSpPr>
          <p:cNvPr id="17411" name="文本框 273409"/>
          <p:cNvSpPr txBox="1"/>
          <p:nvPr/>
        </p:nvSpPr>
        <p:spPr>
          <a:xfrm>
            <a:off x="660400" y="345173"/>
            <a:ext cx="3429144" cy="646331"/>
          </a:xfrm>
          <a:prstGeom prst="rect">
            <a:avLst/>
          </a:prstGeom>
          <a:noFill/>
          <a:ln w="12700">
            <a:noFill/>
          </a:ln>
          <a:effectLst>
            <a:outerShdw dist="35921" dir="2699999" algn="ctr" rotWithShape="0">
              <a:srgbClr val="808080"/>
            </a:outerShdw>
          </a:effectLst>
        </p:spPr>
        <p:txBody>
          <a:bodyPr wrap="none" anchor="ctr" anchorCtr="0">
            <a:spAutoFit/>
          </a:bodyPr>
          <a:lstStyle/>
          <a:p>
            <a:pPr>
              <a:buFont typeface="Wingdings" panose="05000000000000000000" pitchFamily="2" charset="2"/>
            </a:pPr>
            <a:r>
              <a:rPr lang="en-US" altLang="zh-CN" sz="3600" b="1" dirty="0">
                <a:solidFill>
                  <a:srgbClr val="C00000"/>
                </a:solidFill>
                <a:latin typeface="宋体" panose="02010600030101010101" pitchFamily="2" charset="-122"/>
              </a:rPr>
              <a:t>2)</a:t>
            </a:r>
            <a:r>
              <a:rPr lang="zh-CN" altLang="en-US" sz="3600" b="1" dirty="0">
                <a:solidFill>
                  <a:srgbClr val="C00000"/>
                </a:solidFill>
                <a:latin typeface="宋体" panose="02010600030101010101" pitchFamily="2" charset="-122"/>
              </a:rPr>
              <a:t>投影面平行线</a:t>
            </a:r>
          </a:p>
        </p:txBody>
      </p:sp>
      <p:sp>
        <p:nvSpPr>
          <p:cNvPr id="17412" name="直接连接符 273410"/>
          <p:cNvSpPr/>
          <p:nvPr/>
        </p:nvSpPr>
        <p:spPr>
          <a:xfrm>
            <a:off x="5775325" y="3370263"/>
            <a:ext cx="1860550" cy="17764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13" name="直接连接符 273411"/>
          <p:cNvSpPr/>
          <p:nvPr/>
        </p:nvSpPr>
        <p:spPr>
          <a:xfrm>
            <a:off x="5775325" y="3370263"/>
            <a:ext cx="1860550" cy="1776412"/>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17414" name="直接连接符 273412"/>
          <p:cNvSpPr/>
          <p:nvPr/>
        </p:nvSpPr>
        <p:spPr>
          <a:xfrm flipH="1" flipV="1">
            <a:off x="5775325" y="1141413"/>
            <a:ext cx="1860550" cy="177641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15" name="直接连接符 273413"/>
          <p:cNvSpPr/>
          <p:nvPr/>
        </p:nvSpPr>
        <p:spPr>
          <a:xfrm flipH="1" flipV="1">
            <a:off x="5775325" y="1141413"/>
            <a:ext cx="1860550" cy="1776412"/>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17416" name="直接连接符 273414"/>
          <p:cNvSpPr/>
          <p:nvPr/>
        </p:nvSpPr>
        <p:spPr>
          <a:xfrm flipH="1" flipV="1">
            <a:off x="2298700" y="4159250"/>
            <a:ext cx="1860550" cy="177323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17" name="直接连接符 273415"/>
          <p:cNvSpPr/>
          <p:nvPr/>
        </p:nvSpPr>
        <p:spPr>
          <a:xfrm flipH="1" flipV="1">
            <a:off x="2298700" y="4159250"/>
            <a:ext cx="1860550" cy="1773238"/>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17418" name="直接连接符 273416"/>
          <p:cNvSpPr/>
          <p:nvPr/>
        </p:nvSpPr>
        <p:spPr>
          <a:xfrm>
            <a:off x="7635875" y="2917825"/>
            <a:ext cx="4763"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19" name="直接连接符 273417"/>
          <p:cNvSpPr/>
          <p:nvPr/>
        </p:nvSpPr>
        <p:spPr>
          <a:xfrm>
            <a:off x="7635875" y="2917825"/>
            <a:ext cx="4763"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17420" name="直接连接符 273418"/>
          <p:cNvSpPr/>
          <p:nvPr/>
        </p:nvSpPr>
        <p:spPr>
          <a:xfrm flipH="1">
            <a:off x="4159250" y="5146675"/>
            <a:ext cx="3476625" cy="78581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21" name="直接连接符 273419"/>
          <p:cNvSpPr/>
          <p:nvPr/>
        </p:nvSpPr>
        <p:spPr>
          <a:xfrm flipH="1">
            <a:off x="4159250" y="5146675"/>
            <a:ext cx="3476625" cy="785813"/>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73423" name="任意多边形 273422"/>
          <p:cNvSpPr/>
          <p:nvPr/>
        </p:nvSpPr>
        <p:spPr>
          <a:xfrm>
            <a:off x="3481388" y="2638425"/>
            <a:ext cx="742950" cy="2105025"/>
          </a:xfrm>
          <a:custGeom>
            <a:avLst/>
            <a:gdLst/>
            <a:ahLst/>
            <a:cxnLst>
              <a:cxn ang="0">
                <a:pos x="742950" y="2105025"/>
              </a:cxn>
              <a:cxn ang="0">
                <a:pos x="0" y="0"/>
              </a:cxn>
            </a:cxnLst>
            <a:rect l="0" t="0" r="0" b="0"/>
            <a:pathLst>
              <a:path w="468" h="1326">
                <a:moveTo>
                  <a:pt x="468" y="1326"/>
                </a:moveTo>
                <a:lnTo>
                  <a:pt x="0" y="0"/>
                </a:lnTo>
              </a:path>
            </a:pathLst>
          </a:custGeom>
          <a:solidFill>
            <a:srgbClr val="FFFFFF"/>
          </a:solidFill>
          <a:ln w="44450" cap="flat" cmpd="sng">
            <a:solidFill>
              <a:srgbClr val="FF0000"/>
            </a:solidFill>
            <a:prstDash val="solid"/>
            <a:round/>
            <a:headEnd type="none" w="med" len="med"/>
            <a:tailEnd type="none" w="med" len="med"/>
          </a:ln>
        </p:spPr>
        <p:txBody>
          <a:bodyPr/>
          <a:lstStyle/>
          <a:p>
            <a:endParaRPr lang="zh-CN" altLang="en-US"/>
          </a:p>
        </p:txBody>
      </p:sp>
      <p:sp>
        <p:nvSpPr>
          <p:cNvPr id="273424" name="任意多边形 273423"/>
          <p:cNvSpPr/>
          <p:nvPr/>
        </p:nvSpPr>
        <p:spPr>
          <a:xfrm>
            <a:off x="4252913" y="2857500"/>
            <a:ext cx="2219325" cy="1866900"/>
          </a:xfrm>
          <a:custGeom>
            <a:avLst/>
            <a:gdLst/>
            <a:ahLst/>
            <a:cxnLst>
              <a:cxn ang="0">
                <a:pos x="0" y="1866900"/>
              </a:cxn>
              <a:cxn ang="0">
                <a:pos x="2219325" y="0"/>
              </a:cxn>
            </a:cxnLst>
            <a:rect l="0" t="0" r="0" b="0"/>
            <a:pathLst>
              <a:path w="1398" h="1176">
                <a:moveTo>
                  <a:pt x="0" y="1176"/>
                </a:moveTo>
                <a:lnTo>
                  <a:pt x="1398" y="0"/>
                </a:lnTo>
              </a:path>
            </a:pathLst>
          </a:custGeom>
          <a:solidFill>
            <a:srgbClr val="FFFFFF"/>
          </a:solidFill>
          <a:ln w="44450" cap="flat" cmpd="sng">
            <a:solidFill>
              <a:srgbClr val="FFFF00"/>
            </a:solidFill>
            <a:prstDash val="solid"/>
            <a:round/>
            <a:headEnd type="none" w="med" len="med"/>
            <a:tailEnd type="none" w="med" len="med"/>
          </a:ln>
        </p:spPr>
        <p:txBody>
          <a:bodyPr/>
          <a:lstStyle/>
          <a:p>
            <a:endParaRPr lang="zh-CN" altLang="en-US"/>
          </a:p>
        </p:txBody>
      </p:sp>
      <p:sp>
        <p:nvSpPr>
          <p:cNvPr id="273428" name="任意多边形 273427"/>
          <p:cNvSpPr/>
          <p:nvPr/>
        </p:nvSpPr>
        <p:spPr>
          <a:xfrm>
            <a:off x="3471863" y="2628900"/>
            <a:ext cx="2990850" cy="209550"/>
          </a:xfrm>
          <a:custGeom>
            <a:avLst/>
            <a:gdLst/>
            <a:ahLst/>
            <a:cxnLst>
              <a:cxn ang="0">
                <a:pos x="0" y="0"/>
              </a:cxn>
              <a:cxn ang="0">
                <a:pos x="2990850" y="209550"/>
              </a:cxn>
            </a:cxnLst>
            <a:rect l="0" t="0" r="0" b="0"/>
            <a:pathLst>
              <a:path w="1884" h="132">
                <a:moveTo>
                  <a:pt x="0" y="0"/>
                </a:moveTo>
                <a:lnTo>
                  <a:pt x="1884" y="132"/>
                </a:lnTo>
              </a:path>
            </a:pathLst>
          </a:custGeom>
          <a:solidFill>
            <a:srgbClr val="FFFFFF"/>
          </a:solidFill>
          <a:ln w="44450" cap="flat" cmpd="sng">
            <a:solidFill>
              <a:schemeClr val="folHlink"/>
            </a:solidFill>
            <a:prstDash val="solid"/>
            <a:round/>
            <a:headEnd type="none" w="med" len="med"/>
            <a:tailEnd type="none" w="med" len="med"/>
          </a:ln>
        </p:spPr>
        <p:txBody>
          <a:bodyPr/>
          <a:lstStyle/>
          <a:p>
            <a:endParaRPr lang="zh-CN" altLang="en-US"/>
          </a:p>
        </p:txBody>
      </p:sp>
      <p:sp>
        <p:nvSpPr>
          <p:cNvPr id="17425" name="直接连接符 273428"/>
          <p:cNvSpPr/>
          <p:nvPr/>
        </p:nvSpPr>
        <p:spPr>
          <a:xfrm>
            <a:off x="5775325" y="1141413"/>
            <a:ext cx="3175" cy="222885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26" name="直接连接符 273429"/>
          <p:cNvSpPr/>
          <p:nvPr/>
        </p:nvSpPr>
        <p:spPr>
          <a:xfrm>
            <a:off x="5775325" y="1141413"/>
            <a:ext cx="3175" cy="2228850"/>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17427" name="直接连接符 273430"/>
          <p:cNvSpPr/>
          <p:nvPr/>
        </p:nvSpPr>
        <p:spPr>
          <a:xfrm>
            <a:off x="2298700" y="1930400"/>
            <a:ext cx="3175"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28" name="直接连接符 273431"/>
          <p:cNvSpPr/>
          <p:nvPr/>
        </p:nvSpPr>
        <p:spPr>
          <a:xfrm>
            <a:off x="2298700" y="1930400"/>
            <a:ext cx="3175"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17429" name="直接连接符 273432"/>
          <p:cNvSpPr/>
          <p:nvPr/>
        </p:nvSpPr>
        <p:spPr>
          <a:xfrm flipV="1">
            <a:off x="2298700" y="3370263"/>
            <a:ext cx="3476625" cy="788987"/>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30" name="直接连接符 273433"/>
          <p:cNvSpPr/>
          <p:nvPr/>
        </p:nvSpPr>
        <p:spPr>
          <a:xfrm flipV="1">
            <a:off x="2298700" y="3370263"/>
            <a:ext cx="3476625" cy="788987"/>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17431" name="直接连接符 273434"/>
          <p:cNvSpPr/>
          <p:nvPr/>
        </p:nvSpPr>
        <p:spPr>
          <a:xfrm flipH="1">
            <a:off x="2298700" y="1141413"/>
            <a:ext cx="3476625" cy="7889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17432" name="直接连接符 273435"/>
          <p:cNvSpPr/>
          <p:nvPr/>
        </p:nvSpPr>
        <p:spPr>
          <a:xfrm flipH="1">
            <a:off x="2298700" y="1141413"/>
            <a:ext cx="3476625" cy="788987"/>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17433" name="直接连接符 273441"/>
          <p:cNvSpPr/>
          <p:nvPr/>
        </p:nvSpPr>
        <p:spPr>
          <a:xfrm>
            <a:off x="6475413" y="2847975"/>
            <a:ext cx="6350" cy="1395413"/>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17434" name="直接连接符 273442"/>
          <p:cNvSpPr/>
          <p:nvPr/>
        </p:nvSpPr>
        <p:spPr>
          <a:xfrm>
            <a:off x="4233863" y="3336925"/>
            <a:ext cx="6350" cy="1400175"/>
          </a:xfrm>
          <a:prstGeom prst="line">
            <a:avLst/>
          </a:prstGeom>
          <a:ln w="9525" cap="flat" cmpd="sng">
            <a:solidFill>
              <a:srgbClr val="CC00CC"/>
            </a:solidFill>
            <a:prstDash val="solid"/>
            <a:round/>
            <a:headEnd type="none" w="med" len="med"/>
            <a:tailEnd type="none" w="med" len="med"/>
          </a:ln>
        </p:spPr>
        <p:txBody>
          <a:bodyPr/>
          <a:lstStyle/>
          <a:p>
            <a:endParaRPr lang="zh-CN" altLang="en-US"/>
          </a:p>
        </p:txBody>
      </p:sp>
      <p:sp>
        <p:nvSpPr>
          <p:cNvPr id="17435" name="直接连接符 273443"/>
          <p:cNvSpPr/>
          <p:nvPr/>
        </p:nvSpPr>
        <p:spPr>
          <a:xfrm flipH="1" flipV="1">
            <a:off x="3460750" y="4024313"/>
            <a:ext cx="773113" cy="712787"/>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36" name="直接连接符 273444"/>
          <p:cNvSpPr/>
          <p:nvPr/>
        </p:nvSpPr>
        <p:spPr>
          <a:xfrm flipH="1">
            <a:off x="4233863" y="4243388"/>
            <a:ext cx="2241550" cy="4937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37" name="直接连接符 273452"/>
          <p:cNvSpPr/>
          <p:nvPr/>
        </p:nvSpPr>
        <p:spPr>
          <a:xfrm>
            <a:off x="3460750" y="2627313"/>
            <a:ext cx="6350" cy="139700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38" name="直接连接符 273458"/>
          <p:cNvSpPr/>
          <p:nvPr/>
        </p:nvSpPr>
        <p:spPr>
          <a:xfrm flipV="1">
            <a:off x="4233863" y="2847975"/>
            <a:ext cx="2241550" cy="488950"/>
          </a:xfrm>
          <a:prstGeom prst="line">
            <a:avLst/>
          </a:prstGeom>
          <a:ln w="9525" cap="flat" cmpd="sng">
            <a:solidFill>
              <a:srgbClr val="CC00CC"/>
            </a:solidFill>
            <a:prstDash val="solid"/>
            <a:round/>
            <a:headEnd type="none" w="med" len="med"/>
            <a:tailEnd type="none" w="med" len="med"/>
          </a:ln>
        </p:spPr>
        <p:txBody>
          <a:bodyPr/>
          <a:lstStyle/>
          <a:p>
            <a:endParaRPr lang="zh-CN" altLang="en-US"/>
          </a:p>
        </p:txBody>
      </p:sp>
      <p:sp>
        <p:nvSpPr>
          <p:cNvPr id="17439" name="直接连接符 273459"/>
          <p:cNvSpPr/>
          <p:nvPr/>
        </p:nvSpPr>
        <p:spPr>
          <a:xfrm flipH="1" flipV="1">
            <a:off x="5703888" y="2133600"/>
            <a:ext cx="771525" cy="714375"/>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40" name="直接连接符 273460"/>
          <p:cNvSpPr/>
          <p:nvPr/>
        </p:nvSpPr>
        <p:spPr>
          <a:xfrm flipH="1">
            <a:off x="3460750" y="2133600"/>
            <a:ext cx="2243138" cy="4937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17441" name="直接连接符 273461"/>
          <p:cNvSpPr/>
          <p:nvPr/>
        </p:nvSpPr>
        <p:spPr>
          <a:xfrm>
            <a:off x="3460750" y="2627313"/>
            <a:ext cx="773113" cy="709612"/>
          </a:xfrm>
          <a:prstGeom prst="line">
            <a:avLst/>
          </a:prstGeom>
          <a:ln w="9525" cap="flat" cmpd="sng">
            <a:solidFill>
              <a:srgbClr val="CC00CC"/>
            </a:solidFill>
            <a:prstDash val="solid"/>
            <a:round/>
            <a:headEnd type="none" w="med" len="med"/>
            <a:tailEnd type="none" w="med" len="med"/>
          </a:ln>
        </p:spPr>
        <p:txBody>
          <a:bodyPr/>
          <a:lstStyle/>
          <a:p>
            <a:endParaRPr lang="zh-CN" altLang="en-US"/>
          </a:p>
        </p:txBody>
      </p:sp>
      <p:sp>
        <p:nvSpPr>
          <p:cNvPr id="17442" name="矩形 273465"/>
          <p:cNvSpPr/>
          <p:nvPr/>
        </p:nvSpPr>
        <p:spPr>
          <a:xfrm>
            <a:off x="2271713" y="182880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V</a:t>
            </a:r>
          </a:p>
        </p:txBody>
      </p:sp>
      <p:sp>
        <p:nvSpPr>
          <p:cNvPr id="17443" name="矩形 273466"/>
          <p:cNvSpPr/>
          <p:nvPr/>
        </p:nvSpPr>
        <p:spPr>
          <a:xfrm>
            <a:off x="7300913" y="289560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W</a:t>
            </a:r>
          </a:p>
        </p:txBody>
      </p:sp>
      <p:sp>
        <p:nvSpPr>
          <p:cNvPr id="17444" name="矩形 273467"/>
          <p:cNvSpPr/>
          <p:nvPr/>
        </p:nvSpPr>
        <p:spPr>
          <a:xfrm>
            <a:off x="4086225" y="553085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H</a:t>
            </a:r>
          </a:p>
        </p:txBody>
      </p:sp>
      <p:sp>
        <p:nvSpPr>
          <p:cNvPr id="17445" name="矩形 273468"/>
          <p:cNvSpPr/>
          <p:nvPr/>
        </p:nvSpPr>
        <p:spPr>
          <a:xfrm>
            <a:off x="7681913" y="502920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Y</a:t>
            </a:r>
          </a:p>
        </p:txBody>
      </p:sp>
      <p:sp>
        <p:nvSpPr>
          <p:cNvPr id="17446" name="矩形 273469"/>
          <p:cNvSpPr/>
          <p:nvPr/>
        </p:nvSpPr>
        <p:spPr>
          <a:xfrm>
            <a:off x="1890713" y="403860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X</a:t>
            </a:r>
          </a:p>
        </p:txBody>
      </p:sp>
      <p:sp>
        <p:nvSpPr>
          <p:cNvPr id="17447" name="矩形 273470"/>
          <p:cNvSpPr/>
          <p:nvPr/>
        </p:nvSpPr>
        <p:spPr>
          <a:xfrm>
            <a:off x="5700713" y="68580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Z</a:t>
            </a:r>
          </a:p>
        </p:txBody>
      </p:sp>
      <p:sp>
        <p:nvSpPr>
          <p:cNvPr id="273472" name="矩形标注 273471"/>
          <p:cNvSpPr/>
          <p:nvPr/>
        </p:nvSpPr>
        <p:spPr>
          <a:xfrm>
            <a:off x="823913" y="2971800"/>
            <a:ext cx="1143000" cy="469900"/>
          </a:xfrm>
          <a:prstGeom prst="wedgeRectCallout">
            <a:avLst>
              <a:gd name="adj1" fmla="val 201389"/>
              <a:gd name="adj2" fmla="val 23954"/>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侧平线</a:t>
            </a:r>
          </a:p>
        </p:txBody>
      </p:sp>
      <p:sp>
        <p:nvSpPr>
          <p:cNvPr id="273473" name="矩形标注 273472"/>
          <p:cNvSpPr/>
          <p:nvPr/>
        </p:nvSpPr>
        <p:spPr>
          <a:xfrm>
            <a:off x="6691313" y="838200"/>
            <a:ext cx="1143000" cy="469900"/>
          </a:xfrm>
          <a:prstGeom prst="wedgeRectCallout">
            <a:avLst>
              <a:gd name="adj1" fmla="val -190833"/>
              <a:gd name="adj2" fmla="val 356417"/>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水平线</a:t>
            </a:r>
          </a:p>
        </p:txBody>
      </p:sp>
      <p:sp>
        <p:nvSpPr>
          <p:cNvPr id="273474" name="矩形标注 273473"/>
          <p:cNvSpPr/>
          <p:nvPr/>
        </p:nvSpPr>
        <p:spPr>
          <a:xfrm>
            <a:off x="6767513" y="5715000"/>
            <a:ext cx="1143000" cy="469900"/>
          </a:xfrm>
          <a:prstGeom prst="wedgeRectCallout">
            <a:avLst>
              <a:gd name="adj1" fmla="val -169722"/>
              <a:gd name="adj2" fmla="val -459796"/>
            </a:avLst>
          </a:prstGeom>
          <a:solidFill>
            <a:srgbClr val="FFCCFF"/>
          </a:solidFill>
          <a:ln w="12700" cap="flat" cmpd="sng">
            <a:solidFill>
              <a:schemeClr val="tx1"/>
            </a:solidFill>
            <a:prstDash val="solid"/>
            <a:miter/>
            <a:headEnd type="none" w="med" len="med"/>
            <a:tailEnd type="none" w="med" len="med"/>
          </a:ln>
        </p:spPr>
        <p:txBody>
          <a:bodyPr anchor="ctr" anchorCtr="0">
            <a:spAutoFit/>
          </a:bodyPr>
          <a:lstStyle/>
          <a:p>
            <a:pPr algn="ctr"/>
            <a:r>
              <a:rPr lang="zh-CN" altLang="en-US" b="1" dirty="0">
                <a:solidFill>
                  <a:srgbClr val="FF0000"/>
                </a:solidFill>
                <a:latin typeface="Times New Roman" panose="02020603050405020304" pitchFamily="18" charset="0"/>
                <a:ea typeface="黑体" panose="02010609060101010101" pitchFamily="2" charset="-122"/>
              </a:rPr>
              <a:t>正平线</a:t>
            </a:r>
          </a:p>
        </p:txBody>
      </p:sp>
      <p:sp>
        <p:nvSpPr>
          <p:cNvPr id="17451" name="直接连接符 273477"/>
          <p:cNvSpPr/>
          <p:nvPr/>
        </p:nvSpPr>
        <p:spPr>
          <a:xfrm flipV="1">
            <a:off x="3460750" y="3517900"/>
            <a:ext cx="2243138" cy="520700"/>
          </a:xfrm>
          <a:prstGeom prst="line">
            <a:avLst/>
          </a:prstGeom>
          <a:ln w="19050" cap="flat" cmpd="sng">
            <a:solidFill>
              <a:srgbClr val="CC00CC"/>
            </a:solidFill>
            <a:prstDash val="lgDash"/>
            <a:roun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73424"/>
                                        </p:tgtEl>
                                        <p:attrNameLst>
                                          <p:attrName>style.visibility</p:attrName>
                                        </p:attrNameLst>
                                      </p:cBhvr>
                                      <p:to>
                                        <p:strVal val="visible"/>
                                      </p:to>
                                    </p:set>
                                    <p:anim calcmode="lin" valueType="num">
                                      <p:cBhvr>
                                        <p:cTn id="7" dur="1000" fill="hold"/>
                                        <p:tgtEl>
                                          <p:spTgt spid="273424"/>
                                        </p:tgtEl>
                                        <p:attrNameLst>
                                          <p:attrName>ppt_w</p:attrName>
                                        </p:attrNameLst>
                                      </p:cBhvr>
                                      <p:tavLst>
                                        <p:tav tm="0">
                                          <p:val>
                                            <p:fltVal val="0"/>
                                          </p:val>
                                        </p:tav>
                                        <p:tav tm="100000">
                                          <p:val>
                                            <p:strVal val="#ppt_w"/>
                                          </p:val>
                                        </p:tav>
                                      </p:tavLst>
                                    </p:anim>
                                    <p:anim calcmode="lin" valueType="num">
                                      <p:cBhvr>
                                        <p:cTn id="8" dur="1000" fill="hold"/>
                                        <p:tgtEl>
                                          <p:spTgt spid="273424"/>
                                        </p:tgtEl>
                                        <p:attrNameLst>
                                          <p:attrName>ppt_h</p:attrName>
                                        </p:attrNameLst>
                                      </p:cBhvr>
                                      <p:tavLst>
                                        <p:tav tm="0">
                                          <p:val>
                                            <p:fltVal val="0"/>
                                          </p:val>
                                        </p:tav>
                                        <p:tav tm="100000">
                                          <p:val>
                                            <p:strVal val="#ppt_h"/>
                                          </p:val>
                                        </p:tav>
                                      </p:tavLst>
                                    </p:anim>
                                    <p:anim calcmode="lin" valueType="num">
                                      <p:cBhvr>
                                        <p:cTn id="9" dur="1000" fill="hold"/>
                                        <p:tgtEl>
                                          <p:spTgt spid="2734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342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3474"/>
                                        </p:tgtEl>
                                        <p:attrNameLst>
                                          <p:attrName>style.visibility</p:attrName>
                                        </p:attrNameLst>
                                      </p:cBhvr>
                                      <p:to>
                                        <p:strVal val="visible"/>
                                      </p:to>
                                    </p:set>
                                    <p:anim calcmode="lin" valueType="num">
                                      <p:cBhvr additive="base">
                                        <p:cTn id="14" dur="500" fill="hold"/>
                                        <p:tgtEl>
                                          <p:spTgt spid="273474"/>
                                        </p:tgtEl>
                                        <p:attrNameLst>
                                          <p:attrName>ppt_x</p:attrName>
                                        </p:attrNameLst>
                                      </p:cBhvr>
                                      <p:tavLst>
                                        <p:tav tm="0">
                                          <p:val>
                                            <p:strVal val="0-#ppt_w/2"/>
                                          </p:val>
                                        </p:tav>
                                        <p:tav tm="100000">
                                          <p:val>
                                            <p:strVal val="#ppt_x"/>
                                          </p:val>
                                        </p:tav>
                                      </p:tavLst>
                                    </p:anim>
                                    <p:anim calcmode="lin" valueType="num">
                                      <p:cBhvr additive="base">
                                        <p:cTn id="15" dur="500" fill="hold"/>
                                        <p:tgtEl>
                                          <p:spTgt spid="27347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273428"/>
                                        </p:tgtEl>
                                        <p:attrNameLst>
                                          <p:attrName>style.visibility</p:attrName>
                                        </p:attrNameLst>
                                      </p:cBhvr>
                                      <p:to>
                                        <p:strVal val="visible"/>
                                      </p:to>
                                    </p:set>
                                    <p:animEffect transition="in" filter="dissolve">
                                      <p:cBhvr>
                                        <p:cTn id="20" dur="500"/>
                                        <p:tgtEl>
                                          <p:spTgt spid="273428"/>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273473"/>
                                        </p:tgtEl>
                                        <p:attrNameLst>
                                          <p:attrName>style.visibility</p:attrName>
                                        </p:attrNameLst>
                                      </p:cBhvr>
                                      <p:to>
                                        <p:strVal val="visible"/>
                                      </p:to>
                                    </p:set>
                                    <p:anim calcmode="lin" valueType="num">
                                      <p:cBhvr additive="base">
                                        <p:cTn id="24" dur="500" fill="hold"/>
                                        <p:tgtEl>
                                          <p:spTgt spid="273473"/>
                                        </p:tgtEl>
                                        <p:attrNameLst>
                                          <p:attrName>ppt_x</p:attrName>
                                        </p:attrNameLst>
                                      </p:cBhvr>
                                      <p:tavLst>
                                        <p:tav tm="0">
                                          <p:val>
                                            <p:strVal val="0-#ppt_w/2"/>
                                          </p:val>
                                        </p:tav>
                                        <p:tav tm="100000">
                                          <p:val>
                                            <p:strVal val="#ppt_x"/>
                                          </p:val>
                                        </p:tav>
                                      </p:tavLst>
                                    </p:anim>
                                    <p:anim calcmode="lin" valueType="num">
                                      <p:cBhvr additive="base">
                                        <p:cTn id="25" dur="500" fill="hold"/>
                                        <p:tgtEl>
                                          <p:spTgt spid="27347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273423"/>
                                        </p:tgtEl>
                                        <p:attrNameLst>
                                          <p:attrName>style.visibility</p:attrName>
                                        </p:attrNameLst>
                                      </p:cBhvr>
                                      <p:to>
                                        <p:strVal val="visible"/>
                                      </p:to>
                                    </p:set>
                                    <p:animEffect transition="in" filter="dissolve">
                                      <p:cBhvr>
                                        <p:cTn id="30" dur="500"/>
                                        <p:tgtEl>
                                          <p:spTgt spid="273423"/>
                                        </p:tgtEl>
                                      </p:cBhvr>
                                    </p:animEffect>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273472"/>
                                        </p:tgtEl>
                                        <p:attrNameLst>
                                          <p:attrName>style.visibility</p:attrName>
                                        </p:attrNameLst>
                                      </p:cBhvr>
                                      <p:to>
                                        <p:strVal val="visible"/>
                                      </p:to>
                                    </p:set>
                                    <p:anim calcmode="lin" valueType="num">
                                      <p:cBhvr additive="base">
                                        <p:cTn id="34" dur="500" fill="hold"/>
                                        <p:tgtEl>
                                          <p:spTgt spid="273472"/>
                                        </p:tgtEl>
                                        <p:attrNameLst>
                                          <p:attrName>ppt_x</p:attrName>
                                        </p:attrNameLst>
                                      </p:cBhvr>
                                      <p:tavLst>
                                        <p:tav tm="0">
                                          <p:val>
                                            <p:strVal val="0-#ppt_w/2"/>
                                          </p:val>
                                        </p:tav>
                                        <p:tav tm="100000">
                                          <p:val>
                                            <p:strVal val="#ppt_x"/>
                                          </p:val>
                                        </p:tav>
                                      </p:tavLst>
                                    </p:anim>
                                    <p:anim calcmode="lin" valueType="num">
                                      <p:cBhvr additive="base">
                                        <p:cTn id="35" dur="500" fill="hold"/>
                                        <p:tgtEl>
                                          <p:spTgt spid="2734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72" grpId="0" bldLvl="0" animBg="1"/>
      <p:bldP spid="273473" grpId="0" bldLvl="0" animBg="1"/>
      <p:bldP spid="27347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3378" name="组合 613377"/>
          <p:cNvGrpSpPr/>
          <p:nvPr/>
        </p:nvGrpSpPr>
        <p:grpSpPr>
          <a:xfrm>
            <a:off x="304800" y="533400"/>
            <a:ext cx="8610600" cy="5648325"/>
            <a:chOff x="192" y="336"/>
            <a:chExt cx="5424" cy="3558"/>
          </a:xfrm>
        </p:grpSpPr>
        <p:sp>
          <p:nvSpPr>
            <p:cNvPr id="613379" name="矩形 613378"/>
            <p:cNvSpPr>
              <a:spLocks noChangeAspect="1"/>
            </p:cNvSpPr>
            <p:nvPr/>
          </p:nvSpPr>
          <p:spPr>
            <a:xfrm>
              <a:off x="209" y="3621"/>
              <a:ext cx="516"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投影特性</a:t>
              </a:r>
              <a:endParaRPr lang="zh-CN" altLang="en-US" sz="2400" dirty="0">
                <a:latin typeface="Times New Roman" panose="02020603050405020304" pitchFamily="18" charset="0"/>
              </a:endParaRPr>
            </a:p>
          </p:txBody>
        </p:sp>
        <p:sp>
          <p:nvSpPr>
            <p:cNvPr id="613380" name="直接连接符 613379"/>
            <p:cNvSpPr>
              <a:spLocks noChangeAspect="1"/>
            </p:cNvSpPr>
            <p:nvPr/>
          </p:nvSpPr>
          <p:spPr>
            <a:xfrm>
              <a:off x="5615" y="745"/>
              <a:ext cx="1" cy="314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381" name="直接连接符 613380"/>
            <p:cNvSpPr>
              <a:spLocks noChangeAspect="1"/>
            </p:cNvSpPr>
            <p:nvPr/>
          </p:nvSpPr>
          <p:spPr>
            <a:xfrm flipV="1">
              <a:off x="735" y="745"/>
              <a:ext cx="1" cy="31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82" name="矩形 613381"/>
            <p:cNvSpPr>
              <a:spLocks noChangeAspect="1"/>
            </p:cNvSpPr>
            <p:nvPr/>
          </p:nvSpPr>
          <p:spPr>
            <a:xfrm>
              <a:off x="851" y="3561"/>
              <a:ext cx="2430"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1</a:t>
              </a:r>
              <a:r>
                <a:rPr lang="zh-CN" altLang="en-US" sz="1400" dirty="0">
                  <a:solidFill>
                    <a:srgbClr val="000000"/>
                  </a:solidFill>
                  <a:latin typeface="宋体" panose="02010600030101010101" pitchFamily="2" charset="-122"/>
                </a:rPr>
                <a:t>、在直线所平行的投影面上，其投影反映实长；</a:t>
              </a:r>
              <a:endParaRPr lang="zh-CN" altLang="en-US" sz="1400" dirty="0">
                <a:latin typeface="Times New Roman" panose="02020603050405020304" pitchFamily="18" charset="0"/>
              </a:endParaRPr>
            </a:p>
          </p:txBody>
        </p:sp>
        <p:sp>
          <p:nvSpPr>
            <p:cNvPr id="613383" name="矩形 613382"/>
            <p:cNvSpPr>
              <a:spLocks noChangeAspect="1"/>
            </p:cNvSpPr>
            <p:nvPr/>
          </p:nvSpPr>
          <p:spPr>
            <a:xfrm>
              <a:off x="841" y="3734"/>
              <a:ext cx="2769"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2</a:t>
              </a:r>
              <a:r>
                <a:rPr lang="zh-CN" altLang="en-US" sz="1400" dirty="0">
                  <a:solidFill>
                    <a:srgbClr val="000000"/>
                  </a:solidFill>
                  <a:latin typeface="宋体" panose="02010600030101010101" pitchFamily="2" charset="-122"/>
                </a:rPr>
                <a:t>、其余两面投影为缩短的直线，且平行于相应的轴线。</a:t>
              </a:r>
              <a:endParaRPr lang="zh-CN" altLang="en-US" sz="1400" dirty="0">
                <a:latin typeface="Times New Roman" panose="02020603050405020304" pitchFamily="18" charset="0"/>
              </a:endParaRPr>
            </a:p>
          </p:txBody>
        </p:sp>
        <p:sp>
          <p:nvSpPr>
            <p:cNvPr id="613384" name="直接连接符 613383"/>
            <p:cNvSpPr>
              <a:spLocks noChangeAspect="1"/>
            </p:cNvSpPr>
            <p:nvPr/>
          </p:nvSpPr>
          <p:spPr>
            <a:xfrm>
              <a:off x="192" y="745"/>
              <a:ext cx="1" cy="314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385" name="直接连接符 613384"/>
            <p:cNvSpPr>
              <a:spLocks noChangeAspect="1"/>
            </p:cNvSpPr>
            <p:nvPr/>
          </p:nvSpPr>
          <p:spPr>
            <a:xfrm>
              <a:off x="192" y="3893"/>
              <a:ext cx="542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386" name="直接连接符 613385"/>
            <p:cNvSpPr>
              <a:spLocks noChangeAspect="1"/>
            </p:cNvSpPr>
            <p:nvPr/>
          </p:nvSpPr>
          <p:spPr>
            <a:xfrm>
              <a:off x="2723" y="1395"/>
              <a:ext cx="41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387" name="矩形 613386"/>
            <p:cNvSpPr>
              <a:spLocks noChangeAspect="1"/>
            </p:cNvSpPr>
            <p:nvPr/>
          </p:nvSpPr>
          <p:spPr>
            <a:xfrm>
              <a:off x="2501" y="817"/>
              <a:ext cx="1485"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水平线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p>
          </p:txBody>
        </p:sp>
        <p:sp>
          <p:nvSpPr>
            <p:cNvPr id="613388" name="直接连接符 613387"/>
            <p:cNvSpPr>
              <a:spLocks noChangeAspect="1"/>
            </p:cNvSpPr>
            <p:nvPr/>
          </p:nvSpPr>
          <p:spPr>
            <a:xfrm flipH="1">
              <a:off x="2620" y="1165"/>
              <a:ext cx="739"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389" name="直接连接符 613388"/>
            <p:cNvSpPr>
              <a:spLocks noChangeAspect="1"/>
            </p:cNvSpPr>
            <p:nvPr/>
          </p:nvSpPr>
          <p:spPr>
            <a:xfrm>
              <a:off x="2620" y="1767"/>
              <a:ext cx="739" cy="1"/>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13390" name="直接连接符 613389"/>
            <p:cNvSpPr>
              <a:spLocks noChangeAspect="1"/>
            </p:cNvSpPr>
            <p:nvPr/>
          </p:nvSpPr>
          <p:spPr>
            <a:xfrm flipH="1" flipV="1">
              <a:off x="2620" y="1767"/>
              <a:ext cx="454" cy="45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391" name="直接连接符 613390"/>
            <p:cNvSpPr>
              <a:spLocks noChangeAspect="1"/>
            </p:cNvSpPr>
            <p:nvPr/>
          </p:nvSpPr>
          <p:spPr>
            <a:xfrm>
              <a:off x="2809" y="3107"/>
              <a:ext cx="1" cy="5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92" name="任意多边形 613391"/>
            <p:cNvSpPr>
              <a:spLocks noChangeAspect="1"/>
            </p:cNvSpPr>
            <p:nvPr/>
          </p:nvSpPr>
          <p:spPr>
            <a:xfrm>
              <a:off x="2770" y="3107"/>
              <a:ext cx="39" cy="55"/>
            </a:xfrm>
            <a:custGeom>
              <a:avLst/>
              <a:gdLst/>
              <a:ahLst/>
              <a:cxnLst/>
              <a:rect l="0" t="0" r="0" b="0"/>
              <a:pathLst>
                <a:path w="197" h="270">
                  <a:moveTo>
                    <a:pt x="197" y="58"/>
                  </a:moveTo>
                  <a:lnTo>
                    <a:pt x="164" y="19"/>
                  </a:lnTo>
                  <a:lnTo>
                    <a:pt x="131" y="0"/>
                  </a:lnTo>
                  <a:lnTo>
                    <a:pt x="82" y="0"/>
                  </a:lnTo>
                  <a:lnTo>
                    <a:pt x="50" y="19"/>
                  </a:lnTo>
                  <a:lnTo>
                    <a:pt x="17" y="58"/>
                  </a:lnTo>
                  <a:lnTo>
                    <a:pt x="0" y="116"/>
                  </a:lnTo>
                  <a:lnTo>
                    <a:pt x="0" y="154"/>
                  </a:lnTo>
                  <a:lnTo>
                    <a:pt x="17" y="212"/>
                  </a:lnTo>
                  <a:lnTo>
                    <a:pt x="50" y="251"/>
                  </a:lnTo>
                  <a:lnTo>
                    <a:pt x="82" y="270"/>
                  </a:lnTo>
                  <a:lnTo>
                    <a:pt x="131" y="270"/>
                  </a:lnTo>
                  <a:lnTo>
                    <a:pt x="164" y="251"/>
                  </a:lnTo>
                  <a:lnTo>
                    <a:pt x="197"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393" name="直接连接符 613392"/>
            <p:cNvSpPr>
              <a:spLocks noChangeAspect="1"/>
            </p:cNvSpPr>
            <p:nvPr/>
          </p:nvSpPr>
          <p:spPr>
            <a:xfrm>
              <a:off x="2690" y="2949"/>
              <a:ext cx="1015"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394" name="矩形 613393"/>
            <p:cNvSpPr>
              <a:spLocks noChangeAspect="1"/>
            </p:cNvSpPr>
            <p:nvPr/>
          </p:nvSpPr>
          <p:spPr>
            <a:xfrm>
              <a:off x="1728" y="336"/>
              <a:ext cx="2688" cy="269"/>
            </a:xfrm>
            <a:prstGeom prst="rect">
              <a:avLst/>
            </a:prstGeom>
            <a:noFill/>
            <a:ln w="9525">
              <a:noFill/>
            </a:ln>
          </p:spPr>
          <p:txBody>
            <a:bodyPr wrap="none" lIns="0" tIns="0" rIns="0" bIns="0">
              <a:spAutoFit/>
            </a:bodyPr>
            <a:lstStyle/>
            <a:p>
              <a:pPr algn="ctr"/>
              <a:r>
                <a:rPr lang="en-US" altLang="zh-CN" sz="2800" b="0" dirty="0">
                  <a:solidFill>
                    <a:srgbClr val="000000"/>
                  </a:solidFill>
                  <a:latin typeface="黑体" panose="02010609060101010101" pitchFamily="2" charset="-122"/>
                  <a:ea typeface="黑体" panose="02010609060101010101" pitchFamily="2" charset="-122"/>
                </a:rPr>
                <a:t>  </a:t>
              </a:r>
              <a:r>
                <a:rPr lang="zh-CN" altLang="en-US" sz="2800" b="0" dirty="0">
                  <a:solidFill>
                    <a:srgbClr val="000000"/>
                  </a:solidFill>
                  <a:latin typeface="黑体" panose="02010609060101010101" pitchFamily="2" charset="-122"/>
                  <a:ea typeface="隶书" panose="02010509060101010101" pitchFamily="49" charset="-122"/>
                </a:rPr>
                <a:t>投影面平行线的投影特性</a:t>
              </a:r>
              <a:endParaRPr lang="zh-CN" altLang="en-US" sz="2800" b="0" dirty="0">
                <a:latin typeface="Times New Roman" panose="02020603050405020304" pitchFamily="18" charset="0"/>
                <a:ea typeface="隶书" panose="02010509060101010101" pitchFamily="49" charset="-122"/>
              </a:endParaRPr>
            </a:p>
          </p:txBody>
        </p:sp>
        <p:sp>
          <p:nvSpPr>
            <p:cNvPr id="613395" name="直接连接符 613394"/>
            <p:cNvSpPr>
              <a:spLocks noChangeAspect="1"/>
            </p:cNvSpPr>
            <p:nvPr/>
          </p:nvSpPr>
          <p:spPr>
            <a:xfrm flipH="1" flipV="1">
              <a:off x="2723" y="1395"/>
              <a:ext cx="165" cy="1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96" name="直接连接符 613395"/>
            <p:cNvSpPr>
              <a:spLocks noChangeAspect="1"/>
            </p:cNvSpPr>
            <p:nvPr/>
          </p:nvSpPr>
          <p:spPr>
            <a:xfrm>
              <a:off x="192" y="3531"/>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97" name="直接连接符 613396"/>
            <p:cNvSpPr>
              <a:spLocks noChangeAspect="1"/>
            </p:cNvSpPr>
            <p:nvPr/>
          </p:nvSpPr>
          <p:spPr>
            <a:xfrm>
              <a:off x="192" y="3531"/>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98" name="直接连接符 613397"/>
            <p:cNvSpPr>
              <a:spLocks noChangeAspect="1"/>
            </p:cNvSpPr>
            <p:nvPr/>
          </p:nvSpPr>
          <p:spPr>
            <a:xfrm>
              <a:off x="192" y="2300"/>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399" name="直接连接符 613398"/>
            <p:cNvSpPr>
              <a:spLocks noChangeAspect="1"/>
            </p:cNvSpPr>
            <p:nvPr/>
          </p:nvSpPr>
          <p:spPr>
            <a:xfrm>
              <a:off x="192" y="1070"/>
              <a:ext cx="542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00" name="直接连接符 613399"/>
            <p:cNvSpPr>
              <a:spLocks noChangeAspect="1"/>
            </p:cNvSpPr>
            <p:nvPr/>
          </p:nvSpPr>
          <p:spPr>
            <a:xfrm>
              <a:off x="192" y="745"/>
              <a:ext cx="542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401" name="直接连接符 613400"/>
            <p:cNvSpPr>
              <a:spLocks noChangeAspect="1"/>
            </p:cNvSpPr>
            <p:nvPr/>
          </p:nvSpPr>
          <p:spPr>
            <a:xfrm>
              <a:off x="1567" y="1469"/>
              <a:ext cx="2" cy="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02" name="直接连接符 613401"/>
            <p:cNvSpPr>
              <a:spLocks noChangeAspect="1"/>
            </p:cNvSpPr>
            <p:nvPr/>
          </p:nvSpPr>
          <p:spPr>
            <a:xfrm flipV="1">
              <a:off x="1683" y="1548"/>
              <a:ext cx="25" cy="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03" name="任意多边形 613402"/>
            <p:cNvSpPr>
              <a:spLocks noChangeAspect="1"/>
            </p:cNvSpPr>
            <p:nvPr/>
          </p:nvSpPr>
          <p:spPr>
            <a:xfrm>
              <a:off x="1579" y="1524"/>
              <a:ext cx="75" cy="44"/>
            </a:xfrm>
            <a:custGeom>
              <a:avLst/>
              <a:gdLst/>
              <a:ahLst/>
              <a:cxnLst/>
              <a:rect l="0" t="0" r="0" b="0"/>
              <a:pathLst>
                <a:path w="375" h="214">
                  <a:moveTo>
                    <a:pt x="0" y="0"/>
                  </a:moveTo>
                  <a:lnTo>
                    <a:pt x="159" y="157"/>
                  </a:lnTo>
                  <a:lnTo>
                    <a:pt x="375" y="21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04" name="任意多边形 613403"/>
            <p:cNvSpPr>
              <a:spLocks noChangeAspect="1"/>
            </p:cNvSpPr>
            <p:nvPr/>
          </p:nvSpPr>
          <p:spPr>
            <a:xfrm>
              <a:off x="1564" y="1495"/>
              <a:ext cx="15" cy="29"/>
            </a:xfrm>
            <a:custGeom>
              <a:avLst/>
              <a:gdLst/>
              <a:ahLst/>
              <a:cxnLst/>
              <a:rect l="0" t="0" r="0" b="0"/>
              <a:pathLst>
                <a:path w="74" h="143">
                  <a:moveTo>
                    <a:pt x="44" y="0"/>
                  </a:moveTo>
                  <a:lnTo>
                    <a:pt x="0" y="18"/>
                  </a:lnTo>
                  <a:lnTo>
                    <a:pt x="74" y="143"/>
                  </a:lnTo>
                  <a:lnTo>
                    <a:pt x="44" y="0"/>
                  </a:lnTo>
                  <a:close/>
                </a:path>
              </a:pathLst>
            </a:custGeom>
            <a:solidFill>
              <a:srgbClr val="000000"/>
            </a:solidFill>
            <a:ln w="9525">
              <a:noFill/>
            </a:ln>
          </p:spPr>
          <p:txBody>
            <a:bodyPr/>
            <a:lstStyle/>
            <a:p>
              <a:endParaRPr lang="zh-CN" altLang="en-US"/>
            </a:p>
          </p:txBody>
        </p:sp>
        <p:sp>
          <p:nvSpPr>
            <p:cNvPr id="613405" name="任意多边形 613404"/>
            <p:cNvSpPr>
              <a:spLocks noChangeAspect="1"/>
            </p:cNvSpPr>
            <p:nvPr/>
          </p:nvSpPr>
          <p:spPr>
            <a:xfrm>
              <a:off x="1564" y="1495"/>
              <a:ext cx="15" cy="29"/>
            </a:xfrm>
            <a:custGeom>
              <a:avLst/>
              <a:gdLst/>
              <a:ahLst/>
              <a:cxnLst/>
              <a:rect l="0" t="0" r="0" b="0"/>
              <a:pathLst>
                <a:path w="74" h="143">
                  <a:moveTo>
                    <a:pt x="44" y="0"/>
                  </a:moveTo>
                  <a:lnTo>
                    <a:pt x="0" y="18"/>
                  </a:lnTo>
                  <a:lnTo>
                    <a:pt x="74" y="143"/>
                  </a:lnTo>
                  <a:lnTo>
                    <a:pt x="4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06" name="任意多边形 613405"/>
            <p:cNvSpPr>
              <a:spLocks noChangeAspect="1"/>
            </p:cNvSpPr>
            <p:nvPr/>
          </p:nvSpPr>
          <p:spPr>
            <a:xfrm>
              <a:off x="1654" y="1558"/>
              <a:ext cx="30" cy="10"/>
            </a:xfrm>
            <a:custGeom>
              <a:avLst/>
              <a:gdLst/>
              <a:ahLst/>
              <a:cxnLst/>
              <a:rect l="0" t="0" r="0" b="0"/>
              <a:pathLst>
                <a:path w="146" h="47">
                  <a:moveTo>
                    <a:pt x="146" y="47"/>
                  </a:moveTo>
                  <a:lnTo>
                    <a:pt x="138" y="0"/>
                  </a:lnTo>
                  <a:lnTo>
                    <a:pt x="0" y="47"/>
                  </a:lnTo>
                  <a:lnTo>
                    <a:pt x="146" y="47"/>
                  </a:lnTo>
                  <a:close/>
                </a:path>
              </a:pathLst>
            </a:custGeom>
            <a:solidFill>
              <a:srgbClr val="000000"/>
            </a:solidFill>
            <a:ln w="9525">
              <a:noFill/>
            </a:ln>
          </p:spPr>
          <p:txBody>
            <a:bodyPr/>
            <a:lstStyle/>
            <a:p>
              <a:endParaRPr lang="zh-CN" altLang="en-US"/>
            </a:p>
          </p:txBody>
        </p:sp>
        <p:sp>
          <p:nvSpPr>
            <p:cNvPr id="613407" name="矩形 613406"/>
            <p:cNvSpPr>
              <a:spLocks noChangeAspect="1"/>
            </p:cNvSpPr>
            <p:nvPr/>
          </p:nvSpPr>
          <p:spPr>
            <a:xfrm>
              <a:off x="1536" y="1529"/>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γ</a:t>
              </a:r>
              <a:endParaRPr lang="en-US" altLang="zh-CN" sz="2400" b="0">
                <a:latin typeface="Times New Roman" panose="02020603050405020304" pitchFamily="18" charset="0"/>
              </a:endParaRPr>
            </a:p>
          </p:txBody>
        </p:sp>
        <p:sp>
          <p:nvSpPr>
            <p:cNvPr id="613408" name="任意多边形 613407"/>
            <p:cNvSpPr>
              <a:spLocks noChangeAspect="1"/>
            </p:cNvSpPr>
            <p:nvPr/>
          </p:nvSpPr>
          <p:spPr>
            <a:xfrm>
              <a:off x="1654" y="1558"/>
              <a:ext cx="30" cy="10"/>
            </a:xfrm>
            <a:custGeom>
              <a:avLst/>
              <a:gdLst/>
              <a:ahLst/>
              <a:cxnLst/>
              <a:rect l="0" t="0" r="0" b="0"/>
              <a:pathLst>
                <a:path w="146" h="47">
                  <a:moveTo>
                    <a:pt x="146" y="47"/>
                  </a:moveTo>
                  <a:lnTo>
                    <a:pt x="138" y="0"/>
                  </a:lnTo>
                  <a:lnTo>
                    <a:pt x="0" y="47"/>
                  </a:lnTo>
                  <a:lnTo>
                    <a:pt x="146" y="4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09" name="直接连接符 613408"/>
            <p:cNvSpPr>
              <a:spLocks noChangeAspect="1"/>
            </p:cNvSpPr>
            <p:nvPr/>
          </p:nvSpPr>
          <p:spPr>
            <a:xfrm>
              <a:off x="1625" y="1562"/>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0" name="直接连接符 613409"/>
            <p:cNvSpPr>
              <a:spLocks noChangeAspect="1"/>
            </p:cNvSpPr>
            <p:nvPr/>
          </p:nvSpPr>
          <p:spPr>
            <a:xfrm>
              <a:off x="1292"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1" name="直接连接符 613410"/>
            <p:cNvSpPr>
              <a:spLocks noChangeAspect="1"/>
            </p:cNvSpPr>
            <p:nvPr/>
          </p:nvSpPr>
          <p:spPr>
            <a:xfrm>
              <a:off x="1654" y="190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2" name="直接连接符 613411"/>
            <p:cNvSpPr>
              <a:spLocks noChangeAspect="1"/>
            </p:cNvSpPr>
            <p:nvPr/>
          </p:nvSpPr>
          <p:spPr>
            <a:xfrm>
              <a:off x="1654" y="148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3" name="直接连接符 613412"/>
            <p:cNvSpPr>
              <a:spLocks noChangeAspect="1"/>
            </p:cNvSpPr>
            <p:nvPr/>
          </p:nvSpPr>
          <p:spPr>
            <a:xfrm>
              <a:off x="1654" y="148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4" name="直接连接符 613413"/>
            <p:cNvSpPr>
              <a:spLocks noChangeAspect="1"/>
            </p:cNvSpPr>
            <p:nvPr/>
          </p:nvSpPr>
          <p:spPr>
            <a:xfrm flipV="1">
              <a:off x="2470" y="745"/>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5" name="直接连接符 613414"/>
            <p:cNvSpPr>
              <a:spLocks noChangeAspect="1"/>
            </p:cNvSpPr>
            <p:nvPr/>
          </p:nvSpPr>
          <p:spPr>
            <a:xfrm>
              <a:off x="1863" y="1738"/>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16" name="任意多边形 613415"/>
            <p:cNvSpPr>
              <a:spLocks noChangeAspect="1"/>
            </p:cNvSpPr>
            <p:nvPr/>
          </p:nvSpPr>
          <p:spPr>
            <a:xfrm>
              <a:off x="1828" y="1738"/>
              <a:ext cx="35" cy="48"/>
            </a:xfrm>
            <a:custGeom>
              <a:avLst/>
              <a:gdLst/>
              <a:ahLst/>
              <a:cxnLst/>
              <a:rect l="0" t="0" r="0" b="0"/>
              <a:pathLst>
                <a:path w="175" h="240">
                  <a:moveTo>
                    <a:pt x="175" y="51"/>
                  </a:moveTo>
                  <a:lnTo>
                    <a:pt x="146" y="17"/>
                  </a:lnTo>
                  <a:lnTo>
                    <a:pt x="117" y="0"/>
                  </a:lnTo>
                  <a:lnTo>
                    <a:pt x="73" y="0"/>
                  </a:lnTo>
                  <a:lnTo>
                    <a:pt x="44" y="17"/>
                  </a:lnTo>
                  <a:lnTo>
                    <a:pt x="15" y="51"/>
                  </a:lnTo>
                  <a:lnTo>
                    <a:pt x="0" y="103"/>
                  </a:lnTo>
                  <a:lnTo>
                    <a:pt x="0" y="137"/>
                  </a:lnTo>
                  <a:lnTo>
                    <a:pt x="15" y="188"/>
                  </a:lnTo>
                  <a:lnTo>
                    <a:pt x="44" y="222"/>
                  </a:lnTo>
                  <a:lnTo>
                    <a:pt x="73" y="240"/>
                  </a:lnTo>
                  <a:lnTo>
                    <a:pt x="117" y="240"/>
                  </a:lnTo>
                  <a:lnTo>
                    <a:pt x="146" y="222"/>
                  </a:lnTo>
                  <a:lnTo>
                    <a:pt x="175"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17" name="任意多边形 613416"/>
            <p:cNvSpPr>
              <a:spLocks noChangeAspect="1"/>
            </p:cNvSpPr>
            <p:nvPr/>
          </p:nvSpPr>
          <p:spPr>
            <a:xfrm>
              <a:off x="1883" y="1699"/>
              <a:ext cx="6" cy="22"/>
            </a:xfrm>
            <a:custGeom>
              <a:avLst/>
              <a:gdLst/>
              <a:ahLst/>
              <a:cxnLst/>
              <a:rect l="0" t="0" r="0" b="0"/>
              <a:pathLst>
                <a:path w="29" h="103">
                  <a:moveTo>
                    <a:pt x="29" y="17"/>
                  </a:moveTo>
                  <a:lnTo>
                    <a:pt x="14" y="35"/>
                  </a:lnTo>
                  <a:lnTo>
                    <a:pt x="0" y="17"/>
                  </a:lnTo>
                  <a:lnTo>
                    <a:pt x="14" y="0"/>
                  </a:lnTo>
                  <a:lnTo>
                    <a:pt x="29" y="17"/>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18" name="任意多边形 613417"/>
            <p:cNvSpPr>
              <a:spLocks noChangeAspect="1"/>
            </p:cNvSpPr>
            <p:nvPr/>
          </p:nvSpPr>
          <p:spPr>
            <a:xfrm>
              <a:off x="1900" y="1699"/>
              <a:ext cx="6" cy="22"/>
            </a:xfrm>
            <a:custGeom>
              <a:avLst/>
              <a:gdLst/>
              <a:ahLst/>
              <a:cxnLst/>
              <a:rect l="0" t="0" r="0" b="0"/>
              <a:pathLst>
                <a:path w="29" h="103">
                  <a:moveTo>
                    <a:pt x="29" y="17"/>
                  </a:moveTo>
                  <a:lnTo>
                    <a:pt x="15" y="35"/>
                  </a:lnTo>
                  <a:lnTo>
                    <a:pt x="0" y="17"/>
                  </a:lnTo>
                  <a:lnTo>
                    <a:pt x="15" y="0"/>
                  </a:lnTo>
                  <a:lnTo>
                    <a:pt x="29" y="17"/>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19" name="直接连接符 613418"/>
            <p:cNvSpPr/>
            <p:nvPr/>
          </p:nvSpPr>
          <p:spPr>
            <a:xfrm flipV="1">
              <a:off x="2187" y="1636"/>
              <a:ext cx="0" cy="60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420" name="直接连接符 613419"/>
            <p:cNvSpPr>
              <a:spLocks noChangeAspect="1"/>
            </p:cNvSpPr>
            <p:nvPr/>
          </p:nvSpPr>
          <p:spPr>
            <a:xfrm flipV="1">
              <a:off x="1654" y="1480"/>
              <a:ext cx="1" cy="4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21" name="直接连接符 613420"/>
            <p:cNvSpPr>
              <a:spLocks noChangeAspect="1"/>
            </p:cNvSpPr>
            <p:nvPr/>
          </p:nvSpPr>
          <p:spPr>
            <a:xfrm flipV="1">
              <a:off x="1292" y="1694"/>
              <a:ext cx="1" cy="2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22" name="矩形 613421"/>
            <p:cNvSpPr>
              <a:spLocks noChangeAspect="1"/>
            </p:cNvSpPr>
            <p:nvPr/>
          </p:nvSpPr>
          <p:spPr>
            <a:xfrm>
              <a:off x="392" y="1260"/>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空</a:t>
              </a:r>
              <a:endParaRPr lang="zh-CN" altLang="en-US" sz="2400" dirty="0">
                <a:latin typeface="Times New Roman" panose="02020603050405020304" pitchFamily="18" charset="0"/>
              </a:endParaRPr>
            </a:p>
          </p:txBody>
        </p:sp>
        <p:sp>
          <p:nvSpPr>
            <p:cNvPr id="613423" name="矩形 613422"/>
            <p:cNvSpPr>
              <a:spLocks noChangeAspect="1"/>
            </p:cNvSpPr>
            <p:nvPr/>
          </p:nvSpPr>
          <p:spPr>
            <a:xfrm>
              <a:off x="392" y="1464"/>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间</a:t>
              </a:r>
            </a:p>
          </p:txBody>
        </p:sp>
        <p:sp>
          <p:nvSpPr>
            <p:cNvPr id="613424" name="矩形 613423"/>
            <p:cNvSpPr>
              <a:spLocks noChangeAspect="1"/>
            </p:cNvSpPr>
            <p:nvPr/>
          </p:nvSpPr>
          <p:spPr>
            <a:xfrm>
              <a:off x="384" y="1685"/>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情</a:t>
              </a:r>
            </a:p>
          </p:txBody>
        </p:sp>
        <p:sp>
          <p:nvSpPr>
            <p:cNvPr id="613425" name="矩形 613424"/>
            <p:cNvSpPr>
              <a:spLocks noChangeAspect="1"/>
            </p:cNvSpPr>
            <p:nvPr/>
          </p:nvSpPr>
          <p:spPr>
            <a:xfrm>
              <a:off x="384" y="1898"/>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况</a:t>
              </a:r>
            </a:p>
          </p:txBody>
        </p:sp>
        <p:sp>
          <p:nvSpPr>
            <p:cNvPr id="613426" name="直接连接符 613425"/>
            <p:cNvSpPr>
              <a:spLocks noChangeAspect="1"/>
            </p:cNvSpPr>
            <p:nvPr/>
          </p:nvSpPr>
          <p:spPr>
            <a:xfrm flipV="1">
              <a:off x="1734" y="1181"/>
              <a:ext cx="1" cy="60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427" name="直接连接符 613426"/>
            <p:cNvSpPr>
              <a:spLocks noChangeAspect="1"/>
            </p:cNvSpPr>
            <p:nvPr/>
          </p:nvSpPr>
          <p:spPr>
            <a:xfrm>
              <a:off x="1017" y="2792"/>
              <a:ext cx="1" cy="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28" name="任意多边形 613427"/>
            <p:cNvSpPr>
              <a:spLocks noChangeAspect="1"/>
            </p:cNvSpPr>
            <p:nvPr/>
          </p:nvSpPr>
          <p:spPr>
            <a:xfrm>
              <a:off x="979" y="2792"/>
              <a:ext cx="38" cy="53"/>
            </a:xfrm>
            <a:custGeom>
              <a:avLst/>
              <a:gdLst/>
              <a:ahLst/>
              <a:cxnLst/>
              <a:rect l="0" t="0" r="0" b="0"/>
              <a:pathLst>
                <a:path w="190" h="261">
                  <a:moveTo>
                    <a:pt x="190" y="56"/>
                  </a:moveTo>
                  <a:lnTo>
                    <a:pt x="158" y="18"/>
                  </a:lnTo>
                  <a:lnTo>
                    <a:pt x="127" y="0"/>
                  </a:lnTo>
                  <a:lnTo>
                    <a:pt x="79" y="0"/>
                  </a:lnTo>
                  <a:lnTo>
                    <a:pt x="47" y="18"/>
                  </a:lnTo>
                  <a:lnTo>
                    <a:pt x="16" y="56"/>
                  </a:lnTo>
                  <a:lnTo>
                    <a:pt x="0" y="112"/>
                  </a:lnTo>
                  <a:lnTo>
                    <a:pt x="0" y="149"/>
                  </a:lnTo>
                  <a:lnTo>
                    <a:pt x="16" y="205"/>
                  </a:lnTo>
                  <a:lnTo>
                    <a:pt x="47" y="242"/>
                  </a:lnTo>
                  <a:lnTo>
                    <a:pt x="79" y="261"/>
                  </a:lnTo>
                  <a:lnTo>
                    <a:pt x="127" y="261"/>
                  </a:lnTo>
                  <a:lnTo>
                    <a:pt x="158" y="242"/>
                  </a:lnTo>
                  <a:lnTo>
                    <a:pt x="190" y="2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29" name="任意多边形 613428"/>
            <p:cNvSpPr>
              <a:spLocks noChangeAspect="1"/>
            </p:cNvSpPr>
            <p:nvPr/>
          </p:nvSpPr>
          <p:spPr>
            <a:xfrm>
              <a:off x="1040" y="2751"/>
              <a:ext cx="6" cy="23"/>
            </a:xfrm>
            <a:custGeom>
              <a:avLst/>
              <a:gdLst/>
              <a:ahLst/>
              <a:cxnLst/>
              <a:rect l="0" t="0" r="0" b="0"/>
              <a:pathLst>
                <a:path w="32" h="112">
                  <a:moveTo>
                    <a:pt x="32" y="19"/>
                  </a:moveTo>
                  <a:lnTo>
                    <a:pt x="16" y="38"/>
                  </a:lnTo>
                  <a:lnTo>
                    <a:pt x="0" y="19"/>
                  </a:lnTo>
                  <a:lnTo>
                    <a:pt x="16" y="0"/>
                  </a:lnTo>
                  <a:lnTo>
                    <a:pt x="32" y="19"/>
                  </a:lnTo>
                  <a:lnTo>
                    <a:pt x="32" y="56"/>
                  </a:lnTo>
                  <a:lnTo>
                    <a:pt x="16" y="94"/>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30" name="直接连接符 613429"/>
            <p:cNvSpPr>
              <a:spLocks noChangeAspect="1"/>
            </p:cNvSpPr>
            <p:nvPr/>
          </p:nvSpPr>
          <p:spPr>
            <a:xfrm>
              <a:off x="946" y="2953"/>
              <a:ext cx="1123"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431" name="直接连接符 613430"/>
            <p:cNvSpPr>
              <a:spLocks noChangeAspect="1"/>
            </p:cNvSpPr>
            <p:nvPr/>
          </p:nvSpPr>
          <p:spPr>
            <a:xfrm flipV="1">
              <a:off x="860" y="2918"/>
              <a:ext cx="52"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32" name="直接连接符 613431"/>
            <p:cNvSpPr>
              <a:spLocks noChangeAspect="1"/>
            </p:cNvSpPr>
            <p:nvPr/>
          </p:nvSpPr>
          <p:spPr>
            <a:xfrm>
              <a:off x="870" y="2918"/>
              <a:ext cx="33"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33" name="直接连接符 613432"/>
            <p:cNvSpPr>
              <a:spLocks noChangeAspect="1"/>
            </p:cNvSpPr>
            <p:nvPr/>
          </p:nvSpPr>
          <p:spPr>
            <a:xfrm>
              <a:off x="1275" y="2620"/>
              <a:ext cx="8" cy="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34" name="直接连接符 613433"/>
            <p:cNvSpPr>
              <a:spLocks noChangeAspect="1"/>
            </p:cNvSpPr>
            <p:nvPr/>
          </p:nvSpPr>
          <p:spPr>
            <a:xfrm flipV="1">
              <a:off x="1410" y="2699"/>
              <a:ext cx="27" cy="1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35" name="任意多边形 613434"/>
            <p:cNvSpPr>
              <a:spLocks noChangeAspect="1"/>
            </p:cNvSpPr>
            <p:nvPr/>
          </p:nvSpPr>
          <p:spPr>
            <a:xfrm>
              <a:off x="1296" y="2673"/>
              <a:ext cx="86" cy="42"/>
            </a:xfrm>
            <a:custGeom>
              <a:avLst/>
              <a:gdLst/>
              <a:ahLst/>
              <a:cxnLst/>
              <a:rect l="0" t="0" r="0" b="0"/>
              <a:pathLst>
                <a:path w="424" h="210">
                  <a:moveTo>
                    <a:pt x="0" y="0"/>
                  </a:moveTo>
                  <a:lnTo>
                    <a:pt x="188" y="155"/>
                  </a:lnTo>
                  <a:lnTo>
                    <a:pt x="424" y="21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36" name="任意多边形 613435"/>
            <p:cNvSpPr>
              <a:spLocks noChangeAspect="1"/>
            </p:cNvSpPr>
            <p:nvPr/>
          </p:nvSpPr>
          <p:spPr>
            <a:xfrm>
              <a:off x="1278" y="2645"/>
              <a:ext cx="18" cy="28"/>
            </a:xfrm>
            <a:custGeom>
              <a:avLst/>
              <a:gdLst/>
              <a:ahLst/>
              <a:cxnLst/>
              <a:rect l="0" t="0" r="0" b="0"/>
              <a:pathLst>
                <a:path w="92" h="137">
                  <a:moveTo>
                    <a:pt x="42" y="0"/>
                  </a:moveTo>
                  <a:lnTo>
                    <a:pt x="0" y="23"/>
                  </a:lnTo>
                  <a:lnTo>
                    <a:pt x="92" y="137"/>
                  </a:lnTo>
                  <a:lnTo>
                    <a:pt x="42" y="0"/>
                  </a:lnTo>
                  <a:close/>
                </a:path>
              </a:pathLst>
            </a:custGeom>
            <a:solidFill>
              <a:srgbClr val="000000"/>
            </a:solidFill>
            <a:ln w="9525">
              <a:noFill/>
            </a:ln>
          </p:spPr>
          <p:txBody>
            <a:bodyPr/>
            <a:lstStyle/>
            <a:p>
              <a:endParaRPr lang="zh-CN" altLang="en-US"/>
            </a:p>
          </p:txBody>
        </p:sp>
        <p:sp>
          <p:nvSpPr>
            <p:cNvPr id="613437" name="任意多边形 613436"/>
            <p:cNvSpPr>
              <a:spLocks noChangeAspect="1"/>
            </p:cNvSpPr>
            <p:nvPr/>
          </p:nvSpPr>
          <p:spPr>
            <a:xfrm>
              <a:off x="1278" y="2645"/>
              <a:ext cx="18" cy="28"/>
            </a:xfrm>
            <a:custGeom>
              <a:avLst/>
              <a:gdLst/>
              <a:ahLst/>
              <a:cxnLst/>
              <a:rect l="0" t="0" r="0" b="0"/>
              <a:pathLst>
                <a:path w="92" h="137">
                  <a:moveTo>
                    <a:pt x="42" y="0"/>
                  </a:moveTo>
                  <a:lnTo>
                    <a:pt x="0" y="23"/>
                  </a:lnTo>
                  <a:lnTo>
                    <a:pt x="92" y="137"/>
                  </a:lnTo>
                  <a:lnTo>
                    <a:pt x="4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38" name="任意多边形 613437"/>
            <p:cNvSpPr>
              <a:spLocks noChangeAspect="1"/>
            </p:cNvSpPr>
            <p:nvPr/>
          </p:nvSpPr>
          <p:spPr>
            <a:xfrm>
              <a:off x="1382" y="2707"/>
              <a:ext cx="28" cy="9"/>
            </a:xfrm>
            <a:custGeom>
              <a:avLst/>
              <a:gdLst/>
              <a:ahLst/>
              <a:cxnLst/>
              <a:rect l="0" t="0" r="0" b="0"/>
              <a:pathLst>
                <a:path w="146" h="47">
                  <a:moveTo>
                    <a:pt x="146" y="47"/>
                  </a:moveTo>
                  <a:lnTo>
                    <a:pt x="139" y="0"/>
                  </a:lnTo>
                  <a:lnTo>
                    <a:pt x="0" y="43"/>
                  </a:lnTo>
                  <a:lnTo>
                    <a:pt x="146" y="47"/>
                  </a:lnTo>
                  <a:close/>
                </a:path>
              </a:pathLst>
            </a:custGeom>
            <a:solidFill>
              <a:srgbClr val="000000"/>
            </a:solidFill>
            <a:ln w="9525">
              <a:noFill/>
            </a:ln>
          </p:spPr>
          <p:txBody>
            <a:bodyPr/>
            <a:lstStyle/>
            <a:p>
              <a:endParaRPr lang="zh-CN" altLang="en-US"/>
            </a:p>
          </p:txBody>
        </p:sp>
        <p:sp>
          <p:nvSpPr>
            <p:cNvPr id="613439" name="矩形 613438"/>
            <p:cNvSpPr>
              <a:spLocks noChangeAspect="1"/>
            </p:cNvSpPr>
            <p:nvPr/>
          </p:nvSpPr>
          <p:spPr>
            <a:xfrm>
              <a:off x="1269" y="2676"/>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γ</a:t>
              </a:r>
              <a:endParaRPr lang="en-US" altLang="zh-CN" sz="2400" b="0">
                <a:latin typeface="Times New Roman" panose="02020603050405020304" pitchFamily="18" charset="0"/>
              </a:endParaRPr>
            </a:p>
          </p:txBody>
        </p:sp>
        <p:sp>
          <p:nvSpPr>
            <p:cNvPr id="613440" name="任意多边形 613439"/>
            <p:cNvSpPr>
              <a:spLocks noChangeAspect="1"/>
            </p:cNvSpPr>
            <p:nvPr/>
          </p:nvSpPr>
          <p:spPr>
            <a:xfrm>
              <a:off x="1382" y="2707"/>
              <a:ext cx="28" cy="9"/>
            </a:xfrm>
            <a:custGeom>
              <a:avLst/>
              <a:gdLst/>
              <a:ahLst/>
              <a:cxnLst/>
              <a:rect l="0" t="0" r="0" b="0"/>
              <a:pathLst>
                <a:path w="146" h="47">
                  <a:moveTo>
                    <a:pt x="146" y="47"/>
                  </a:moveTo>
                  <a:lnTo>
                    <a:pt x="139" y="0"/>
                  </a:lnTo>
                  <a:lnTo>
                    <a:pt x="0" y="43"/>
                  </a:lnTo>
                  <a:lnTo>
                    <a:pt x="146" y="4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41" name="直接连接符 613440"/>
            <p:cNvSpPr>
              <a:spLocks noChangeAspect="1"/>
            </p:cNvSpPr>
            <p:nvPr/>
          </p:nvSpPr>
          <p:spPr>
            <a:xfrm>
              <a:off x="1320" y="2696"/>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2" name="直接连接符 613441"/>
            <p:cNvSpPr>
              <a:spLocks noChangeAspect="1"/>
            </p:cNvSpPr>
            <p:nvPr/>
          </p:nvSpPr>
          <p:spPr>
            <a:xfrm>
              <a:off x="1084" y="283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3" name="直接连接符 613442"/>
            <p:cNvSpPr>
              <a:spLocks noChangeAspect="1"/>
            </p:cNvSpPr>
            <p:nvPr/>
          </p:nvSpPr>
          <p:spPr>
            <a:xfrm>
              <a:off x="1382" y="2608"/>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4" name="直接连接符 613443"/>
            <p:cNvSpPr>
              <a:spLocks noChangeAspect="1"/>
            </p:cNvSpPr>
            <p:nvPr/>
          </p:nvSpPr>
          <p:spPr>
            <a:xfrm>
              <a:off x="1382" y="3217"/>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5" name="直接连接符 613444"/>
            <p:cNvSpPr>
              <a:spLocks noChangeAspect="1"/>
            </p:cNvSpPr>
            <p:nvPr/>
          </p:nvSpPr>
          <p:spPr>
            <a:xfrm>
              <a:off x="1382" y="2608"/>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6" name="直接连接符 613445"/>
            <p:cNvSpPr>
              <a:spLocks noChangeAspect="1"/>
            </p:cNvSpPr>
            <p:nvPr/>
          </p:nvSpPr>
          <p:spPr>
            <a:xfrm flipV="1">
              <a:off x="1180" y="2864"/>
              <a:ext cx="11" cy="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7" name="直接连接符 613446"/>
            <p:cNvSpPr>
              <a:spLocks noChangeAspect="1"/>
            </p:cNvSpPr>
            <p:nvPr/>
          </p:nvSpPr>
          <p:spPr>
            <a:xfrm flipH="1" flipV="1">
              <a:off x="1127" y="2732"/>
              <a:ext cx="24" cy="1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8" name="直接连接符 613447"/>
            <p:cNvSpPr>
              <a:spLocks noChangeAspect="1"/>
            </p:cNvSpPr>
            <p:nvPr/>
          </p:nvSpPr>
          <p:spPr>
            <a:xfrm flipH="1" flipV="1">
              <a:off x="1172" y="2767"/>
              <a:ext cx="23" cy="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49" name="任意多边形 613448"/>
            <p:cNvSpPr>
              <a:spLocks noChangeAspect="1"/>
            </p:cNvSpPr>
            <p:nvPr/>
          </p:nvSpPr>
          <p:spPr>
            <a:xfrm>
              <a:off x="1186" y="2835"/>
              <a:ext cx="10" cy="30"/>
            </a:xfrm>
            <a:custGeom>
              <a:avLst/>
              <a:gdLst/>
              <a:ahLst/>
              <a:cxnLst/>
              <a:rect l="0" t="0" r="0" b="0"/>
              <a:pathLst>
                <a:path w="48" h="146">
                  <a:moveTo>
                    <a:pt x="0" y="140"/>
                  </a:moveTo>
                  <a:lnTo>
                    <a:pt x="48" y="146"/>
                  </a:lnTo>
                  <a:lnTo>
                    <a:pt x="43" y="0"/>
                  </a:lnTo>
                  <a:lnTo>
                    <a:pt x="0" y="140"/>
                  </a:lnTo>
                  <a:close/>
                </a:path>
              </a:pathLst>
            </a:custGeom>
            <a:solidFill>
              <a:srgbClr val="000000"/>
            </a:solidFill>
            <a:ln w="9525">
              <a:noFill/>
            </a:ln>
          </p:spPr>
          <p:txBody>
            <a:bodyPr/>
            <a:lstStyle/>
            <a:p>
              <a:endParaRPr lang="zh-CN" altLang="en-US"/>
            </a:p>
          </p:txBody>
        </p:sp>
        <p:sp>
          <p:nvSpPr>
            <p:cNvPr id="613450" name="任意多边形 613449"/>
            <p:cNvSpPr>
              <a:spLocks noChangeAspect="1"/>
            </p:cNvSpPr>
            <p:nvPr/>
          </p:nvSpPr>
          <p:spPr>
            <a:xfrm>
              <a:off x="1186" y="2835"/>
              <a:ext cx="10" cy="30"/>
            </a:xfrm>
            <a:custGeom>
              <a:avLst/>
              <a:gdLst/>
              <a:ahLst/>
              <a:cxnLst/>
              <a:rect l="0" t="0" r="0" b="0"/>
              <a:pathLst>
                <a:path w="48" h="146">
                  <a:moveTo>
                    <a:pt x="0" y="140"/>
                  </a:moveTo>
                  <a:lnTo>
                    <a:pt x="48" y="146"/>
                  </a:lnTo>
                  <a:lnTo>
                    <a:pt x="43" y="0"/>
                  </a:lnTo>
                  <a:lnTo>
                    <a:pt x="0" y="14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51" name="任意多边形 613450"/>
            <p:cNvSpPr>
              <a:spLocks noChangeAspect="1"/>
            </p:cNvSpPr>
            <p:nvPr/>
          </p:nvSpPr>
          <p:spPr>
            <a:xfrm>
              <a:off x="1147" y="2743"/>
              <a:ext cx="25" cy="24"/>
            </a:xfrm>
            <a:custGeom>
              <a:avLst/>
              <a:gdLst/>
              <a:ahLst/>
              <a:cxnLst/>
              <a:rect l="0" t="0" r="0" b="0"/>
              <a:pathLst>
                <a:path w="118" h="119">
                  <a:moveTo>
                    <a:pt x="34" y="0"/>
                  </a:moveTo>
                  <a:lnTo>
                    <a:pt x="0" y="34"/>
                  </a:lnTo>
                  <a:lnTo>
                    <a:pt x="118" y="119"/>
                  </a:lnTo>
                  <a:lnTo>
                    <a:pt x="34" y="0"/>
                  </a:lnTo>
                  <a:close/>
                </a:path>
              </a:pathLst>
            </a:custGeom>
            <a:solidFill>
              <a:srgbClr val="000000"/>
            </a:solidFill>
            <a:ln w="9525">
              <a:noFill/>
            </a:ln>
          </p:spPr>
          <p:txBody>
            <a:bodyPr/>
            <a:lstStyle/>
            <a:p>
              <a:endParaRPr lang="zh-CN" altLang="en-US"/>
            </a:p>
          </p:txBody>
        </p:sp>
        <p:sp>
          <p:nvSpPr>
            <p:cNvPr id="613452" name="矩形 613451"/>
            <p:cNvSpPr>
              <a:spLocks noChangeAspect="1"/>
            </p:cNvSpPr>
            <p:nvPr/>
          </p:nvSpPr>
          <p:spPr>
            <a:xfrm>
              <a:off x="1184" y="2731"/>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α</a:t>
              </a:r>
              <a:endParaRPr lang="en-US" altLang="zh-CN" sz="2400" b="0">
                <a:latin typeface="Times New Roman" panose="02020603050405020304" pitchFamily="18" charset="0"/>
              </a:endParaRPr>
            </a:p>
          </p:txBody>
        </p:sp>
        <p:sp>
          <p:nvSpPr>
            <p:cNvPr id="613453" name="任意多边形 613452"/>
            <p:cNvSpPr>
              <a:spLocks noChangeAspect="1"/>
            </p:cNvSpPr>
            <p:nvPr/>
          </p:nvSpPr>
          <p:spPr>
            <a:xfrm>
              <a:off x="1147" y="2743"/>
              <a:ext cx="25" cy="24"/>
            </a:xfrm>
            <a:custGeom>
              <a:avLst/>
              <a:gdLst/>
              <a:ahLst/>
              <a:cxnLst/>
              <a:rect l="0" t="0" r="0" b="0"/>
              <a:pathLst>
                <a:path w="118" h="119">
                  <a:moveTo>
                    <a:pt x="34" y="0"/>
                  </a:moveTo>
                  <a:lnTo>
                    <a:pt x="0" y="34"/>
                  </a:lnTo>
                  <a:lnTo>
                    <a:pt x="118" y="119"/>
                  </a:lnTo>
                  <a:lnTo>
                    <a:pt x="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54" name="直接连接符 613453"/>
            <p:cNvSpPr>
              <a:spLocks noChangeAspect="1"/>
            </p:cNvSpPr>
            <p:nvPr/>
          </p:nvSpPr>
          <p:spPr>
            <a:xfrm>
              <a:off x="1184" y="2788"/>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55" name="直接连接符 613454"/>
            <p:cNvSpPr>
              <a:spLocks noChangeAspect="1"/>
            </p:cNvSpPr>
            <p:nvPr/>
          </p:nvSpPr>
          <p:spPr>
            <a:xfrm>
              <a:off x="1084" y="283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56" name="直接连接符 613455"/>
            <p:cNvSpPr>
              <a:spLocks noChangeAspect="1"/>
            </p:cNvSpPr>
            <p:nvPr/>
          </p:nvSpPr>
          <p:spPr>
            <a:xfrm>
              <a:off x="1084" y="283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57" name="直接连接符 613456"/>
            <p:cNvSpPr>
              <a:spLocks noChangeAspect="1"/>
            </p:cNvSpPr>
            <p:nvPr/>
          </p:nvSpPr>
          <p:spPr>
            <a:xfrm>
              <a:off x="1778" y="2835"/>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58" name="直接连接符 613457"/>
            <p:cNvSpPr>
              <a:spLocks noChangeAspect="1"/>
            </p:cNvSpPr>
            <p:nvPr/>
          </p:nvSpPr>
          <p:spPr>
            <a:xfrm>
              <a:off x="1382" y="2608"/>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59" name="直接连接符 613458"/>
            <p:cNvSpPr>
              <a:spLocks noChangeAspect="1"/>
            </p:cNvSpPr>
            <p:nvPr/>
          </p:nvSpPr>
          <p:spPr>
            <a:xfrm>
              <a:off x="1778" y="2608"/>
              <a:ext cx="2" cy="22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460" name="直接连接符 613459"/>
            <p:cNvSpPr>
              <a:spLocks noChangeAspect="1"/>
            </p:cNvSpPr>
            <p:nvPr/>
          </p:nvSpPr>
          <p:spPr>
            <a:xfrm flipV="1">
              <a:off x="1514" y="2459"/>
              <a:ext cx="1" cy="99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461" name="直接连接符 613460"/>
            <p:cNvSpPr>
              <a:spLocks noChangeAspect="1"/>
            </p:cNvSpPr>
            <p:nvPr/>
          </p:nvSpPr>
          <p:spPr>
            <a:xfrm>
              <a:off x="1382" y="2608"/>
              <a:ext cx="1" cy="6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62" name="直接连接符 613461"/>
            <p:cNvSpPr>
              <a:spLocks noChangeAspect="1"/>
            </p:cNvSpPr>
            <p:nvPr/>
          </p:nvSpPr>
          <p:spPr>
            <a:xfrm flipV="1">
              <a:off x="1084" y="2608"/>
              <a:ext cx="298" cy="22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463" name="直接连接符 613462"/>
            <p:cNvSpPr>
              <a:spLocks noChangeAspect="1"/>
            </p:cNvSpPr>
            <p:nvPr/>
          </p:nvSpPr>
          <p:spPr>
            <a:xfrm>
              <a:off x="1847" y="2759"/>
              <a:ext cx="1" cy="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64" name="任意多边形 613463"/>
            <p:cNvSpPr>
              <a:spLocks noChangeAspect="1"/>
            </p:cNvSpPr>
            <p:nvPr/>
          </p:nvSpPr>
          <p:spPr>
            <a:xfrm>
              <a:off x="1809" y="2759"/>
              <a:ext cx="38" cy="53"/>
            </a:xfrm>
            <a:custGeom>
              <a:avLst/>
              <a:gdLst/>
              <a:ahLst/>
              <a:cxnLst/>
              <a:rect l="0" t="0" r="0" b="0"/>
              <a:pathLst>
                <a:path w="190" h="262">
                  <a:moveTo>
                    <a:pt x="190" y="56"/>
                  </a:moveTo>
                  <a:lnTo>
                    <a:pt x="159" y="19"/>
                  </a:lnTo>
                  <a:lnTo>
                    <a:pt x="127" y="0"/>
                  </a:lnTo>
                  <a:lnTo>
                    <a:pt x="79" y="0"/>
                  </a:lnTo>
                  <a:lnTo>
                    <a:pt x="48" y="19"/>
                  </a:lnTo>
                  <a:lnTo>
                    <a:pt x="16" y="56"/>
                  </a:lnTo>
                  <a:lnTo>
                    <a:pt x="0" y="112"/>
                  </a:lnTo>
                  <a:lnTo>
                    <a:pt x="0" y="150"/>
                  </a:lnTo>
                  <a:lnTo>
                    <a:pt x="16" y="206"/>
                  </a:lnTo>
                  <a:lnTo>
                    <a:pt x="48" y="243"/>
                  </a:lnTo>
                  <a:lnTo>
                    <a:pt x="79" y="262"/>
                  </a:lnTo>
                  <a:lnTo>
                    <a:pt x="127" y="262"/>
                  </a:lnTo>
                  <a:lnTo>
                    <a:pt x="159" y="243"/>
                  </a:lnTo>
                  <a:lnTo>
                    <a:pt x="190" y="20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65" name="任意多边形 613464"/>
            <p:cNvSpPr>
              <a:spLocks noChangeAspect="1"/>
            </p:cNvSpPr>
            <p:nvPr/>
          </p:nvSpPr>
          <p:spPr>
            <a:xfrm>
              <a:off x="1870" y="2718"/>
              <a:ext cx="6" cy="22"/>
            </a:xfrm>
            <a:custGeom>
              <a:avLst/>
              <a:gdLst/>
              <a:ahLst/>
              <a:cxnLst/>
              <a:rect l="0" t="0" r="0" b="0"/>
              <a:pathLst>
                <a:path w="32" h="112">
                  <a:moveTo>
                    <a:pt x="32" y="19"/>
                  </a:moveTo>
                  <a:lnTo>
                    <a:pt x="16" y="37"/>
                  </a:lnTo>
                  <a:lnTo>
                    <a:pt x="0" y="19"/>
                  </a:lnTo>
                  <a:lnTo>
                    <a:pt x="16" y="0"/>
                  </a:lnTo>
                  <a:lnTo>
                    <a:pt x="32" y="19"/>
                  </a:lnTo>
                  <a:lnTo>
                    <a:pt x="32"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66" name="任意多边形 613465"/>
            <p:cNvSpPr>
              <a:spLocks noChangeAspect="1"/>
            </p:cNvSpPr>
            <p:nvPr/>
          </p:nvSpPr>
          <p:spPr>
            <a:xfrm>
              <a:off x="1888" y="2718"/>
              <a:ext cx="7" cy="22"/>
            </a:xfrm>
            <a:custGeom>
              <a:avLst/>
              <a:gdLst/>
              <a:ahLst/>
              <a:cxnLst/>
              <a:rect l="0" t="0" r="0" b="0"/>
              <a:pathLst>
                <a:path w="32" h="112">
                  <a:moveTo>
                    <a:pt x="32" y="19"/>
                  </a:moveTo>
                  <a:lnTo>
                    <a:pt x="16" y="37"/>
                  </a:lnTo>
                  <a:lnTo>
                    <a:pt x="0" y="19"/>
                  </a:lnTo>
                  <a:lnTo>
                    <a:pt x="16" y="0"/>
                  </a:lnTo>
                  <a:lnTo>
                    <a:pt x="32" y="19"/>
                  </a:lnTo>
                  <a:lnTo>
                    <a:pt x="32"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67" name="直接连接符 613466"/>
            <p:cNvSpPr>
              <a:spLocks noChangeAspect="1"/>
            </p:cNvSpPr>
            <p:nvPr/>
          </p:nvSpPr>
          <p:spPr>
            <a:xfrm>
              <a:off x="1514" y="2953"/>
              <a:ext cx="488" cy="489"/>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468" name="直接连接符 613467"/>
            <p:cNvSpPr>
              <a:spLocks noChangeAspect="1"/>
            </p:cNvSpPr>
            <p:nvPr/>
          </p:nvSpPr>
          <p:spPr>
            <a:xfrm flipV="1">
              <a:off x="1778" y="2835"/>
              <a:ext cx="2" cy="3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69" name="直接连接符 613468"/>
            <p:cNvSpPr>
              <a:spLocks noChangeAspect="1"/>
            </p:cNvSpPr>
            <p:nvPr/>
          </p:nvSpPr>
          <p:spPr>
            <a:xfrm>
              <a:off x="1084" y="2835"/>
              <a:ext cx="1" cy="3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0" name="直接连接符 613469"/>
            <p:cNvSpPr>
              <a:spLocks noChangeAspect="1"/>
            </p:cNvSpPr>
            <p:nvPr/>
          </p:nvSpPr>
          <p:spPr>
            <a:xfrm>
              <a:off x="1382" y="3217"/>
              <a:ext cx="39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1" name="直接连接符 613470"/>
            <p:cNvSpPr>
              <a:spLocks noChangeAspect="1"/>
            </p:cNvSpPr>
            <p:nvPr/>
          </p:nvSpPr>
          <p:spPr>
            <a:xfrm>
              <a:off x="1084" y="3217"/>
              <a:ext cx="298"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472" name="直接连接符 613471"/>
            <p:cNvSpPr>
              <a:spLocks noChangeAspect="1"/>
            </p:cNvSpPr>
            <p:nvPr/>
          </p:nvSpPr>
          <p:spPr>
            <a:xfrm>
              <a:off x="1064" y="3274"/>
              <a:ext cx="1" cy="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3" name="任意多边形 613472"/>
            <p:cNvSpPr>
              <a:spLocks noChangeAspect="1"/>
            </p:cNvSpPr>
            <p:nvPr/>
          </p:nvSpPr>
          <p:spPr>
            <a:xfrm>
              <a:off x="1026" y="3274"/>
              <a:ext cx="38" cy="52"/>
            </a:xfrm>
            <a:custGeom>
              <a:avLst/>
              <a:gdLst/>
              <a:ahLst/>
              <a:cxnLst/>
              <a:rect l="0" t="0" r="0" b="0"/>
              <a:pathLst>
                <a:path w="190" h="261">
                  <a:moveTo>
                    <a:pt x="190" y="56"/>
                  </a:moveTo>
                  <a:lnTo>
                    <a:pt x="159" y="18"/>
                  </a:lnTo>
                  <a:lnTo>
                    <a:pt x="127" y="0"/>
                  </a:lnTo>
                  <a:lnTo>
                    <a:pt x="79" y="0"/>
                  </a:lnTo>
                  <a:lnTo>
                    <a:pt x="48" y="18"/>
                  </a:lnTo>
                  <a:lnTo>
                    <a:pt x="16" y="56"/>
                  </a:lnTo>
                  <a:lnTo>
                    <a:pt x="0" y="112"/>
                  </a:lnTo>
                  <a:lnTo>
                    <a:pt x="0" y="149"/>
                  </a:lnTo>
                  <a:lnTo>
                    <a:pt x="16" y="205"/>
                  </a:lnTo>
                  <a:lnTo>
                    <a:pt x="48" y="242"/>
                  </a:lnTo>
                  <a:lnTo>
                    <a:pt x="79" y="261"/>
                  </a:lnTo>
                  <a:lnTo>
                    <a:pt x="127" y="261"/>
                  </a:lnTo>
                  <a:lnTo>
                    <a:pt x="159" y="242"/>
                  </a:lnTo>
                  <a:lnTo>
                    <a:pt x="190" y="2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74" name="直接连接符 613473"/>
            <p:cNvSpPr>
              <a:spLocks noChangeAspect="1"/>
            </p:cNvSpPr>
            <p:nvPr/>
          </p:nvSpPr>
          <p:spPr>
            <a:xfrm flipV="1">
              <a:off x="1354" y="3245"/>
              <a:ext cx="1"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5" name="任意多边形 613474"/>
            <p:cNvSpPr>
              <a:spLocks noChangeAspect="1"/>
            </p:cNvSpPr>
            <p:nvPr/>
          </p:nvSpPr>
          <p:spPr>
            <a:xfrm>
              <a:off x="1354" y="3271"/>
              <a:ext cx="38" cy="53"/>
            </a:xfrm>
            <a:custGeom>
              <a:avLst/>
              <a:gdLst/>
              <a:ahLst/>
              <a:cxnLst/>
              <a:rect l="0" t="0" r="0" b="0"/>
              <a:pathLst>
                <a:path w="190" h="262">
                  <a:moveTo>
                    <a:pt x="0" y="56"/>
                  </a:moveTo>
                  <a:lnTo>
                    <a:pt x="32" y="19"/>
                  </a:lnTo>
                  <a:lnTo>
                    <a:pt x="63" y="0"/>
                  </a:lnTo>
                  <a:lnTo>
                    <a:pt x="111" y="0"/>
                  </a:lnTo>
                  <a:lnTo>
                    <a:pt x="143" y="19"/>
                  </a:lnTo>
                  <a:lnTo>
                    <a:pt x="174" y="56"/>
                  </a:lnTo>
                  <a:lnTo>
                    <a:pt x="190" y="112"/>
                  </a:lnTo>
                  <a:lnTo>
                    <a:pt x="190" y="149"/>
                  </a:lnTo>
                  <a:lnTo>
                    <a:pt x="174" y="206"/>
                  </a:lnTo>
                  <a:lnTo>
                    <a:pt x="143" y="243"/>
                  </a:lnTo>
                  <a:lnTo>
                    <a:pt x="111" y="262"/>
                  </a:lnTo>
                  <a:lnTo>
                    <a:pt x="63" y="262"/>
                  </a:lnTo>
                  <a:lnTo>
                    <a:pt x="32" y="243"/>
                  </a:lnTo>
                  <a:lnTo>
                    <a:pt x="0" y="20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76" name="任意多边形 613475"/>
            <p:cNvSpPr>
              <a:spLocks noChangeAspect="1"/>
            </p:cNvSpPr>
            <p:nvPr/>
          </p:nvSpPr>
          <p:spPr>
            <a:xfrm>
              <a:off x="1562" y="3359"/>
              <a:ext cx="49" cy="38"/>
            </a:xfrm>
            <a:custGeom>
              <a:avLst/>
              <a:gdLst/>
              <a:ahLst/>
              <a:cxnLst/>
              <a:rect l="0" t="0" r="0" b="0"/>
              <a:pathLst>
                <a:path w="238" h="187">
                  <a:moveTo>
                    <a:pt x="0" y="0"/>
                  </a:moveTo>
                  <a:lnTo>
                    <a:pt x="96" y="187"/>
                  </a:lnTo>
                  <a:lnTo>
                    <a:pt x="23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77" name="直接连接符 613476"/>
            <p:cNvSpPr>
              <a:spLocks noChangeAspect="1"/>
            </p:cNvSpPr>
            <p:nvPr/>
          </p:nvSpPr>
          <p:spPr>
            <a:xfrm flipH="1">
              <a:off x="1577" y="3397"/>
              <a:ext cx="5" cy="4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8" name="直接连接符 613477"/>
            <p:cNvSpPr>
              <a:spLocks noChangeAspect="1"/>
            </p:cNvSpPr>
            <p:nvPr/>
          </p:nvSpPr>
          <p:spPr>
            <a:xfrm flipV="1">
              <a:off x="1620" y="3404"/>
              <a:ext cx="10" cy="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79" name="直接连接符 613478"/>
            <p:cNvSpPr>
              <a:spLocks noChangeAspect="1"/>
            </p:cNvSpPr>
            <p:nvPr/>
          </p:nvSpPr>
          <p:spPr>
            <a:xfrm flipH="1">
              <a:off x="1661" y="3404"/>
              <a:ext cx="9" cy="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0" name="直接连接符 613479"/>
            <p:cNvSpPr>
              <a:spLocks noChangeAspect="1"/>
            </p:cNvSpPr>
            <p:nvPr/>
          </p:nvSpPr>
          <p:spPr>
            <a:xfrm>
              <a:off x="1625" y="3439"/>
              <a:ext cx="4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1" name="直接连接符 613480"/>
            <p:cNvSpPr>
              <a:spLocks noChangeAspect="1"/>
            </p:cNvSpPr>
            <p:nvPr/>
          </p:nvSpPr>
          <p:spPr>
            <a:xfrm>
              <a:off x="1084" y="2835"/>
              <a:ext cx="69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2" name="任意多边形 613481"/>
            <p:cNvSpPr>
              <a:spLocks noChangeAspect="1"/>
            </p:cNvSpPr>
            <p:nvPr/>
          </p:nvSpPr>
          <p:spPr>
            <a:xfrm>
              <a:off x="2107" y="2908"/>
              <a:ext cx="48" cy="38"/>
            </a:xfrm>
            <a:custGeom>
              <a:avLst/>
              <a:gdLst/>
              <a:ahLst/>
              <a:cxnLst/>
              <a:rect l="0" t="0" r="0" b="0"/>
              <a:pathLst>
                <a:path w="239" h="187">
                  <a:moveTo>
                    <a:pt x="0" y="0"/>
                  </a:moveTo>
                  <a:lnTo>
                    <a:pt x="97" y="187"/>
                  </a:lnTo>
                  <a:lnTo>
                    <a:pt x="239"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83" name="直接连接符 613482"/>
            <p:cNvSpPr>
              <a:spLocks noChangeAspect="1"/>
            </p:cNvSpPr>
            <p:nvPr/>
          </p:nvSpPr>
          <p:spPr>
            <a:xfrm flipH="1">
              <a:off x="2121" y="2946"/>
              <a:ext cx="5" cy="4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4" name="任意多边形 613483"/>
            <p:cNvSpPr>
              <a:spLocks noChangeAspect="1"/>
            </p:cNvSpPr>
            <p:nvPr/>
          </p:nvSpPr>
          <p:spPr>
            <a:xfrm>
              <a:off x="2179" y="2960"/>
              <a:ext cx="51" cy="64"/>
            </a:xfrm>
            <a:custGeom>
              <a:avLst/>
              <a:gdLst/>
              <a:ahLst/>
              <a:cxnLst/>
              <a:rect l="0" t="0" r="0" b="0"/>
              <a:pathLst>
                <a:path w="254" h="314">
                  <a:moveTo>
                    <a:pt x="0" y="0"/>
                  </a:moveTo>
                  <a:lnTo>
                    <a:pt x="63" y="314"/>
                  </a:lnTo>
                  <a:lnTo>
                    <a:pt x="127" y="0"/>
                  </a:lnTo>
                  <a:lnTo>
                    <a:pt x="190" y="314"/>
                  </a:lnTo>
                  <a:lnTo>
                    <a:pt x="25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85" name="直接连接符 613484"/>
            <p:cNvSpPr>
              <a:spLocks noChangeAspect="1"/>
            </p:cNvSpPr>
            <p:nvPr/>
          </p:nvSpPr>
          <p:spPr>
            <a:xfrm flipV="1">
              <a:off x="2602" y="2913"/>
              <a:ext cx="53" cy="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6" name="直接连接符 613485"/>
            <p:cNvSpPr>
              <a:spLocks noChangeAspect="1"/>
            </p:cNvSpPr>
            <p:nvPr/>
          </p:nvSpPr>
          <p:spPr>
            <a:xfrm>
              <a:off x="2612" y="2913"/>
              <a:ext cx="34" cy="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87" name="直接连接符 613486"/>
            <p:cNvSpPr>
              <a:spLocks noChangeAspect="1"/>
            </p:cNvSpPr>
            <p:nvPr/>
          </p:nvSpPr>
          <p:spPr>
            <a:xfrm flipH="1" flipV="1">
              <a:off x="1734" y="1784"/>
              <a:ext cx="453" cy="45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488" name="直接连接符 613487"/>
            <p:cNvSpPr>
              <a:spLocks noChangeAspect="1"/>
            </p:cNvSpPr>
            <p:nvPr/>
          </p:nvSpPr>
          <p:spPr>
            <a:xfrm flipH="1">
              <a:off x="1449" y="2237"/>
              <a:ext cx="738"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489" name="直接连接符 613488"/>
            <p:cNvSpPr>
              <a:spLocks noChangeAspect="1"/>
            </p:cNvSpPr>
            <p:nvPr/>
          </p:nvSpPr>
          <p:spPr>
            <a:xfrm>
              <a:off x="1382" y="2608"/>
              <a:ext cx="39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90" name="直接连接符 613489"/>
            <p:cNvSpPr>
              <a:spLocks noChangeAspect="1"/>
            </p:cNvSpPr>
            <p:nvPr/>
          </p:nvSpPr>
          <p:spPr>
            <a:xfrm flipV="1">
              <a:off x="1353" y="2509"/>
              <a:ext cx="1"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91" name="任意多边形 613490"/>
            <p:cNvSpPr>
              <a:spLocks noChangeAspect="1"/>
            </p:cNvSpPr>
            <p:nvPr/>
          </p:nvSpPr>
          <p:spPr>
            <a:xfrm>
              <a:off x="1353" y="2535"/>
              <a:ext cx="38" cy="53"/>
            </a:xfrm>
            <a:custGeom>
              <a:avLst/>
              <a:gdLst/>
              <a:ahLst/>
              <a:cxnLst/>
              <a:rect l="0" t="0" r="0" b="0"/>
              <a:pathLst>
                <a:path w="191" h="262">
                  <a:moveTo>
                    <a:pt x="0" y="56"/>
                  </a:moveTo>
                  <a:lnTo>
                    <a:pt x="32" y="19"/>
                  </a:lnTo>
                  <a:lnTo>
                    <a:pt x="64" y="0"/>
                  </a:lnTo>
                  <a:lnTo>
                    <a:pt x="111" y="0"/>
                  </a:lnTo>
                  <a:lnTo>
                    <a:pt x="143" y="19"/>
                  </a:lnTo>
                  <a:lnTo>
                    <a:pt x="175" y="56"/>
                  </a:lnTo>
                  <a:lnTo>
                    <a:pt x="191" y="112"/>
                  </a:lnTo>
                  <a:lnTo>
                    <a:pt x="191" y="150"/>
                  </a:lnTo>
                  <a:lnTo>
                    <a:pt x="175" y="206"/>
                  </a:lnTo>
                  <a:lnTo>
                    <a:pt x="143" y="243"/>
                  </a:lnTo>
                  <a:lnTo>
                    <a:pt x="111" y="262"/>
                  </a:lnTo>
                  <a:lnTo>
                    <a:pt x="64" y="262"/>
                  </a:lnTo>
                  <a:lnTo>
                    <a:pt x="32" y="243"/>
                  </a:lnTo>
                  <a:lnTo>
                    <a:pt x="0" y="20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2" name="任意多边形 613491"/>
            <p:cNvSpPr>
              <a:spLocks noChangeAspect="1"/>
            </p:cNvSpPr>
            <p:nvPr/>
          </p:nvSpPr>
          <p:spPr>
            <a:xfrm>
              <a:off x="1413" y="2494"/>
              <a:ext cx="6" cy="23"/>
            </a:xfrm>
            <a:custGeom>
              <a:avLst/>
              <a:gdLst/>
              <a:ahLst/>
              <a:cxnLst/>
              <a:rect l="0" t="0" r="0" b="0"/>
              <a:pathLst>
                <a:path w="31" h="112">
                  <a:moveTo>
                    <a:pt x="31" y="18"/>
                  </a:moveTo>
                  <a:lnTo>
                    <a:pt x="16" y="37"/>
                  </a:lnTo>
                  <a:lnTo>
                    <a:pt x="0" y="18"/>
                  </a:lnTo>
                  <a:lnTo>
                    <a:pt x="16" y="0"/>
                  </a:lnTo>
                  <a:lnTo>
                    <a:pt x="31" y="18"/>
                  </a:lnTo>
                  <a:lnTo>
                    <a:pt x="31"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3" name="直接连接符 613492"/>
            <p:cNvSpPr>
              <a:spLocks noChangeAspect="1"/>
            </p:cNvSpPr>
            <p:nvPr/>
          </p:nvSpPr>
          <p:spPr>
            <a:xfrm flipV="1">
              <a:off x="1804" y="2573"/>
              <a:ext cx="1"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494" name="任意多边形 613493"/>
            <p:cNvSpPr>
              <a:spLocks noChangeAspect="1"/>
            </p:cNvSpPr>
            <p:nvPr/>
          </p:nvSpPr>
          <p:spPr>
            <a:xfrm>
              <a:off x="1804" y="2599"/>
              <a:ext cx="38" cy="53"/>
            </a:xfrm>
            <a:custGeom>
              <a:avLst/>
              <a:gdLst/>
              <a:ahLst/>
              <a:cxnLst/>
              <a:rect l="0" t="0" r="0" b="0"/>
              <a:pathLst>
                <a:path w="191" h="262">
                  <a:moveTo>
                    <a:pt x="0" y="56"/>
                  </a:moveTo>
                  <a:lnTo>
                    <a:pt x="32" y="19"/>
                  </a:lnTo>
                  <a:lnTo>
                    <a:pt x="64" y="0"/>
                  </a:lnTo>
                  <a:lnTo>
                    <a:pt x="111" y="0"/>
                  </a:lnTo>
                  <a:lnTo>
                    <a:pt x="143" y="19"/>
                  </a:lnTo>
                  <a:lnTo>
                    <a:pt x="175" y="56"/>
                  </a:lnTo>
                  <a:lnTo>
                    <a:pt x="191" y="112"/>
                  </a:lnTo>
                  <a:lnTo>
                    <a:pt x="191" y="149"/>
                  </a:lnTo>
                  <a:lnTo>
                    <a:pt x="175" y="205"/>
                  </a:lnTo>
                  <a:lnTo>
                    <a:pt x="143" y="243"/>
                  </a:lnTo>
                  <a:lnTo>
                    <a:pt x="111" y="262"/>
                  </a:lnTo>
                  <a:lnTo>
                    <a:pt x="64" y="262"/>
                  </a:lnTo>
                  <a:lnTo>
                    <a:pt x="32" y="243"/>
                  </a:lnTo>
                  <a:lnTo>
                    <a:pt x="0" y="2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5" name="任意多边形 613494"/>
            <p:cNvSpPr>
              <a:spLocks noChangeAspect="1"/>
            </p:cNvSpPr>
            <p:nvPr/>
          </p:nvSpPr>
          <p:spPr>
            <a:xfrm>
              <a:off x="1864" y="2558"/>
              <a:ext cx="7" cy="22"/>
            </a:xfrm>
            <a:custGeom>
              <a:avLst/>
              <a:gdLst/>
              <a:ahLst/>
              <a:cxnLst/>
              <a:rect l="0" t="0" r="0" b="0"/>
              <a:pathLst>
                <a:path w="32" h="112">
                  <a:moveTo>
                    <a:pt x="32" y="18"/>
                  </a:moveTo>
                  <a:lnTo>
                    <a:pt x="16" y="37"/>
                  </a:lnTo>
                  <a:lnTo>
                    <a:pt x="0" y="18"/>
                  </a:lnTo>
                  <a:lnTo>
                    <a:pt x="16" y="0"/>
                  </a:lnTo>
                  <a:lnTo>
                    <a:pt x="32" y="18"/>
                  </a:lnTo>
                  <a:lnTo>
                    <a:pt x="32"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6" name="任意多边形 613495"/>
            <p:cNvSpPr>
              <a:spLocks noChangeAspect="1"/>
            </p:cNvSpPr>
            <p:nvPr/>
          </p:nvSpPr>
          <p:spPr>
            <a:xfrm>
              <a:off x="1883" y="2558"/>
              <a:ext cx="6" cy="22"/>
            </a:xfrm>
            <a:custGeom>
              <a:avLst/>
              <a:gdLst/>
              <a:ahLst/>
              <a:cxnLst/>
              <a:rect l="0" t="0" r="0" b="0"/>
              <a:pathLst>
                <a:path w="32" h="112">
                  <a:moveTo>
                    <a:pt x="32" y="18"/>
                  </a:moveTo>
                  <a:lnTo>
                    <a:pt x="16" y="37"/>
                  </a:lnTo>
                  <a:lnTo>
                    <a:pt x="0" y="18"/>
                  </a:lnTo>
                  <a:lnTo>
                    <a:pt x="16" y="0"/>
                  </a:lnTo>
                  <a:lnTo>
                    <a:pt x="32" y="18"/>
                  </a:lnTo>
                  <a:lnTo>
                    <a:pt x="32"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7" name="任意多边形 613496"/>
            <p:cNvSpPr>
              <a:spLocks noChangeAspect="1"/>
            </p:cNvSpPr>
            <p:nvPr/>
          </p:nvSpPr>
          <p:spPr>
            <a:xfrm>
              <a:off x="1468" y="2330"/>
              <a:ext cx="50" cy="87"/>
            </a:xfrm>
            <a:custGeom>
              <a:avLst/>
              <a:gdLst/>
              <a:ahLst/>
              <a:cxnLst/>
              <a:rect l="0" t="0" r="0" b="0"/>
              <a:pathLst>
                <a:path w="247" h="436">
                  <a:moveTo>
                    <a:pt x="0" y="0"/>
                  </a:moveTo>
                  <a:lnTo>
                    <a:pt x="247" y="0"/>
                  </a:lnTo>
                  <a:lnTo>
                    <a:pt x="0" y="436"/>
                  </a:lnTo>
                  <a:lnTo>
                    <a:pt x="247" y="43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498" name="直接连接符 613497"/>
            <p:cNvSpPr>
              <a:spLocks noChangeAspect="1"/>
            </p:cNvSpPr>
            <p:nvPr/>
          </p:nvSpPr>
          <p:spPr>
            <a:xfrm flipH="1">
              <a:off x="1292" y="1909"/>
              <a:ext cx="36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499" name="直接连接符 613498"/>
            <p:cNvSpPr>
              <a:spLocks noChangeAspect="1"/>
            </p:cNvSpPr>
            <p:nvPr/>
          </p:nvSpPr>
          <p:spPr>
            <a:xfrm flipH="1">
              <a:off x="995" y="1784"/>
              <a:ext cx="739"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500" name="直接连接符 613499"/>
            <p:cNvSpPr>
              <a:spLocks noChangeAspect="1"/>
            </p:cNvSpPr>
            <p:nvPr/>
          </p:nvSpPr>
          <p:spPr>
            <a:xfrm flipH="1" flipV="1">
              <a:off x="995" y="1784"/>
              <a:ext cx="454" cy="45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01" name="矩形 613500"/>
            <p:cNvSpPr>
              <a:spLocks noChangeAspect="1"/>
            </p:cNvSpPr>
            <p:nvPr/>
          </p:nvSpPr>
          <p:spPr>
            <a:xfrm>
              <a:off x="305" y="816"/>
              <a:ext cx="322"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名称</a:t>
              </a:r>
              <a:endParaRPr lang="zh-CN" altLang="en-US" sz="2400" dirty="0">
                <a:latin typeface="Times New Roman" panose="02020603050405020304" pitchFamily="18" charset="0"/>
              </a:endParaRPr>
            </a:p>
          </p:txBody>
        </p:sp>
        <p:sp>
          <p:nvSpPr>
            <p:cNvPr id="613502" name="矩形 613501"/>
            <p:cNvSpPr>
              <a:spLocks noChangeAspect="1"/>
            </p:cNvSpPr>
            <p:nvPr/>
          </p:nvSpPr>
          <p:spPr>
            <a:xfrm>
              <a:off x="982" y="825"/>
              <a:ext cx="1356"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正平线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a:solidFill>
                    <a:srgbClr val="000000"/>
                  </a:solidFill>
                  <a:latin typeface="宋体" panose="02010600030101010101" pitchFamily="2" charset="-122"/>
                </a:rPr>
                <a:t>）</a:t>
              </a:r>
            </a:p>
          </p:txBody>
        </p:sp>
        <p:sp>
          <p:nvSpPr>
            <p:cNvPr id="613503" name="直接连接符 613502"/>
            <p:cNvSpPr>
              <a:spLocks noChangeAspect="1"/>
            </p:cNvSpPr>
            <p:nvPr/>
          </p:nvSpPr>
          <p:spPr>
            <a:xfrm>
              <a:off x="1303" y="1946"/>
              <a:ext cx="1"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04" name="任意多边形 613503"/>
            <p:cNvSpPr>
              <a:spLocks noChangeAspect="1"/>
            </p:cNvSpPr>
            <p:nvPr/>
          </p:nvSpPr>
          <p:spPr>
            <a:xfrm>
              <a:off x="1268" y="1946"/>
              <a:ext cx="35" cy="49"/>
            </a:xfrm>
            <a:custGeom>
              <a:avLst/>
              <a:gdLst/>
              <a:ahLst/>
              <a:cxnLst/>
              <a:rect l="0" t="0" r="0" b="0"/>
              <a:pathLst>
                <a:path w="175" h="240">
                  <a:moveTo>
                    <a:pt x="175" y="51"/>
                  </a:moveTo>
                  <a:lnTo>
                    <a:pt x="146" y="17"/>
                  </a:lnTo>
                  <a:lnTo>
                    <a:pt x="116" y="0"/>
                  </a:lnTo>
                  <a:lnTo>
                    <a:pt x="73" y="0"/>
                  </a:lnTo>
                  <a:lnTo>
                    <a:pt x="44" y="17"/>
                  </a:lnTo>
                  <a:lnTo>
                    <a:pt x="15" y="51"/>
                  </a:lnTo>
                  <a:lnTo>
                    <a:pt x="0" y="103"/>
                  </a:lnTo>
                  <a:lnTo>
                    <a:pt x="0" y="137"/>
                  </a:lnTo>
                  <a:lnTo>
                    <a:pt x="15" y="188"/>
                  </a:lnTo>
                  <a:lnTo>
                    <a:pt x="44" y="223"/>
                  </a:lnTo>
                  <a:lnTo>
                    <a:pt x="73" y="240"/>
                  </a:lnTo>
                  <a:lnTo>
                    <a:pt x="116" y="240"/>
                  </a:lnTo>
                  <a:lnTo>
                    <a:pt x="146" y="223"/>
                  </a:lnTo>
                  <a:lnTo>
                    <a:pt x="175"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05" name="直接连接符 613504"/>
            <p:cNvSpPr>
              <a:spLocks noChangeAspect="1"/>
            </p:cNvSpPr>
            <p:nvPr/>
          </p:nvSpPr>
          <p:spPr>
            <a:xfrm flipH="1" flipV="1">
              <a:off x="1445" y="2144"/>
              <a:ext cx="49"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06" name="直接连接符 613505"/>
            <p:cNvSpPr>
              <a:spLocks noChangeAspect="1"/>
            </p:cNvSpPr>
            <p:nvPr/>
          </p:nvSpPr>
          <p:spPr>
            <a:xfrm>
              <a:off x="1478" y="2112"/>
              <a:ext cx="48"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07" name="直接连接符 613506"/>
            <p:cNvSpPr>
              <a:spLocks noChangeAspect="1"/>
            </p:cNvSpPr>
            <p:nvPr/>
          </p:nvSpPr>
          <p:spPr>
            <a:xfrm flipV="1">
              <a:off x="1468" y="2135"/>
              <a:ext cx="33" cy="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08" name="直接连接符 613507"/>
            <p:cNvSpPr>
              <a:spLocks noChangeAspect="1"/>
            </p:cNvSpPr>
            <p:nvPr/>
          </p:nvSpPr>
          <p:spPr>
            <a:xfrm flipV="1">
              <a:off x="1653" y="1927"/>
              <a:ext cx="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09" name="任意多边形 613508"/>
            <p:cNvSpPr>
              <a:spLocks noChangeAspect="1"/>
            </p:cNvSpPr>
            <p:nvPr/>
          </p:nvSpPr>
          <p:spPr>
            <a:xfrm>
              <a:off x="1653" y="1951"/>
              <a:ext cx="35" cy="49"/>
            </a:xfrm>
            <a:custGeom>
              <a:avLst/>
              <a:gdLst/>
              <a:ahLst/>
              <a:cxnLst/>
              <a:rect l="0" t="0" r="0" b="0"/>
              <a:pathLst>
                <a:path w="174" h="240">
                  <a:moveTo>
                    <a:pt x="0" y="52"/>
                  </a:moveTo>
                  <a:lnTo>
                    <a:pt x="29" y="17"/>
                  </a:lnTo>
                  <a:lnTo>
                    <a:pt x="58" y="0"/>
                  </a:lnTo>
                  <a:lnTo>
                    <a:pt x="102" y="0"/>
                  </a:lnTo>
                  <a:lnTo>
                    <a:pt x="131" y="17"/>
                  </a:lnTo>
                  <a:lnTo>
                    <a:pt x="160" y="52"/>
                  </a:lnTo>
                  <a:lnTo>
                    <a:pt x="174" y="103"/>
                  </a:lnTo>
                  <a:lnTo>
                    <a:pt x="174" y="137"/>
                  </a:lnTo>
                  <a:lnTo>
                    <a:pt x="160" y="189"/>
                  </a:lnTo>
                  <a:lnTo>
                    <a:pt x="131" y="223"/>
                  </a:lnTo>
                  <a:lnTo>
                    <a:pt x="102" y="240"/>
                  </a:lnTo>
                  <a:lnTo>
                    <a:pt x="58" y="240"/>
                  </a:lnTo>
                  <a:lnTo>
                    <a:pt x="29"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0" name="直接连接符 613509"/>
            <p:cNvSpPr>
              <a:spLocks noChangeAspect="1"/>
            </p:cNvSpPr>
            <p:nvPr/>
          </p:nvSpPr>
          <p:spPr>
            <a:xfrm flipV="1">
              <a:off x="1889" y="1476"/>
              <a:ext cx="2"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11" name="任意多边形 613510"/>
            <p:cNvSpPr>
              <a:spLocks noChangeAspect="1"/>
            </p:cNvSpPr>
            <p:nvPr/>
          </p:nvSpPr>
          <p:spPr>
            <a:xfrm>
              <a:off x="1889" y="1500"/>
              <a:ext cx="35" cy="48"/>
            </a:xfrm>
            <a:custGeom>
              <a:avLst/>
              <a:gdLst/>
              <a:ahLst/>
              <a:cxnLst/>
              <a:rect l="0" t="0" r="0" b="0"/>
              <a:pathLst>
                <a:path w="175" h="240">
                  <a:moveTo>
                    <a:pt x="0" y="52"/>
                  </a:moveTo>
                  <a:lnTo>
                    <a:pt x="29" y="17"/>
                  </a:lnTo>
                  <a:lnTo>
                    <a:pt x="58" y="0"/>
                  </a:lnTo>
                  <a:lnTo>
                    <a:pt x="102" y="0"/>
                  </a:lnTo>
                  <a:lnTo>
                    <a:pt x="131" y="17"/>
                  </a:lnTo>
                  <a:lnTo>
                    <a:pt x="160" y="52"/>
                  </a:lnTo>
                  <a:lnTo>
                    <a:pt x="175" y="103"/>
                  </a:lnTo>
                  <a:lnTo>
                    <a:pt x="175" y="137"/>
                  </a:lnTo>
                  <a:lnTo>
                    <a:pt x="160" y="189"/>
                  </a:lnTo>
                  <a:lnTo>
                    <a:pt x="131" y="223"/>
                  </a:lnTo>
                  <a:lnTo>
                    <a:pt x="102" y="240"/>
                  </a:lnTo>
                  <a:lnTo>
                    <a:pt x="58" y="240"/>
                  </a:lnTo>
                  <a:lnTo>
                    <a:pt x="29"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2" name="任意多边形 613511"/>
            <p:cNvSpPr>
              <a:spLocks noChangeAspect="1"/>
            </p:cNvSpPr>
            <p:nvPr/>
          </p:nvSpPr>
          <p:spPr>
            <a:xfrm>
              <a:off x="1945" y="1461"/>
              <a:ext cx="6" cy="21"/>
            </a:xfrm>
            <a:custGeom>
              <a:avLst/>
              <a:gdLst/>
              <a:ahLst/>
              <a:cxnLst/>
              <a:rect l="0" t="0" r="0" b="0"/>
              <a:pathLst>
                <a:path w="29" h="103">
                  <a:moveTo>
                    <a:pt x="29" y="17"/>
                  </a:moveTo>
                  <a:lnTo>
                    <a:pt x="14" y="34"/>
                  </a:lnTo>
                  <a:lnTo>
                    <a:pt x="0" y="17"/>
                  </a:lnTo>
                  <a:lnTo>
                    <a:pt x="14" y="0"/>
                  </a:lnTo>
                  <a:lnTo>
                    <a:pt x="29" y="17"/>
                  </a:lnTo>
                  <a:lnTo>
                    <a:pt x="29" y="51"/>
                  </a:lnTo>
                  <a:lnTo>
                    <a:pt x="14" y="85"/>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3" name="任意多边形 613512"/>
            <p:cNvSpPr>
              <a:spLocks noChangeAspect="1"/>
            </p:cNvSpPr>
            <p:nvPr/>
          </p:nvSpPr>
          <p:spPr>
            <a:xfrm>
              <a:off x="1962" y="1461"/>
              <a:ext cx="6" cy="21"/>
            </a:xfrm>
            <a:custGeom>
              <a:avLst/>
              <a:gdLst/>
              <a:ahLst/>
              <a:cxnLst/>
              <a:rect l="0" t="0" r="0" b="0"/>
              <a:pathLst>
                <a:path w="29" h="103">
                  <a:moveTo>
                    <a:pt x="29" y="17"/>
                  </a:moveTo>
                  <a:lnTo>
                    <a:pt x="15" y="34"/>
                  </a:lnTo>
                  <a:lnTo>
                    <a:pt x="0" y="17"/>
                  </a:lnTo>
                  <a:lnTo>
                    <a:pt x="15" y="0"/>
                  </a:lnTo>
                  <a:lnTo>
                    <a:pt x="29" y="17"/>
                  </a:lnTo>
                  <a:lnTo>
                    <a:pt x="29" y="51"/>
                  </a:lnTo>
                  <a:lnTo>
                    <a:pt x="15" y="85"/>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4" name="直接连接符 613513"/>
            <p:cNvSpPr>
              <a:spLocks noChangeAspect="1"/>
            </p:cNvSpPr>
            <p:nvPr/>
          </p:nvSpPr>
          <p:spPr>
            <a:xfrm flipH="1" flipV="1">
              <a:off x="1734" y="1181"/>
              <a:ext cx="453" cy="45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15" name="直接连接符 613514"/>
            <p:cNvSpPr>
              <a:spLocks noChangeAspect="1"/>
            </p:cNvSpPr>
            <p:nvPr/>
          </p:nvSpPr>
          <p:spPr>
            <a:xfrm flipV="1">
              <a:off x="1491" y="1261"/>
              <a:ext cx="2"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16" name="任意多边形 613515"/>
            <p:cNvSpPr>
              <a:spLocks noChangeAspect="1"/>
            </p:cNvSpPr>
            <p:nvPr/>
          </p:nvSpPr>
          <p:spPr>
            <a:xfrm>
              <a:off x="1491" y="1285"/>
              <a:ext cx="35" cy="49"/>
            </a:xfrm>
            <a:custGeom>
              <a:avLst/>
              <a:gdLst/>
              <a:ahLst/>
              <a:cxnLst/>
              <a:rect l="0" t="0" r="0" b="0"/>
              <a:pathLst>
                <a:path w="175" h="240">
                  <a:moveTo>
                    <a:pt x="0" y="51"/>
                  </a:moveTo>
                  <a:lnTo>
                    <a:pt x="29" y="17"/>
                  </a:lnTo>
                  <a:lnTo>
                    <a:pt x="59" y="0"/>
                  </a:lnTo>
                  <a:lnTo>
                    <a:pt x="102" y="0"/>
                  </a:lnTo>
                  <a:lnTo>
                    <a:pt x="131" y="17"/>
                  </a:lnTo>
                  <a:lnTo>
                    <a:pt x="160" y="51"/>
                  </a:lnTo>
                  <a:lnTo>
                    <a:pt x="175" y="103"/>
                  </a:lnTo>
                  <a:lnTo>
                    <a:pt x="175" y="137"/>
                  </a:lnTo>
                  <a:lnTo>
                    <a:pt x="160" y="188"/>
                  </a:lnTo>
                  <a:lnTo>
                    <a:pt x="131" y="223"/>
                  </a:lnTo>
                  <a:lnTo>
                    <a:pt x="102" y="240"/>
                  </a:lnTo>
                  <a:lnTo>
                    <a:pt x="59" y="240"/>
                  </a:lnTo>
                  <a:lnTo>
                    <a:pt x="29" y="223"/>
                  </a:lnTo>
                  <a:lnTo>
                    <a:pt x="0"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7" name="任意多边形 613516"/>
            <p:cNvSpPr>
              <a:spLocks noChangeAspect="1"/>
            </p:cNvSpPr>
            <p:nvPr/>
          </p:nvSpPr>
          <p:spPr>
            <a:xfrm>
              <a:off x="1547" y="1248"/>
              <a:ext cx="6" cy="20"/>
            </a:xfrm>
            <a:custGeom>
              <a:avLst/>
              <a:gdLst/>
              <a:ahLst/>
              <a:cxnLst/>
              <a:rect l="0" t="0" r="0" b="0"/>
              <a:pathLst>
                <a:path w="29" h="103">
                  <a:moveTo>
                    <a:pt x="29" y="18"/>
                  </a:moveTo>
                  <a:lnTo>
                    <a:pt x="14" y="35"/>
                  </a:lnTo>
                  <a:lnTo>
                    <a:pt x="0" y="18"/>
                  </a:lnTo>
                  <a:lnTo>
                    <a:pt x="14" y="0"/>
                  </a:lnTo>
                  <a:lnTo>
                    <a:pt x="29" y="18"/>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18" name="直接连接符 613517"/>
            <p:cNvSpPr>
              <a:spLocks noChangeAspect="1"/>
            </p:cNvSpPr>
            <p:nvPr/>
          </p:nvSpPr>
          <p:spPr>
            <a:xfrm flipV="1">
              <a:off x="1407" y="1723"/>
              <a:ext cx="10" cy="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19" name="直接连接符 613518"/>
            <p:cNvSpPr>
              <a:spLocks noChangeAspect="1"/>
            </p:cNvSpPr>
            <p:nvPr/>
          </p:nvSpPr>
          <p:spPr>
            <a:xfrm flipH="1" flipV="1">
              <a:off x="1362" y="1588"/>
              <a:ext cx="22" cy="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20" name="直接连接符 613519"/>
            <p:cNvSpPr>
              <a:spLocks noChangeAspect="1"/>
            </p:cNvSpPr>
            <p:nvPr/>
          </p:nvSpPr>
          <p:spPr>
            <a:xfrm flipH="1" flipV="1">
              <a:off x="1402" y="1629"/>
              <a:ext cx="18" cy="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21" name="任意多边形 613520"/>
            <p:cNvSpPr>
              <a:spLocks noChangeAspect="1"/>
            </p:cNvSpPr>
            <p:nvPr/>
          </p:nvSpPr>
          <p:spPr>
            <a:xfrm>
              <a:off x="1412" y="1694"/>
              <a:ext cx="9" cy="29"/>
            </a:xfrm>
            <a:custGeom>
              <a:avLst/>
              <a:gdLst/>
              <a:ahLst/>
              <a:cxnLst/>
              <a:rect l="0" t="0" r="0" b="0"/>
              <a:pathLst>
                <a:path w="47" h="145">
                  <a:moveTo>
                    <a:pt x="0" y="140"/>
                  </a:moveTo>
                  <a:lnTo>
                    <a:pt x="47" y="145"/>
                  </a:lnTo>
                  <a:lnTo>
                    <a:pt x="40" y="0"/>
                  </a:lnTo>
                  <a:lnTo>
                    <a:pt x="0" y="140"/>
                  </a:lnTo>
                  <a:close/>
                </a:path>
              </a:pathLst>
            </a:custGeom>
            <a:solidFill>
              <a:srgbClr val="000000"/>
            </a:solidFill>
            <a:ln w="9525">
              <a:noFill/>
            </a:ln>
          </p:spPr>
          <p:txBody>
            <a:bodyPr/>
            <a:lstStyle/>
            <a:p>
              <a:endParaRPr lang="zh-CN" altLang="en-US"/>
            </a:p>
          </p:txBody>
        </p:sp>
        <p:sp>
          <p:nvSpPr>
            <p:cNvPr id="613522" name="任意多边形 613521"/>
            <p:cNvSpPr>
              <a:spLocks noChangeAspect="1"/>
            </p:cNvSpPr>
            <p:nvPr/>
          </p:nvSpPr>
          <p:spPr>
            <a:xfrm>
              <a:off x="1412" y="1694"/>
              <a:ext cx="9" cy="29"/>
            </a:xfrm>
            <a:custGeom>
              <a:avLst/>
              <a:gdLst/>
              <a:ahLst/>
              <a:cxnLst/>
              <a:rect l="0" t="0" r="0" b="0"/>
              <a:pathLst>
                <a:path w="47" h="145">
                  <a:moveTo>
                    <a:pt x="0" y="140"/>
                  </a:moveTo>
                  <a:lnTo>
                    <a:pt x="47" y="145"/>
                  </a:lnTo>
                  <a:lnTo>
                    <a:pt x="40" y="0"/>
                  </a:lnTo>
                  <a:lnTo>
                    <a:pt x="0" y="14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23" name="任意多边形 613522"/>
            <p:cNvSpPr>
              <a:spLocks noChangeAspect="1"/>
            </p:cNvSpPr>
            <p:nvPr/>
          </p:nvSpPr>
          <p:spPr>
            <a:xfrm>
              <a:off x="1380" y="1604"/>
              <a:ext cx="22" cy="25"/>
            </a:xfrm>
            <a:custGeom>
              <a:avLst/>
              <a:gdLst/>
              <a:ahLst/>
              <a:cxnLst/>
              <a:rect l="0" t="0" r="0" b="0"/>
              <a:pathLst>
                <a:path w="106" h="129">
                  <a:moveTo>
                    <a:pt x="39" y="0"/>
                  </a:moveTo>
                  <a:lnTo>
                    <a:pt x="0" y="29"/>
                  </a:lnTo>
                  <a:lnTo>
                    <a:pt x="106" y="129"/>
                  </a:lnTo>
                  <a:lnTo>
                    <a:pt x="39" y="0"/>
                  </a:lnTo>
                  <a:close/>
                </a:path>
              </a:pathLst>
            </a:custGeom>
            <a:solidFill>
              <a:srgbClr val="000000"/>
            </a:solidFill>
            <a:ln w="9525">
              <a:noFill/>
            </a:ln>
          </p:spPr>
          <p:txBody>
            <a:bodyPr/>
            <a:lstStyle/>
            <a:p>
              <a:endParaRPr lang="zh-CN" altLang="en-US"/>
            </a:p>
          </p:txBody>
        </p:sp>
        <p:sp>
          <p:nvSpPr>
            <p:cNvPr id="613524" name="矩形 613523"/>
            <p:cNvSpPr>
              <a:spLocks noChangeAspect="1"/>
            </p:cNvSpPr>
            <p:nvPr/>
          </p:nvSpPr>
          <p:spPr>
            <a:xfrm>
              <a:off x="1409" y="1591"/>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α</a:t>
              </a:r>
              <a:endParaRPr lang="en-US" altLang="zh-CN" sz="2400" b="0">
                <a:latin typeface="Times New Roman" panose="02020603050405020304" pitchFamily="18" charset="0"/>
              </a:endParaRPr>
            </a:p>
          </p:txBody>
        </p:sp>
        <p:sp>
          <p:nvSpPr>
            <p:cNvPr id="613525" name="任意多边形 613524"/>
            <p:cNvSpPr>
              <a:spLocks noChangeAspect="1"/>
            </p:cNvSpPr>
            <p:nvPr/>
          </p:nvSpPr>
          <p:spPr>
            <a:xfrm>
              <a:off x="1380" y="1604"/>
              <a:ext cx="22" cy="25"/>
            </a:xfrm>
            <a:custGeom>
              <a:avLst/>
              <a:gdLst/>
              <a:ahLst/>
              <a:cxnLst/>
              <a:rect l="0" t="0" r="0" b="0"/>
              <a:pathLst>
                <a:path w="106" h="129">
                  <a:moveTo>
                    <a:pt x="39" y="0"/>
                  </a:moveTo>
                  <a:lnTo>
                    <a:pt x="0" y="29"/>
                  </a:lnTo>
                  <a:lnTo>
                    <a:pt x="106" y="129"/>
                  </a:lnTo>
                  <a:lnTo>
                    <a:pt x="39"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26" name="直接连接符 613525"/>
            <p:cNvSpPr>
              <a:spLocks noChangeAspect="1"/>
            </p:cNvSpPr>
            <p:nvPr/>
          </p:nvSpPr>
          <p:spPr>
            <a:xfrm>
              <a:off x="1412" y="165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27" name="直接连接符 613526"/>
            <p:cNvSpPr>
              <a:spLocks noChangeAspect="1"/>
            </p:cNvSpPr>
            <p:nvPr/>
          </p:nvSpPr>
          <p:spPr>
            <a:xfrm>
              <a:off x="1292"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28" name="直接连接符 613527"/>
            <p:cNvSpPr>
              <a:spLocks noChangeAspect="1"/>
            </p:cNvSpPr>
            <p:nvPr/>
          </p:nvSpPr>
          <p:spPr>
            <a:xfrm>
              <a:off x="1859"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29" name="直接连接符 613528"/>
            <p:cNvSpPr>
              <a:spLocks noChangeAspect="1"/>
            </p:cNvSpPr>
            <p:nvPr/>
          </p:nvSpPr>
          <p:spPr>
            <a:xfrm>
              <a:off x="1292"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0" name="直接连接符 613529"/>
            <p:cNvSpPr>
              <a:spLocks noChangeAspect="1"/>
            </p:cNvSpPr>
            <p:nvPr/>
          </p:nvSpPr>
          <p:spPr>
            <a:xfrm>
              <a:off x="1654" y="148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1" name="直接连接符 613530"/>
            <p:cNvSpPr>
              <a:spLocks noChangeAspect="1"/>
            </p:cNvSpPr>
            <p:nvPr/>
          </p:nvSpPr>
          <p:spPr>
            <a:xfrm flipV="1">
              <a:off x="1292" y="1480"/>
              <a:ext cx="362" cy="21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532" name="直接连接符 613531"/>
            <p:cNvSpPr>
              <a:spLocks noChangeAspect="1"/>
            </p:cNvSpPr>
            <p:nvPr/>
          </p:nvSpPr>
          <p:spPr>
            <a:xfrm flipH="1">
              <a:off x="1292" y="1694"/>
              <a:ext cx="56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3" name="直接连接符 613532"/>
            <p:cNvSpPr>
              <a:spLocks noChangeAspect="1"/>
            </p:cNvSpPr>
            <p:nvPr/>
          </p:nvSpPr>
          <p:spPr>
            <a:xfrm flipV="1">
              <a:off x="1168" y="1354"/>
              <a:ext cx="362" cy="21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534" name="任意多边形 613533"/>
            <p:cNvSpPr>
              <a:spLocks noChangeAspect="1"/>
            </p:cNvSpPr>
            <p:nvPr/>
          </p:nvSpPr>
          <p:spPr>
            <a:xfrm>
              <a:off x="1190" y="1677"/>
              <a:ext cx="47" cy="72"/>
            </a:xfrm>
            <a:custGeom>
              <a:avLst/>
              <a:gdLst/>
              <a:ahLst/>
              <a:cxnLst/>
              <a:rect l="0" t="0" r="0" b="0"/>
              <a:pathLst>
                <a:path w="233" h="359">
                  <a:moveTo>
                    <a:pt x="0" y="359"/>
                  </a:moveTo>
                  <a:lnTo>
                    <a:pt x="117" y="0"/>
                  </a:lnTo>
                  <a:lnTo>
                    <a:pt x="233" y="35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35" name="直接连接符 613534"/>
            <p:cNvSpPr>
              <a:spLocks noChangeAspect="1"/>
            </p:cNvSpPr>
            <p:nvPr/>
          </p:nvSpPr>
          <p:spPr>
            <a:xfrm>
              <a:off x="1199" y="1724"/>
              <a:ext cx="29"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6" name="直接连接符 613535"/>
            <p:cNvSpPr>
              <a:spLocks noChangeAspect="1"/>
            </p:cNvSpPr>
            <p:nvPr/>
          </p:nvSpPr>
          <p:spPr>
            <a:xfrm flipH="1" flipV="1">
              <a:off x="1168" y="1569"/>
              <a:ext cx="124" cy="1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7" name="直接连接符 613536"/>
            <p:cNvSpPr>
              <a:spLocks noChangeAspect="1"/>
            </p:cNvSpPr>
            <p:nvPr/>
          </p:nvSpPr>
          <p:spPr>
            <a:xfrm>
              <a:off x="1147" y="1496"/>
              <a:ext cx="2"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38" name="任意多边形 613537"/>
            <p:cNvSpPr>
              <a:spLocks noChangeAspect="1"/>
            </p:cNvSpPr>
            <p:nvPr/>
          </p:nvSpPr>
          <p:spPr>
            <a:xfrm>
              <a:off x="1112" y="1496"/>
              <a:ext cx="35" cy="49"/>
            </a:xfrm>
            <a:custGeom>
              <a:avLst/>
              <a:gdLst/>
              <a:ahLst/>
              <a:cxnLst/>
              <a:rect l="0" t="0" r="0" b="0"/>
              <a:pathLst>
                <a:path w="174" h="239">
                  <a:moveTo>
                    <a:pt x="174" y="51"/>
                  </a:moveTo>
                  <a:lnTo>
                    <a:pt x="145" y="17"/>
                  </a:lnTo>
                  <a:lnTo>
                    <a:pt x="116" y="0"/>
                  </a:lnTo>
                  <a:lnTo>
                    <a:pt x="73" y="0"/>
                  </a:lnTo>
                  <a:lnTo>
                    <a:pt x="43" y="17"/>
                  </a:lnTo>
                  <a:lnTo>
                    <a:pt x="14" y="51"/>
                  </a:lnTo>
                  <a:lnTo>
                    <a:pt x="0" y="102"/>
                  </a:lnTo>
                  <a:lnTo>
                    <a:pt x="0" y="137"/>
                  </a:lnTo>
                  <a:lnTo>
                    <a:pt x="14" y="188"/>
                  </a:lnTo>
                  <a:lnTo>
                    <a:pt x="43" y="222"/>
                  </a:lnTo>
                  <a:lnTo>
                    <a:pt x="73" y="239"/>
                  </a:lnTo>
                  <a:lnTo>
                    <a:pt x="116" y="239"/>
                  </a:lnTo>
                  <a:lnTo>
                    <a:pt x="145" y="222"/>
                  </a:lnTo>
                  <a:lnTo>
                    <a:pt x="174"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39" name="任意多边形 613538"/>
            <p:cNvSpPr>
              <a:spLocks noChangeAspect="1"/>
            </p:cNvSpPr>
            <p:nvPr/>
          </p:nvSpPr>
          <p:spPr>
            <a:xfrm>
              <a:off x="1168" y="1458"/>
              <a:ext cx="5" cy="22"/>
            </a:xfrm>
            <a:custGeom>
              <a:avLst/>
              <a:gdLst/>
              <a:ahLst/>
              <a:cxnLst/>
              <a:rect l="0" t="0" r="0" b="0"/>
              <a:pathLst>
                <a:path w="29" h="103">
                  <a:moveTo>
                    <a:pt x="29" y="17"/>
                  </a:moveTo>
                  <a:lnTo>
                    <a:pt x="15" y="34"/>
                  </a:lnTo>
                  <a:lnTo>
                    <a:pt x="0" y="17"/>
                  </a:lnTo>
                  <a:lnTo>
                    <a:pt x="15" y="0"/>
                  </a:lnTo>
                  <a:lnTo>
                    <a:pt x="29" y="17"/>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40" name="直接连接符 613539"/>
            <p:cNvSpPr>
              <a:spLocks noChangeAspect="1"/>
            </p:cNvSpPr>
            <p:nvPr/>
          </p:nvSpPr>
          <p:spPr>
            <a:xfrm flipV="1">
              <a:off x="1859" y="1480"/>
              <a:ext cx="1" cy="21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541" name="任意多边形 613540"/>
            <p:cNvSpPr>
              <a:spLocks noChangeAspect="1"/>
            </p:cNvSpPr>
            <p:nvPr/>
          </p:nvSpPr>
          <p:spPr>
            <a:xfrm>
              <a:off x="1645" y="1360"/>
              <a:ext cx="41" cy="71"/>
            </a:xfrm>
            <a:custGeom>
              <a:avLst/>
              <a:gdLst/>
              <a:ahLst/>
              <a:cxnLst/>
              <a:rect l="0" t="0" r="0" b="0"/>
              <a:pathLst>
                <a:path w="204" h="359">
                  <a:moveTo>
                    <a:pt x="0" y="359"/>
                  </a:moveTo>
                  <a:lnTo>
                    <a:pt x="0" y="0"/>
                  </a:lnTo>
                  <a:lnTo>
                    <a:pt x="131" y="0"/>
                  </a:lnTo>
                  <a:lnTo>
                    <a:pt x="175" y="17"/>
                  </a:lnTo>
                  <a:lnTo>
                    <a:pt x="189" y="34"/>
                  </a:lnTo>
                  <a:lnTo>
                    <a:pt x="204" y="68"/>
                  </a:lnTo>
                  <a:lnTo>
                    <a:pt x="204" y="102"/>
                  </a:lnTo>
                  <a:lnTo>
                    <a:pt x="189" y="137"/>
                  </a:lnTo>
                  <a:lnTo>
                    <a:pt x="175" y="154"/>
                  </a:lnTo>
                  <a:lnTo>
                    <a:pt x="131" y="171"/>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42" name="任意多边形 613541"/>
            <p:cNvSpPr>
              <a:spLocks noChangeAspect="1"/>
            </p:cNvSpPr>
            <p:nvPr/>
          </p:nvSpPr>
          <p:spPr>
            <a:xfrm>
              <a:off x="1645" y="1394"/>
              <a:ext cx="41" cy="37"/>
            </a:xfrm>
            <a:custGeom>
              <a:avLst/>
              <a:gdLst/>
              <a:ahLst/>
              <a:cxnLst/>
              <a:rect l="0" t="0" r="0" b="0"/>
              <a:pathLst>
                <a:path w="204" h="188">
                  <a:moveTo>
                    <a:pt x="131" y="0"/>
                  </a:moveTo>
                  <a:lnTo>
                    <a:pt x="175" y="17"/>
                  </a:lnTo>
                  <a:lnTo>
                    <a:pt x="189" y="34"/>
                  </a:lnTo>
                  <a:lnTo>
                    <a:pt x="204" y="68"/>
                  </a:lnTo>
                  <a:lnTo>
                    <a:pt x="204" y="120"/>
                  </a:lnTo>
                  <a:lnTo>
                    <a:pt x="189" y="154"/>
                  </a:lnTo>
                  <a:lnTo>
                    <a:pt x="175" y="171"/>
                  </a:lnTo>
                  <a:lnTo>
                    <a:pt x="131" y="188"/>
                  </a:lnTo>
                  <a:lnTo>
                    <a:pt x="0"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43" name="直接连接符 613542"/>
            <p:cNvSpPr>
              <a:spLocks noChangeAspect="1"/>
            </p:cNvSpPr>
            <p:nvPr/>
          </p:nvSpPr>
          <p:spPr>
            <a:xfrm flipH="1">
              <a:off x="1654" y="1480"/>
              <a:ext cx="205"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44" name="直接连接符 613543"/>
            <p:cNvSpPr>
              <a:spLocks noChangeAspect="1"/>
            </p:cNvSpPr>
            <p:nvPr/>
          </p:nvSpPr>
          <p:spPr>
            <a:xfrm flipH="1" flipV="1">
              <a:off x="1530" y="1354"/>
              <a:ext cx="124" cy="1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45" name="直接连接符 613544"/>
            <p:cNvSpPr>
              <a:spLocks noChangeAspect="1"/>
            </p:cNvSpPr>
            <p:nvPr/>
          </p:nvSpPr>
          <p:spPr>
            <a:xfrm flipH="1">
              <a:off x="995" y="1181"/>
              <a:ext cx="739" cy="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46" name="任意多边形 613545"/>
            <p:cNvSpPr>
              <a:spLocks noChangeAspect="1"/>
            </p:cNvSpPr>
            <p:nvPr/>
          </p:nvSpPr>
          <p:spPr>
            <a:xfrm>
              <a:off x="1050" y="1221"/>
              <a:ext cx="53" cy="69"/>
            </a:xfrm>
            <a:custGeom>
              <a:avLst/>
              <a:gdLst/>
              <a:ahLst/>
              <a:cxnLst/>
              <a:rect l="0" t="0" r="0" b="0"/>
              <a:pathLst>
                <a:path w="260" h="342">
                  <a:moveTo>
                    <a:pt x="0" y="0"/>
                  </a:moveTo>
                  <a:lnTo>
                    <a:pt x="130" y="342"/>
                  </a:lnTo>
                  <a:lnTo>
                    <a:pt x="26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47" name="直接连接符 613546"/>
            <p:cNvSpPr>
              <a:spLocks noChangeAspect="1"/>
            </p:cNvSpPr>
            <p:nvPr/>
          </p:nvSpPr>
          <p:spPr>
            <a:xfrm>
              <a:off x="2707" y="1337"/>
              <a:ext cx="2"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48" name="任意多边形 613547"/>
            <p:cNvSpPr>
              <a:spLocks noChangeAspect="1"/>
            </p:cNvSpPr>
            <p:nvPr/>
          </p:nvSpPr>
          <p:spPr>
            <a:xfrm>
              <a:off x="2672" y="1337"/>
              <a:ext cx="35" cy="48"/>
            </a:xfrm>
            <a:custGeom>
              <a:avLst/>
              <a:gdLst/>
              <a:ahLst/>
              <a:cxnLst/>
              <a:rect l="0" t="0" r="0" b="0"/>
              <a:pathLst>
                <a:path w="174" h="240">
                  <a:moveTo>
                    <a:pt x="174" y="51"/>
                  </a:moveTo>
                  <a:lnTo>
                    <a:pt x="145" y="17"/>
                  </a:lnTo>
                  <a:lnTo>
                    <a:pt x="116" y="0"/>
                  </a:lnTo>
                  <a:lnTo>
                    <a:pt x="72" y="0"/>
                  </a:lnTo>
                  <a:lnTo>
                    <a:pt x="43" y="17"/>
                  </a:lnTo>
                  <a:lnTo>
                    <a:pt x="14" y="51"/>
                  </a:lnTo>
                  <a:lnTo>
                    <a:pt x="0" y="102"/>
                  </a:lnTo>
                  <a:lnTo>
                    <a:pt x="0" y="137"/>
                  </a:lnTo>
                  <a:lnTo>
                    <a:pt x="14" y="188"/>
                  </a:lnTo>
                  <a:lnTo>
                    <a:pt x="43" y="222"/>
                  </a:lnTo>
                  <a:lnTo>
                    <a:pt x="72" y="240"/>
                  </a:lnTo>
                  <a:lnTo>
                    <a:pt x="116" y="240"/>
                  </a:lnTo>
                  <a:lnTo>
                    <a:pt x="145" y="222"/>
                  </a:lnTo>
                  <a:lnTo>
                    <a:pt x="174"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49" name="任意多边形 613548"/>
            <p:cNvSpPr>
              <a:spLocks noChangeAspect="1"/>
            </p:cNvSpPr>
            <p:nvPr/>
          </p:nvSpPr>
          <p:spPr>
            <a:xfrm>
              <a:off x="2728" y="1299"/>
              <a:ext cx="5" cy="20"/>
            </a:xfrm>
            <a:custGeom>
              <a:avLst/>
              <a:gdLst/>
              <a:ahLst/>
              <a:cxnLst/>
              <a:rect l="0" t="0" r="0" b="0"/>
              <a:pathLst>
                <a:path w="29" h="103">
                  <a:moveTo>
                    <a:pt x="29" y="17"/>
                  </a:moveTo>
                  <a:lnTo>
                    <a:pt x="15" y="35"/>
                  </a:lnTo>
                  <a:lnTo>
                    <a:pt x="0" y="17"/>
                  </a:lnTo>
                  <a:lnTo>
                    <a:pt x="15" y="0"/>
                  </a:lnTo>
                  <a:lnTo>
                    <a:pt x="29" y="17"/>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50" name="直接连接符 613549"/>
            <p:cNvSpPr>
              <a:spLocks noChangeAspect="1"/>
            </p:cNvSpPr>
            <p:nvPr/>
          </p:nvSpPr>
          <p:spPr>
            <a:xfrm flipV="1">
              <a:off x="2620" y="1165"/>
              <a:ext cx="2" cy="60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51" name="任意多边形 613550"/>
            <p:cNvSpPr>
              <a:spLocks noChangeAspect="1"/>
            </p:cNvSpPr>
            <p:nvPr/>
          </p:nvSpPr>
          <p:spPr>
            <a:xfrm>
              <a:off x="2086" y="1622"/>
              <a:ext cx="65" cy="69"/>
            </a:xfrm>
            <a:custGeom>
              <a:avLst/>
              <a:gdLst/>
              <a:ahLst/>
              <a:cxnLst/>
              <a:rect l="0" t="0" r="0" b="0"/>
              <a:pathLst>
                <a:path w="326" h="342">
                  <a:moveTo>
                    <a:pt x="0" y="0"/>
                  </a:moveTo>
                  <a:lnTo>
                    <a:pt x="82" y="342"/>
                  </a:lnTo>
                  <a:lnTo>
                    <a:pt x="163" y="0"/>
                  </a:lnTo>
                  <a:lnTo>
                    <a:pt x="244" y="342"/>
                  </a:lnTo>
                  <a:lnTo>
                    <a:pt x="32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52" name="任意多边形 613551"/>
            <p:cNvSpPr>
              <a:spLocks noChangeAspect="1"/>
            </p:cNvSpPr>
            <p:nvPr/>
          </p:nvSpPr>
          <p:spPr>
            <a:xfrm>
              <a:off x="2675" y="1203"/>
              <a:ext cx="52" cy="69"/>
            </a:xfrm>
            <a:custGeom>
              <a:avLst/>
              <a:gdLst/>
              <a:ahLst/>
              <a:cxnLst/>
              <a:rect l="0" t="0" r="0" b="0"/>
              <a:pathLst>
                <a:path w="260" h="342">
                  <a:moveTo>
                    <a:pt x="0" y="0"/>
                  </a:moveTo>
                  <a:lnTo>
                    <a:pt x="130" y="342"/>
                  </a:lnTo>
                  <a:lnTo>
                    <a:pt x="26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53" name="直接连接符 613552"/>
            <p:cNvSpPr>
              <a:spLocks noChangeAspect="1"/>
            </p:cNvSpPr>
            <p:nvPr/>
          </p:nvSpPr>
          <p:spPr>
            <a:xfrm flipH="1" flipV="1">
              <a:off x="4776" y="1790"/>
              <a:ext cx="27" cy="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54" name="直接连接符 613553"/>
            <p:cNvSpPr>
              <a:spLocks noChangeAspect="1"/>
            </p:cNvSpPr>
            <p:nvPr/>
          </p:nvSpPr>
          <p:spPr>
            <a:xfrm flipH="1">
              <a:off x="4693" y="1834"/>
              <a:ext cx="5" cy="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55" name="直接连接符 613554"/>
            <p:cNvSpPr>
              <a:spLocks noChangeAspect="1"/>
            </p:cNvSpPr>
            <p:nvPr/>
          </p:nvSpPr>
          <p:spPr>
            <a:xfrm flipH="1">
              <a:off x="4714" y="1791"/>
              <a:ext cx="33" cy="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56" name="任意多边形 613555"/>
            <p:cNvSpPr>
              <a:spLocks noChangeAspect="1"/>
            </p:cNvSpPr>
            <p:nvPr/>
          </p:nvSpPr>
          <p:spPr>
            <a:xfrm>
              <a:off x="4747" y="1785"/>
              <a:ext cx="29" cy="9"/>
            </a:xfrm>
            <a:custGeom>
              <a:avLst/>
              <a:gdLst/>
              <a:ahLst/>
              <a:cxnLst/>
              <a:rect l="0" t="0" r="0" b="0"/>
              <a:pathLst>
                <a:path w="145" h="48">
                  <a:moveTo>
                    <a:pt x="145" y="48"/>
                  </a:moveTo>
                  <a:lnTo>
                    <a:pt x="142" y="0"/>
                  </a:lnTo>
                  <a:lnTo>
                    <a:pt x="0" y="31"/>
                  </a:lnTo>
                  <a:lnTo>
                    <a:pt x="145" y="48"/>
                  </a:lnTo>
                  <a:close/>
                </a:path>
              </a:pathLst>
            </a:custGeom>
            <a:solidFill>
              <a:srgbClr val="000000"/>
            </a:solidFill>
            <a:ln w="9525">
              <a:noFill/>
            </a:ln>
          </p:spPr>
          <p:txBody>
            <a:bodyPr/>
            <a:lstStyle/>
            <a:p>
              <a:endParaRPr lang="zh-CN" altLang="en-US"/>
            </a:p>
          </p:txBody>
        </p:sp>
        <p:sp>
          <p:nvSpPr>
            <p:cNvPr id="613557" name="任意多边形 613556"/>
            <p:cNvSpPr>
              <a:spLocks noChangeAspect="1"/>
            </p:cNvSpPr>
            <p:nvPr/>
          </p:nvSpPr>
          <p:spPr>
            <a:xfrm>
              <a:off x="4747" y="1785"/>
              <a:ext cx="29" cy="9"/>
            </a:xfrm>
            <a:custGeom>
              <a:avLst/>
              <a:gdLst/>
              <a:ahLst/>
              <a:cxnLst/>
              <a:rect l="0" t="0" r="0" b="0"/>
              <a:pathLst>
                <a:path w="145" h="48">
                  <a:moveTo>
                    <a:pt x="145" y="48"/>
                  </a:moveTo>
                  <a:lnTo>
                    <a:pt x="142" y="0"/>
                  </a:lnTo>
                  <a:lnTo>
                    <a:pt x="0" y="31"/>
                  </a:lnTo>
                  <a:lnTo>
                    <a:pt x="145" y="4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58" name="任意多边形 613557"/>
            <p:cNvSpPr>
              <a:spLocks noChangeAspect="1"/>
            </p:cNvSpPr>
            <p:nvPr/>
          </p:nvSpPr>
          <p:spPr>
            <a:xfrm>
              <a:off x="4694" y="1810"/>
              <a:ext cx="20" cy="27"/>
            </a:xfrm>
            <a:custGeom>
              <a:avLst/>
              <a:gdLst/>
              <a:ahLst/>
              <a:cxnLst/>
              <a:rect l="0" t="0" r="0" b="0"/>
              <a:pathLst>
                <a:path w="99" h="133">
                  <a:moveTo>
                    <a:pt x="0" y="107"/>
                  </a:moveTo>
                  <a:lnTo>
                    <a:pt x="40" y="133"/>
                  </a:lnTo>
                  <a:lnTo>
                    <a:pt x="99" y="0"/>
                  </a:lnTo>
                  <a:lnTo>
                    <a:pt x="0" y="107"/>
                  </a:lnTo>
                  <a:close/>
                </a:path>
              </a:pathLst>
            </a:custGeom>
            <a:solidFill>
              <a:srgbClr val="000000"/>
            </a:solidFill>
            <a:ln w="9525">
              <a:noFill/>
            </a:ln>
          </p:spPr>
          <p:txBody>
            <a:bodyPr/>
            <a:lstStyle/>
            <a:p>
              <a:endParaRPr lang="zh-CN" altLang="en-US"/>
            </a:p>
          </p:txBody>
        </p:sp>
        <p:sp>
          <p:nvSpPr>
            <p:cNvPr id="613559" name="矩形 613558"/>
            <p:cNvSpPr>
              <a:spLocks noChangeAspect="1"/>
            </p:cNvSpPr>
            <p:nvPr/>
          </p:nvSpPr>
          <p:spPr>
            <a:xfrm>
              <a:off x="4668" y="1701"/>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α</a:t>
              </a:r>
              <a:endParaRPr lang="en-US" altLang="zh-CN" sz="2400" b="0">
                <a:latin typeface="Times New Roman" panose="02020603050405020304" pitchFamily="18" charset="0"/>
              </a:endParaRPr>
            </a:p>
          </p:txBody>
        </p:sp>
        <p:sp>
          <p:nvSpPr>
            <p:cNvPr id="613560" name="任意多边形 613559"/>
            <p:cNvSpPr>
              <a:spLocks noChangeAspect="1"/>
            </p:cNvSpPr>
            <p:nvPr/>
          </p:nvSpPr>
          <p:spPr>
            <a:xfrm>
              <a:off x="4694" y="1810"/>
              <a:ext cx="20" cy="27"/>
            </a:xfrm>
            <a:custGeom>
              <a:avLst/>
              <a:gdLst/>
              <a:ahLst/>
              <a:cxnLst/>
              <a:rect l="0" t="0" r="0" b="0"/>
              <a:pathLst>
                <a:path w="99" h="133">
                  <a:moveTo>
                    <a:pt x="0" y="107"/>
                  </a:moveTo>
                  <a:lnTo>
                    <a:pt x="40" y="133"/>
                  </a:lnTo>
                  <a:lnTo>
                    <a:pt x="99" y="0"/>
                  </a:lnTo>
                  <a:lnTo>
                    <a:pt x="0" y="10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61" name="直接连接符 613560"/>
            <p:cNvSpPr>
              <a:spLocks noChangeAspect="1"/>
            </p:cNvSpPr>
            <p:nvPr/>
          </p:nvSpPr>
          <p:spPr>
            <a:xfrm>
              <a:off x="4723" y="1802"/>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2" name="直接连接符 613561"/>
            <p:cNvSpPr>
              <a:spLocks noChangeAspect="1"/>
            </p:cNvSpPr>
            <p:nvPr/>
          </p:nvSpPr>
          <p:spPr>
            <a:xfrm>
              <a:off x="4647" y="139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3" name="直接连接符 613562"/>
            <p:cNvSpPr>
              <a:spLocks noChangeAspect="1"/>
            </p:cNvSpPr>
            <p:nvPr/>
          </p:nvSpPr>
          <p:spPr>
            <a:xfrm>
              <a:off x="4764" y="186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4" name="直接连接符 613563"/>
            <p:cNvSpPr>
              <a:spLocks noChangeAspect="1"/>
            </p:cNvSpPr>
            <p:nvPr/>
          </p:nvSpPr>
          <p:spPr>
            <a:xfrm>
              <a:off x="4509" y="160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5" name="直接连接符 613564"/>
            <p:cNvSpPr>
              <a:spLocks noChangeAspect="1"/>
            </p:cNvSpPr>
            <p:nvPr/>
          </p:nvSpPr>
          <p:spPr>
            <a:xfrm>
              <a:off x="4764" y="186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6" name="直接连接符 613565"/>
            <p:cNvSpPr>
              <a:spLocks noChangeAspect="1"/>
            </p:cNvSpPr>
            <p:nvPr/>
          </p:nvSpPr>
          <p:spPr>
            <a:xfrm>
              <a:off x="4592" y="1501"/>
              <a:ext cx="26" cy="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7" name="直接连接符 613566"/>
            <p:cNvSpPr>
              <a:spLocks noChangeAspect="1"/>
            </p:cNvSpPr>
            <p:nvPr/>
          </p:nvSpPr>
          <p:spPr>
            <a:xfrm flipV="1">
              <a:off x="4703" y="1484"/>
              <a:ext cx="24" cy="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8" name="直接连接符 613567"/>
            <p:cNvSpPr>
              <a:spLocks noChangeAspect="1"/>
            </p:cNvSpPr>
            <p:nvPr/>
          </p:nvSpPr>
          <p:spPr>
            <a:xfrm flipV="1">
              <a:off x="4647" y="1512"/>
              <a:ext cx="29" cy="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69" name="任意多边形 613568"/>
            <p:cNvSpPr>
              <a:spLocks noChangeAspect="1"/>
            </p:cNvSpPr>
            <p:nvPr/>
          </p:nvSpPr>
          <p:spPr>
            <a:xfrm>
              <a:off x="4618" y="1507"/>
              <a:ext cx="29" cy="10"/>
            </a:xfrm>
            <a:custGeom>
              <a:avLst/>
              <a:gdLst/>
              <a:ahLst/>
              <a:cxnLst/>
              <a:rect l="0" t="0" r="0" b="0"/>
              <a:pathLst>
                <a:path w="145" h="47">
                  <a:moveTo>
                    <a:pt x="6" y="0"/>
                  </a:moveTo>
                  <a:lnTo>
                    <a:pt x="0" y="47"/>
                  </a:lnTo>
                  <a:lnTo>
                    <a:pt x="145" y="41"/>
                  </a:lnTo>
                  <a:lnTo>
                    <a:pt x="6" y="0"/>
                  </a:lnTo>
                  <a:close/>
                </a:path>
              </a:pathLst>
            </a:custGeom>
            <a:solidFill>
              <a:srgbClr val="000000"/>
            </a:solidFill>
            <a:ln w="9525">
              <a:noFill/>
            </a:ln>
          </p:spPr>
          <p:txBody>
            <a:bodyPr/>
            <a:lstStyle/>
            <a:p>
              <a:endParaRPr lang="zh-CN" altLang="en-US"/>
            </a:p>
          </p:txBody>
        </p:sp>
        <p:sp>
          <p:nvSpPr>
            <p:cNvPr id="613570" name="任意多边形 613569"/>
            <p:cNvSpPr>
              <a:spLocks noChangeAspect="1"/>
            </p:cNvSpPr>
            <p:nvPr/>
          </p:nvSpPr>
          <p:spPr>
            <a:xfrm>
              <a:off x="4618" y="1507"/>
              <a:ext cx="29" cy="10"/>
            </a:xfrm>
            <a:custGeom>
              <a:avLst/>
              <a:gdLst/>
              <a:ahLst/>
              <a:cxnLst/>
              <a:rect l="0" t="0" r="0" b="0"/>
              <a:pathLst>
                <a:path w="145" h="47">
                  <a:moveTo>
                    <a:pt x="6" y="0"/>
                  </a:moveTo>
                  <a:lnTo>
                    <a:pt x="0" y="47"/>
                  </a:lnTo>
                  <a:lnTo>
                    <a:pt x="145" y="41"/>
                  </a:lnTo>
                  <a:lnTo>
                    <a:pt x="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71" name="任意多边形 613570"/>
            <p:cNvSpPr>
              <a:spLocks noChangeAspect="1"/>
            </p:cNvSpPr>
            <p:nvPr/>
          </p:nvSpPr>
          <p:spPr>
            <a:xfrm>
              <a:off x="4676" y="1496"/>
              <a:ext cx="29" cy="16"/>
            </a:xfrm>
            <a:custGeom>
              <a:avLst/>
              <a:gdLst/>
              <a:ahLst/>
              <a:cxnLst/>
              <a:rect l="0" t="0" r="0" b="0"/>
              <a:pathLst>
                <a:path w="142" h="75">
                  <a:moveTo>
                    <a:pt x="142" y="45"/>
                  </a:moveTo>
                  <a:lnTo>
                    <a:pt x="125" y="0"/>
                  </a:lnTo>
                  <a:lnTo>
                    <a:pt x="0" y="75"/>
                  </a:lnTo>
                  <a:lnTo>
                    <a:pt x="142" y="45"/>
                  </a:lnTo>
                  <a:close/>
                </a:path>
              </a:pathLst>
            </a:custGeom>
            <a:solidFill>
              <a:srgbClr val="000000"/>
            </a:solidFill>
            <a:ln w="9525">
              <a:noFill/>
            </a:ln>
          </p:spPr>
          <p:txBody>
            <a:bodyPr/>
            <a:lstStyle/>
            <a:p>
              <a:endParaRPr lang="zh-CN" altLang="en-US"/>
            </a:p>
          </p:txBody>
        </p:sp>
        <p:sp>
          <p:nvSpPr>
            <p:cNvPr id="613572" name="矩形 613571"/>
            <p:cNvSpPr>
              <a:spLocks noChangeAspect="1"/>
            </p:cNvSpPr>
            <p:nvPr/>
          </p:nvSpPr>
          <p:spPr>
            <a:xfrm>
              <a:off x="4627" y="1542"/>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β</a:t>
              </a:r>
              <a:endParaRPr lang="en-US" altLang="zh-CN" sz="2400" b="0">
                <a:latin typeface="Times New Roman" panose="02020603050405020304" pitchFamily="18" charset="0"/>
              </a:endParaRPr>
            </a:p>
          </p:txBody>
        </p:sp>
        <p:sp>
          <p:nvSpPr>
            <p:cNvPr id="613573" name="任意多边形 613572"/>
            <p:cNvSpPr>
              <a:spLocks noChangeAspect="1"/>
            </p:cNvSpPr>
            <p:nvPr/>
          </p:nvSpPr>
          <p:spPr>
            <a:xfrm>
              <a:off x="4676" y="1496"/>
              <a:ext cx="29" cy="16"/>
            </a:xfrm>
            <a:custGeom>
              <a:avLst/>
              <a:gdLst/>
              <a:ahLst/>
              <a:cxnLst/>
              <a:rect l="0" t="0" r="0" b="0"/>
              <a:pathLst>
                <a:path w="142" h="75">
                  <a:moveTo>
                    <a:pt x="142" y="45"/>
                  </a:moveTo>
                  <a:lnTo>
                    <a:pt x="125" y="0"/>
                  </a:lnTo>
                  <a:lnTo>
                    <a:pt x="0" y="75"/>
                  </a:lnTo>
                  <a:lnTo>
                    <a:pt x="142" y="4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74" name="直接连接符 613573"/>
            <p:cNvSpPr>
              <a:spLocks noChangeAspect="1"/>
            </p:cNvSpPr>
            <p:nvPr/>
          </p:nvSpPr>
          <p:spPr>
            <a:xfrm>
              <a:off x="4667" y="1513"/>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75" name="直接连接符 613574"/>
            <p:cNvSpPr>
              <a:spLocks noChangeAspect="1"/>
            </p:cNvSpPr>
            <p:nvPr/>
          </p:nvSpPr>
          <p:spPr>
            <a:xfrm>
              <a:off x="4647" y="139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76" name="直接连接符 613575"/>
            <p:cNvSpPr>
              <a:spLocks noChangeAspect="1"/>
            </p:cNvSpPr>
            <p:nvPr/>
          </p:nvSpPr>
          <p:spPr>
            <a:xfrm>
              <a:off x="4647" y="139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77" name="直接连接符 613576"/>
            <p:cNvSpPr>
              <a:spLocks noChangeAspect="1"/>
            </p:cNvSpPr>
            <p:nvPr/>
          </p:nvSpPr>
          <p:spPr>
            <a:xfrm>
              <a:off x="4764" y="186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78" name="直接连接符 613577"/>
            <p:cNvSpPr>
              <a:spLocks noChangeAspect="1"/>
            </p:cNvSpPr>
            <p:nvPr/>
          </p:nvSpPr>
          <p:spPr>
            <a:xfrm>
              <a:off x="4647" y="1909"/>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79" name="直接连接符 613578"/>
            <p:cNvSpPr>
              <a:spLocks noChangeAspect="1"/>
            </p:cNvSpPr>
            <p:nvPr/>
          </p:nvSpPr>
          <p:spPr>
            <a:xfrm flipV="1">
              <a:off x="5399" y="1622"/>
              <a:ext cx="1" cy="60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80" name="直接连接符 613579"/>
            <p:cNvSpPr>
              <a:spLocks noChangeAspect="1"/>
            </p:cNvSpPr>
            <p:nvPr/>
          </p:nvSpPr>
          <p:spPr>
            <a:xfrm flipH="1" flipV="1">
              <a:off x="4945" y="1769"/>
              <a:ext cx="454" cy="454"/>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581" name="直接连接符 613580"/>
            <p:cNvSpPr>
              <a:spLocks noChangeAspect="1"/>
            </p:cNvSpPr>
            <p:nvPr/>
          </p:nvSpPr>
          <p:spPr>
            <a:xfrm>
              <a:off x="5085" y="1399"/>
              <a:ext cx="117" cy="46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582" name="直接连接符 613581"/>
            <p:cNvSpPr>
              <a:spLocks noChangeAspect="1"/>
            </p:cNvSpPr>
            <p:nvPr/>
          </p:nvSpPr>
          <p:spPr>
            <a:xfrm flipV="1">
              <a:off x="3592" y="1753"/>
              <a:ext cx="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83" name="任意多边形 613582"/>
            <p:cNvSpPr>
              <a:spLocks noChangeAspect="1"/>
            </p:cNvSpPr>
            <p:nvPr/>
          </p:nvSpPr>
          <p:spPr>
            <a:xfrm>
              <a:off x="3592" y="1778"/>
              <a:ext cx="35" cy="48"/>
            </a:xfrm>
            <a:custGeom>
              <a:avLst/>
              <a:gdLst/>
              <a:ahLst/>
              <a:cxnLst/>
              <a:rect l="0" t="0" r="0" b="0"/>
              <a:pathLst>
                <a:path w="175" h="240">
                  <a:moveTo>
                    <a:pt x="0" y="51"/>
                  </a:moveTo>
                  <a:lnTo>
                    <a:pt x="30" y="17"/>
                  </a:lnTo>
                  <a:lnTo>
                    <a:pt x="59" y="0"/>
                  </a:lnTo>
                  <a:lnTo>
                    <a:pt x="102" y="0"/>
                  </a:lnTo>
                  <a:lnTo>
                    <a:pt x="131" y="17"/>
                  </a:lnTo>
                  <a:lnTo>
                    <a:pt x="161" y="51"/>
                  </a:lnTo>
                  <a:lnTo>
                    <a:pt x="175" y="103"/>
                  </a:lnTo>
                  <a:lnTo>
                    <a:pt x="175" y="137"/>
                  </a:lnTo>
                  <a:lnTo>
                    <a:pt x="161" y="188"/>
                  </a:lnTo>
                  <a:lnTo>
                    <a:pt x="131" y="223"/>
                  </a:lnTo>
                  <a:lnTo>
                    <a:pt x="102" y="240"/>
                  </a:lnTo>
                  <a:lnTo>
                    <a:pt x="59" y="240"/>
                  </a:lnTo>
                  <a:lnTo>
                    <a:pt x="30" y="223"/>
                  </a:lnTo>
                  <a:lnTo>
                    <a:pt x="0"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84" name="任意多边形 613583"/>
            <p:cNvSpPr>
              <a:spLocks noChangeAspect="1"/>
            </p:cNvSpPr>
            <p:nvPr/>
          </p:nvSpPr>
          <p:spPr>
            <a:xfrm>
              <a:off x="3647" y="1740"/>
              <a:ext cx="6" cy="21"/>
            </a:xfrm>
            <a:custGeom>
              <a:avLst/>
              <a:gdLst/>
              <a:ahLst/>
              <a:cxnLst/>
              <a:rect l="0" t="0" r="0" b="0"/>
              <a:pathLst>
                <a:path w="29" h="103">
                  <a:moveTo>
                    <a:pt x="29" y="18"/>
                  </a:moveTo>
                  <a:lnTo>
                    <a:pt x="14" y="35"/>
                  </a:lnTo>
                  <a:lnTo>
                    <a:pt x="0" y="18"/>
                  </a:lnTo>
                  <a:lnTo>
                    <a:pt x="14" y="0"/>
                  </a:lnTo>
                  <a:lnTo>
                    <a:pt x="29" y="18"/>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85" name="任意多边形 613584"/>
            <p:cNvSpPr>
              <a:spLocks noChangeAspect="1"/>
            </p:cNvSpPr>
            <p:nvPr/>
          </p:nvSpPr>
          <p:spPr>
            <a:xfrm>
              <a:off x="3665" y="1740"/>
              <a:ext cx="5" cy="21"/>
            </a:xfrm>
            <a:custGeom>
              <a:avLst/>
              <a:gdLst/>
              <a:ahLst/>
              <a:cxnLst/>
              <a:rect l="0" t="0" r="0" b="0"/>
              <a:pathLst>
                <a:path w="29" h="103">
                  <a:moveTo>
                    <a:pt x="29" y="18"/>
                  </a:moveTo>
                  <a:lnTo>
                    <a:pt x="15" y="35"/>
                  </a:lnTo>
                  <a:lnTo>
                    <a:pt x="0" y="18"/>
                  </a:lnTo>
                  <a:lnTo>
                    <a:pt x="15" y="0"/>
                  </a:lnTo>
                  <a:lnTo>
                    <a:pt x="29" y="18"/>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86" name="直接连接符 613585"/>
            <p:cNvSpPr>
              <a:spLocks noChangeAspect="1"/>
            </p:cNvSpPr>
            <p:nvPr/>
          </p:nvSpPr>
          <p:spPr>
            <a:xfrm flipV="1">
              <a:off x="3812" y="1618"/>
              <a:ext cx="2" cy="60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87" name="直接连接符 613586"/>
            <p:cNvSpPr>
              <a:spLocks noChangeAspect="1"/>
            </p:cNvSpPr>
            <p:nvPr/>
          </p:nvSpPr>
          <p:spPr>
            <a:xfrm flipV="1">
              <a:off x="3435" y="1694"/>
              <a:ext cx="1" cy="3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88" name="直接连接符 613587"/>
            <p:cNvSpPr>
              <a:spLocks noChangeAspect="1"/>
            </p:cNvSpPr>
            <p:nvPr/>
          </p:nvSpPr>
          <p:spPr>
            <a:xfrm>
              <a:off x="2888" y="1560"/>
              <a:ext cx="2" cy="3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89" name="直接连接符 613588"/>
            <p:cNvSpPr>
              <a:spLocks noChangeAspect="1"/>
            </p:cNvSpPr>
            <p:nvPr/>
          </p:nvSpPr>
          <p:spPr>
            <a:xfrm flipH="1" flipV="1">
              <a:off x="3359" y="1767"/>
              <a:ext cx="453" cy="45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590" name="任意多边形 613589"/>
            <p:cNvSpPr>
              <a:spLocks noChangeAspect="1"/>
            </p:cNvSpPr>
            <p:nvPr/>
          </p:nvSpPr>
          <p:spPr>
            <a:xfrm>
              <a:off x="3453" y="1720"/>
              <a:ext cx="41" cy="72"/>
            </a:xfrm>
            <a:custGeom>
              <a:avLst/>
              <a:gdLst/>
              <a:ahLst/>
              <a:cxnLst/>
              <a:rect l="0" t="0" r="0" b="0"/>
              <a:pathLst>
                <a:path w="205" h="359">
                  <a:moveTo>
                    <a:pt x="0" y="359"/>
                  </a:moveTo>
                  <a:lnTo>
                    <a:pt x="0" y="0"/>
                  </a:lnTo>
                  <a:lnTo>
                    <a:pt x="132" y="0"/>
                  </a:lnTo>
                  <a:lnTo>
                    <a:pt x="176" y="17"/>
                  </a:lnTo>
                  <a:lnTo>
                    <a:pt x="190" y="34"/>
                  </a:lnTo>
                  <a:lnTo>
                    <a:pt x="205" y="68"/>
                  </a:lnTo>
                  <a:lnTo>
                    <a:pt x="205" y="102"/>
                  </a:lnTo>
                  <a:lnTo>
                    <a:pt x="190" y="137"/>
                  </a:lnTo>
                  <a:lnTo>
                    <a:pt x="176" y="154"/>
                  </a:lnTo>
                  <a:lnTo>
                    <a:pt x="132" y="171"/>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91" name="任意多边形 613590"/>
            <p:cNvSpPr>
              <a:spLocks noChangeAspect="1"/>
            </p:cNvSpPr>
            <p:nvPr/>
          </p:nvSpPr>
          <p:spPr>
            <a:xfrm>
              <a:off x="3453" y="1755"/>
              <a:ext cx="41" cy="37"/>
            </a:xfrm>
            <a:custGeom>
              <a:avLst/>
              <a:gdLst/>
              <a:ahLst/>
              <a:cxnLst/>
              <a:rect l="0" t="0" r="0" b="0"/>
              <a:pathLst>
                <a:path w="205" h="188">
                  <a:moveTo>
                    <a:pt x="132" y="0"/>
                  </a:moveTo>
                  <a:lnTo>
                    <a:pt x="176" y="17"/>
                  </a:lnTo>
                  <a:lnTo>
                    <a:pt x="190" y="34"/>
                  </a:lnTo>
                  <a:lnTo>
                    <a:pt x="205" y="68"/>
                  </a:lnTo>
                  <a:lnTo>
                    <a:pt x="205" y="120"/>
                  </a:lnTo>
                  <a:lnTo>
                    <a:pt x="190" y="154"/>
                  </a:lnTo>
                  <a:lnTo>
                    <a:pt x="176" y="171"/>
                  </a:lnTo>
                  <a:lnTo>
                    <a:pt x="132" y="188"/>
                  </a:lnTo>
                  <a:lnTo>
                    <a:pt x="0"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592" name="直接连接符 613591"/>
            <p:cNvSpPr>
              <a:spLocks noChangeAspect="1"/>
            </p:cNvSpPr>
            <p:nvPr/>
          </p:nvSpPr>
          <p:spPr>
            <a:xfrm>
              <a:off x="4647" y="1399"/>
              <a:ext cx="1" cy="5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93" name="直接连接符 613592"/>
            <p:cNvSpPr>
              <a:spLocks noChangeAspect="1"/>
            </p:cNvSpPr>
            <p:nvPr/>
          </p:nvSpPr>
          <p:spPr>
            <a:xfrm flipV="1">
              <a:off x="3989" y="745"/>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94" name="直接连接符 613593"/>
            <p:cNvSpPr>
              <a:spLocks noChangeAspect="1"/>
            </p:cNvSpPr>
            <p:nvPr/>
          </p:nvSpPr>
          <p:spPr>
            <a:xfrm flipH="1" flipV="1">
              <a:off x="4208" y="1769"/>
              <a:ext cx="453" cy="45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595" name="直接连接符 613594"/>
            <p:cNvSpPr>
              <a:spLocks noChangeAspect="1"/>
            </p:cNvSpPr>
            <p:nvPr/>
          </p:nvSpPr>
          <p:spPr>
            <a:xfrm flipH="1" flipV="1">
              <a:off x="4509" y="1605"/>
              <a:ext cx="255" cy="25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96" name="直接连接符 613595"/>
            <p:cNvSpPr>
              <a:spLocks noChangeAspect="1"/>
            </p:cNvSpPr>
            <p:nvPr/>
          </p:nvSpPr>
          <p:spPr>
            <a:xfrm>
              <a:off x="4647" y="1399"/>
              <a:ext cx="117" cy="46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597" name="直接连接符 613596"/>
            <p:cNvSpPr>
              <a:spLocks noChangeAspect="1"/>
            </p:cNvSpPr>
            <p:nvPr/>
          </p:nvSpPr>
          <p:spPr>
            <a:xfrm flipH="1" flipV="1">
              <a:off x="5109" y="2807"/>
              <a:ext cx="28" cy="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98" name="直接连接符 613597"/>
            <p:cNvSpPr>
              <a:spLocks noChangeAspect="1"/>
            </p:cNvSpPr>
            <p:nvPr/>
          </p:nvSpPr>
          <p:spPr>
            <a:xfrm>
              <a:off x="5061" y="2892"/>
              <a:ext cx="21" cy="2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599" name="直接连接符 613598"/>
            <p:cNvSpPr>
              <a:spLocks noChangeAspect="1"/>
            </p:cNvSpPr>
            <p:nvPr/>
          </p:nvSpPr>
          <p:spPr>
            <a:xfrm flipH="1">
              <a:off x="5054" y="2815"/>
              <a:ext cx="28"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00" name="任意多边形 613599"/>
            <p:cNvSpPr>
              <a:spLocks noChangeAspect="1"/>
            </p:cNvSpPr>
            <p:nvPr/>
          </p:nvSpPr>
          <p:spPr>
            <a:xfrm>
              <a:off x="5082" y="2802"/>
              <a:ext cx="29" cy="13"/>
            </a:xfrm>
            <a:custGeom>
              <a:avLst/>
              <a:gdLst/>
              <a:ahLst/>
              <a:cxnLst/>
              <a:rect l="0" t="0" r="0" b="0"/>
              <a:pathLst>
                <a:path w="144" h="67">
                  <a:moveTo>
                    <a:pt x="144" y="46"/>
                  </a:moveTo>
                  <a:lnTo>
                    <a:pt x="129" y="0"/>
                  </a:lnTo>
                  <a:lnTo>
                    <a:pt x="0" y="67"/>
                  </a:lnTo>
                  <a:lnTo>
                    <a:pt x="144" y="46"/>
                  </a:lnTo>
                  <a:close/>
                </a:path>
              </a:pathLst>
            </a:custGeom>
            <a:solidFill>
              <a:srgbClr val="000000"/>
            </a:solidFill>
            <a:ln w="9525">
              <a:noFill/>
            </a:ln>
          </p:spPr>
          <p:txBody>
            <a:bodyPr/>
            <a:lstStyle/>
            <a:p>
              <a:endParaRPr lang="zh-CN" altLang="en-US"/>
            </a:p>
          </p:txBody>
        </p:sp>
        <p:sp>
          <p:nvSpPr>
            <p:cNvPr id="613601" name="任意多边形 613600"/>
            <p:cNvSpPr>
              <a:spLocks noChangeAspect="1"/>
            </p:cNvSpPr>
            <p:nvPr/>
          </p:nvSpPr>
          <p:spPr>
            <a:xfrm>
              <a:off x="5082" y="2802"/>
              <a:ext cx="29" cy="13"/>
            </a:xfrm>
            <a:custGeom>
              <a:avLst/>
              <a:gdLst/>
              <a:ahLst/>
              <a:cxnLst/>
              <a:rect l="0" t="0" r="0" b="0"/>
              <a:pathLst>
                <a:path w="144" h="67">
                  <a:moveTo>
                    <a:pt x="144" y="46"/>
                  </a:moveTo>
                  <a:lnTo>
                    <a:pt x="129" y="0"/>
                  </a:lnTo>
                  <a:lnTo>
                    <a:pt x="0" y="67"/>
                  </a:lnTo>
                  <a:lnTo>
                    <a:pt x="144" y="4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02" name="任意多边形 613601"/>
            <p:cNvSpPr>
              <a:spLocks noChangeAspect="1"/>
            </p:cNvSpPr>
            <p:nvPr/>
          </p:nvSpPr>
          <p:spPr>
            <a:xfrm>
              <a:off x="5054" y="2865"/>
              <a:ext cx="12" cy="29"/>
            </a:xfrm>
            <a:custGeom>
              <a:avLst/>
              <a:gdLst/>
              <a:ahLst/>
              <a:cxnLst/>
              <a:rect l="0" t="0" r="0" b="0"/>
              <a:pathLst>
                <a:path w="59" h="146">
                  <a:moveTo>
                    <a:pt x="13" y="146"/>
                  </a:moveTo>
                  <a:lnTo>
                    <a:pt x="59" y="134"/>
                  </a:lnTo>
                  <a:lnTo>
                    <a:pt x="0" y="0"/>
                  </a:lnTo>
                  <a:lnTo>
                    <a:pt x="13" y="146"/>
                  </a:lnTo>
                  <a:close/>
                </a:path>
              </a:pathLst>
            </a:custGeom>
            <a:solidFill>
              <a:srgbClr val="000000"/>
            </a:solidFill>
            <a:ln w="9525">
              <a:noFill/>
            </a:ln>
          </p:spPr>
          <p:txBody>
            <a:bodyPr/>
            <a:lstStyle/>
            <a:p>
              <a:endParaRPr lang="zh-CN" altLang="en-US"/>
            </a:p>
          </p:txBody>
        </p:sp>
        <p:sp>
          <p:nvSpPr>
            <p:cNvPr id="613603" name="矩形 613602"/>
            <p:cNvSpPr>
              <a:spLocks noChangeAspect="1"/>
            </p:cNvSpPr>
            <p:nvPr/>
          </p:nvSpPr>
          <p:spPr>
            <a:xfrm>
              <a:off x="4987" y="2769"/>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α</a:t>
              </a:r>
              <a:endParaRPr lang="en-US" altLang="zh-CN" sz="2400" b="0">
                <a:latin typeface="Times New Roman" panose="02020603050405020304" pitchFamily="18" charset="0"/>
              </a:endParaRPr>
            </a:p>
          </p:txBody>
        </p:sp>
        <p:sp>
          <p:nvSpPr>
            <p:cNvPr id="613604" name="任意多边形 613603"/>
            <p:cNvSpPr>
              <a:spLocks noChangeAspect="1"/>
            </p:cNvSpPr>
            <p:nvPr/>
          </p:nvSpPr>
          <p:spPr>
            <a:xfrm>
              <a:off x="5054" y="2865"/>
              <a:ext cx="12" cy="29"/>
            </a:xfrm>
            <a:custGeom>
              <a:avLst/>
              <a:gdLst/>
              <a:ahLst/>
              <a:cxnLst/>
              <a:rect l="0" t="0" r="0" b="0"/>
              <a:pathLst>
                <a:path w="59" h="146">
                  <a:moveTo>
                    <a:pt x="13" y="146"/>
                  </a:moveTo>
                  <a:lnTo>
                    <a:pt x="59" y="134"/>
                  </a:lnTo>
                  <a:lnTo>
                    <a:pt x="0" y="0"/>
                  </a:lnTo>
                  <a:lnTo>
                    <a:pt x="13" y="14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05" name="直接连接符 613604"/>
            <p:cNvSpPr>
              <a:spLocks noChangeAspect="1"/>
            </p:cNvSpPr>
            <p:nvPr/>
          </p:nvSpPr>
          <p:spPr>
            <a:xfrm>
              <a:off x="5057" y="2845"/>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06" name="直接连接符 613605"/>
            <p:cNvSpPr>
              <a:spLocks noChangeAspect="1"/>
            </p:cNvSpPr>
            <p:nvPr/>
          </p:nvSpPr>
          <p:spPr>
            <a:xfrm>
              <a:off x="4933" y="2582"/>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07" name="直接连接符 613606"/>
            <p:cNvSpPr>
              <a:spLocks noChangeAspect="1"/>
            </p:cNvSpPr>
            <p:nvPr/>
          </p:nvSpPr>
          <p:spPr>
            <a:xfrm>
              <a:off x="5113" y="286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08" name="直接连接符 613607"/>
            <p:cNvSpPr>
              <a:spLocks noChangeAspect="1"/>
            </p:cNvSpPr>
            <p:nvPr/>
          </p:nvSpPr>
          <p:spPr>
            <a:xfrm>
              <a:off x="4489" y="286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09" name="直接连接符 613608"/>
            <p:cNvSpPr>
              <a:spLocks noChangeAspect="1"/>
            </p:cNvSpPr>
            <p:nvPr/>
          </p:nvSpPr>
          <p:spPr>
            <a:xfrm>
              <a:off x="5113" y="286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0" name="直接连接符 613609"/>
            <p:cNvSpPr>
              <a:spLocks noChangeAspect="1"/>
            </p:cNvSpPr>
            <p:nvPr/>
          </p:nvSpPr>
          <p:spPr>
            <a:xfrm>
              <a:off x="4603" y="1902"/>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1" name="任意多边形 613610"/>
            <p:cNvSpPr>
              <a:spLocks noChangeAspect="1"/>
            </p:cNvSpPr>
            <p:nvPr/>
          </p:nvSpPr>
          <p:spPr>
            <a:xfrm>
              <a:off x="4568" y="1902"/>
              <a:ext cx="35" cy="48"/>
            </a:xfrm>
            <a:custGeom>
              <a:avLst/>
              <a:gdLst/>
              <a:ahLst/>
              <a:cxnLst/>
              <a:rect l="0" t="0" r="0" b="0"/>
              <a:pathLst>
                <a:path w="174" h="240">
                  <a:moveTo>
                    <a:pt x="174" y="51"/>
                  </a:moveTo>
                  <a:lnTo>
                    <a:pt x="145" y="17"/>
                  </a:lnTo>
                  <a:lnTo>
                    <a:pt x="116" y="0"/>
                  </a:lnTo>
                  <a:lnTo>
                    <a:pt x="72" y="0"/>
                  </a:lnTo>
                  <a:lnTo>
                    <a:pt x="43" y="17"/>
                  </a:lnTo>
                  <a:lnTo>
                    <a:pt x="14" y="51"/>
                  </a:lnTo>
                  <a:lnTo>
                    <a:pt x="0" y="103"/>
                  </a:lnTo>
                  <a:lnTo>
                    <a:pt x="0" y="137"/>
                  </a:lnTo>
                  <a:lnTo>
                    <a:pt x="14" y="188"/>
                  </a:lnTo>
                  <a:lnTo>
                    <a:pt x="43" y="223"/>
                  </a:lnTo>
                  <a:lnTo>
                    <a:pt x="72" y="240"/>
                  </a:lnTo>
                  <a:lnTo>
                    <a:pt x="116" y="240"/>
                  </a:lnTo>
                  <a:lnTo>
                    <a:pt x="145" y="223"/>
                  </a:lnTo>
                  <a:lnTo>
                    <a:pt x="174"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12" name="直接连接符 613611"/>
            <p:cNvSpPr>
              <a:spLocks noChangeAspect="1"/>
            </p:cNvSpPr>
            <p:nvPr/>
          </p:nvSpPr>
          <p:spPr>
            <a:xfrm>
              <a:off x="4171" y="2994"/>
              <a:ext cx="1117"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613" name="直接连接符 613612"/>
            <p:cNvSpPr>
              <a:spLocks noChangeAspect="1"/>
            </p:cNvSpPr>
            <p:nvPr/>
          </p:nvSpPr>
          <p:spPr>
            <a:xfrm flipH="1">
              <a:off x="4489" y="3112"/>
              <a:ext cx="44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4" name="直接连接符 613613"/>
            <p:cNvSpPr>
              <a:spLocks noChangeAspect="1"/>
            </p:cNvSpPr>
            <p:nvPr/>
          </p:nvSpPr>
          <p:spPr>
            <a:xfrm flipH="1">
              <a:off x="4489" y="3292"/>
              <a:ext cx="6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5" name="直接连接符 613614"/>
            <p:cNvSpPr>
              <a:spLocks noChangeAspect="1"/>
            </p:cNvSpPr>
            <p:nvPr/>
          </p:nvSpPr>
          <p:spPr>
            <a:xfrm flipH="1">
              <a:off x="4489" y="2582"/>
              <a:ext cx="444"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6" name="直接连接符 613615"/>
            <p:cNvSpPr>
              <a:spLocks noChangeAspect="1"/>
            </p:cNvSpPr>
            <p:nvPr/>
          </p:nvSpPr>
          <p:spPr>
            <a:xfrm flipH="1">
              <a:off x="4489" y="2865"/>
              <a:ext cx="62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7" name="直接连接符 613616"/>
            <p:cNvSpPr>
              <a:spLocks noChangeAspect="1"/>
            </p:cNvSpPr>
            <p:nvPr/>
          </p:nvSpPr>
          <p:spPr>
            <a:xfrm flipH="1" flipV="1">
              <a:off x="3233" y="3164"/>
              <a:ext cx="23" cy="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8" name="直接连接符 613617"/>
            <p:cNvSpPr>
              <a:spLocks noChangeAspect="1"/>
            </p:cNvSpPr>
            <p:nvPr/>
          </p:nvSpPr>
          <p:spPr>
            <a:xfrm>
              <a:off x="3137" y="3222"/>
              <a:ext cx="3" cy="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19" name="任意多边形 613618"/>
            <p:cNvSpPr>
              <a:spLocks noChangeAspect="1"/>
            </p:cNvSpPr>
            <p:nvPr/>
          </p:nvSpPr>
          <p:spPr>
            <a:xfrm>
              <a:off x="3144" y="3158"/>
              <a:ext cx="60" cy="36"/>
            </a:xfrm>
            <a:custGeom>
              <a:avLst/>
              <a:gdLst/>
              <a:ahLst/>
              <a:cxnLst/>
              <a:rect l="0" t="0" r="0" b="0"/>
              <a:pathLst>
                <a:path w="302" h="184">
                  <a:moveTo>
                    <a:pt x="302" y="0"/>
                  </a:moveTo>
                  <a:lnTo>
                    <a:pt x="125" y="49"/>
                  </a:lnTo>
                  <a:lnTo>
                    <a:pt x="0" y="18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20" name="任意多边形 613619"/>
            <p:cNvSpPr>
              <a:spLocks noChangeAspect="1"/>
            </p:cNvSpPr>
            <p:nvPr/>
          </p:nvSpPr>
          <p:spPr>
            <a:xfrm>
              <a:off x="3204" y="3158"/>
              <a:ext cx="31" cy="10"/>
            </a:xfrm>
            <a:custGeom>
              <a:avLst/>
              <a:gdLst/>
              <a:ahLst/>
              <a:cxnLst/>
              <a:rect l="0" t="0" r="0" b="0"/>
              <a:pathLst>
                <a:path w="146" h="53">
                  <a:moveTo>
                    <a:pt x="136" y="53"/>
                  </a:moveTo>
                  <a:lnTo>
                    <a:pt x="146" y="6"/>
                  </a:lnTo>
                  <a:lnTo>
                    <a:pt x="0" y="0"/>
                  </a:lnTo>
                  <a:lnTo>
                    <a:pt x="136" y="53"/>
                  </a:lnTo>
                  <a:close/>
                </a:path>
              </a:pathLst>
            </a:custGeom>
            <a:solidFill>
              <a:srgbClr val="000000"/>
            </a:solidFill>
            <a:ln w="9525">
              <a:noFill/>
            </a:ln>
          </p:spPr>
          <p:txBody>
            <a:bodyPr/>
            <a:lstStyle/>
            <a:p>
              <a:endParaRPr lang="zh-CN" altLang="en-US"/>
            </a:p>
          </p:txBody>
        </p:sp>
        <p:sp>
          <p:nvSpPr>
            <p:cNvPr id="613621" name="任意多边形 613620"/>
            <p:cNvSpPr>
              <a:spLocks noChangeAspect="1"/>
            </p:cNvSpPr>
            <p:nvPr/>
          </p:nvSpPr>
          <p:spPr>
            <a:xfrm>
              <a:off x="3204" y="3158"/>
              <a:ext cx="31" cy="10"/>
            </a:xfrm>
            <a:custGeom>
              <a:avLst/>
              <a:gdLst/>
              <a:ahLst/>
              <a:cxnLst/>
              <a:rect l="0" t="0" r="0" b="0"/>
              <a:pathLst>
                <a:path w="146" h="53">
                  <a:moveTo>
                    <a:pt x="136" y="53"/>
                  </a:moveTo>
                  <a:lnTo>
                    <a:pt x="146" y="6"/>
                  </a:lnTo>
                  <a:lnTo>
                    <a:pt x="0" y="0"/>
                  </a:lnTo>
                  <a:lnTo>
                    <a:pt x="136" y="5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22" name="任意多边形 613621"/>
            <p:cNvSpPr>
              <a:spLocks noChangeAspect="1"/>
            </p:cNvSpPr>
            <p:nvPr/>
          </p:nvSpPr>
          <p:spPr>
            <a:xfrm>
              <a:off x="3132" y="3194"/>
              <a:ext cx="12" cy="29"/>
            </a:xfrm>
            <a:custGeom>
              <a:avLst/>
              <a:gdLst/>
              <a:ahLst/>
              <a:cxnLst/>
              <a:rect l="0" t="0" r="0" b="0"/>
              <a:pathLst>
                <a:path w="62" h="146">
                  <a:moveTo>
                    <a:pt x="0" y="133"/>
                  </a:moveTo>
                  <a:lnTo>
                    <a:pt x="47" y="146"/>
                  </a:lnTo>
                  <a:lnTo>
                    <a:pt x="62" y="0"/>
                  </a:lnTo>
                  <a:lnTo>
                    <a:pt x="0" y="133"/>
                  </a:lnTo>
                  <a:close/>
                </a:path>
              </a:pathLst>
            </a:custGeom>
            <a:solidFill>
              <a:srgbClr val="000000"/>
            </a:solidFill>
            <a:ln w="9525">
              <a:noFill/>
            </a:ln>
          </p:spPr>
          <p:txBody>
            <a:bodyPr/>
            <a:lstStyle/>
            <a:p>
              <a:endParaRPr lang="zh-CN" altLang="en-US"/>
            </a:p>
          </p:txBody>
        </p:sp>
        <p:sp>
          <p:nvSpPr>
            <p:cNvPr id="613623" name="矩形 613622"/>
            <p:cNvSpPr>
              <a:spLocks noChangeAspect="1"/>
            </p:cNvSpPr>
            <p:nvPr/>
          </p:nvSpPr>
          <p:spPr>
            <a:xfrm>
              <a:off x="3120" y="3060"/>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γ</a:t>
              </a:r>
              <a:endParaRPr lang="en-US" altLang="zh-CN" sz="2400" b="0">
                <a:latin typeface="Times New Roman" panose="02020603050405020304" pitchFamily="18" charset="0"/>
              </a:endParaRPr>
            </a:p>
          </p:txBody>
        </p:sp>
        <p:sp>
          <p:nvSpPr>
            <p:cNvPr id="613624" name="任意多边形 613623"/>
            <p:cNvSpPr>
              <a:spLocks noChangeAspect="1"/>
            </p:cNvSpPr>
            <p:nvPr/>
          </p:nvSpPr>
          <p:spPr>
            <a:xfrm>
              <a:off x="3132" y="3194"/>
              <a:ext cx="12" cy="29"/>
            </a:xfrm>
            <a:custGeom>
              <a:avLst/>
              <a:gdLst/>
              <a:ahLst/>
              <a:cxnLst/>
              <a:rect l="0" t="0" r="0" b="0"/>
              <a:pathLst>
                <a:path w="62" h="146">
                  <a:moveTo>
                    <a:pt x="0" y="133"/>
                  </a:moveTo>
                  <a:lnTo>
                    <a:pt x="47" y="146"/>
                  </a:lnTo>
                  <a:lnTo>
                    <a:pt x="62" y="0"/>
                  </a:lnTo>
                  <a:lnTo>
                    <a:pt x="0" y="13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25" name="直接连接符 613624"/>
            <p:cNvSpPr>
              <a:spLocks noChangeAspect="1"/>
            </p:cNvSpPr>
            <p:nvPr/>
          </p:nvSpPr>
          <p:spPr>
            <a:xfrm>
              <a:off x="3160" y="317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26" name="直接连接符 613625"/>
            <p:cNvSpPr>
              <a:spLocks noChangeAspect="1"/>
            </p:cNvSpPr>
            <p:nvPr/>
          </p:nvSpPr>
          <p:spPr>
            <a:xfrm>
              <a:off x="3204" y="3226"/>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27" name="直接连接符 613626"/>
            <p:cNvSpPr>
              <a:spLocks noChangeAspect="1"/>
            </p:cNvSpPr>
            <p:nvPr/>
          </p:nvSpPr>
          <p:spPr>
            <a:xfrm>
              <a:off x="2855" y="3043"/>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28" name="直接连接符 613627"/>
            <p:cNvSpPr>
              <a:spLocks noChangeAspect="1"/>
            </p:cNvSpPr>
            <p:nvPr/>
          </p:nvSpPr>
          <p:spPr>
            <a:xfrm>
              <a:off x="3204" y="3226"/>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29" name="直接连接符 613628"/>
            <p:cNvSpPr>
              <a:spLocks noChangeAspect="1"/>
            </p:cNvSpPr>
            <p:nvPr/>
          </p:nvSpPr>
          <p:spPr>
            <a:xfrm>
              <a:off x="3204" y="2693"/>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0" name="直接连接符 613629"/>
            <p:cNvSpPr>
              <a:spLocks noChangeAspect="1"/>
            </p:cNvSpPr>
            <p:nvPr/>
          </p:nvSpPr>
          <p:spPr>
            <a:xfrm flipV="1">
              <a:off x="4489" y="2582"/>
              <a:ext cx="1" cy="28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31" name="直接连接符 613630"/>
            <p:cNvSpPr>
              <a:spLocks noChangeAspect="1"/>
            </p:cNvSpPr>
            <p:nvPr/>
          </p:nvSpPr>
          <p:spPr>
            <a:xfrm flipV="1">
              <a:off x="3552" y="2693"/>
              <a:ext cx="1" cy="5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2" name="直接连接符 613631"/>
            <p:cNvSpPr>
              <a:spLocks noChangeAspect="1"/>
            </p:cNvSpPr>
            <p:nvPr/>
          </p:nvSpPr>
          <p:spPr>
            <a:xfrm flipV="1">
              <a:off x="3277" y="2504"/>
              <a:ext cx="1" cy="83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633" name="直接连接符 613632"/>
            <p:cNvSpPr>
              <a:spLocks noChangeAspect="1"/>
            </p:cNvSpPr>
            <p:nvPr/>
          </p:nvSpPr>
          <p:spPr>
            <a:xfrm flipV="1">
              <a:off x="3370" y="2693"/>
              <a:ext cx="1" cy="3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4" name="直接连接符 613633"/>
            <p:cNvSpPr>
              <a:spLocks noChangeAspect="1"/>
            </p:cNvSpPr>
            <p:nvPr/>
          </p:nvSpPr>
          <p:spPr>
            <a:xfrm flipV="1">
              <a:off x="2855" y="2693"/>
              <a:ext cx="1" cy="3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5" name="直接连接符 613634"/>
            <p:cNvSpPr>
              <a:spLocks noChangeAspect="1"/>
            </p:cNvSpPr>
            <p:nvPr/>
          </p:nvSpPr>
          <p:spPr>
            <a:xfrm flipV="1">
              <a:off x="3204" y="2693"/>
              <a:ext cx="2" cy="5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6" name="直接连接符 613635"/>
            <p:cNvSpPr>
              <a:spLocks noChangeAspect="1"/>
            </p:cNvSpPr>
            <p:nvPr/>
          </p:nvSpPr>
          <p:spPr>
            <a:xfrm flipV="1">
              <a:off x="2931" y="3127"/>
              <a:ext cx="21" cy="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7" name="直接连接符 613636"/>
            <p:cNvSpPr>
              <a:spLocks noChangeAspect="1"/>
            </p:cNvSpPr>
            <p:nvPr/>
          </p:nvSpPr>
          <p:spPr>
            <a:xfrm flipH="1" flipV="1">
              <a:off x="2969" y="2988"/>
              <a:ext cx="10" cy="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8" name="直接连接符 613637"/>
            <p:cNvSpPr>
              <a:spLocks noChangeAspect="1"/>
            </p:cNvSpPr>
            <p:nvPr/>
          </p:nvSpPr>
          <p:spPr>
            <a:xfrm flipV="1">
              <a:off x="2968" y="3043"/>
              <a:ext cx="14" cy="5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39" name="任意多边形 613638"/>
            <p:cNvSpPr>
              <a:spLocks noChangeAspect="1"/>
            </p:cNvSpPr>
            <p:nvPr/>
          </p:nvSpPr>
          <p:spPr>
            <a:xfrm>
              <a:off x="2947" y="3102"/>
              <a:ext cx="21" cy="27"/>
            </a:xfrm>
            <a:custGeom>
              <a:avLst/>
              <a:gdLst/>
              <a:ahLst/>
              <a:cxnLst/>
              <a:rect l="0" t="0" r="0" b="0"/>
              <a:pathLst>
                <a:path w="100" h="133">
                  <a:moveTo>
                    <a:pt x="0" y="106"/>
                  </a:moveTo>
                  <a:lnTo>
                    <a:pt x="39" y="133"/>
                  </a:lnTo>
                  <a:lnTo>
                    <a:pt x="100" y="0"/>
                  </a:lnTo>
                  <a:lnTo>
                    <a:pt x="0" y="106"/>
                  </a:lnTo>
                  <a:close/>
                </a:path>
              </a:pathLst>
            </a:custGeom>
            <a:solidFill>
              <a:srgbClr val="000000"/>
            </a:solidFill>
            <a:ln w="9525">
              <a:noFill/>
            </a:ln>
          </p:spPr>
          <p:txBody>
            <a:bodyPr/>
            <a:lstStyle/>
            <a:p>
              <a:endParaRPr lang="zh-CN" altLang="en-US"/>
            </a:p>
          </p:txBody>
        </p:sp>
        <p:sp>
          <p:nvSpPr>
            <p:cNvPr id="613640" name="任意多边形 613639"/>
            <p:cNvSpPr>
              <a:spLocks noChangeAspect="1"/>
            </p:cNvSpPr>
            <p:nvPr/>
          </p:nvSpPr>
          <p:spPr>
            <a:xfrm>
              <a:off x="2947" y="3102"/>
              <a:ext cx="21" cy="27"/>
            </a:xfrm>
            <a:custGeom>
              <a:avLst/>
              <a:gdLst/>
              <a:ahLst/>
              <a:cxnLst/>
              <a:rect l="0" t="0" r="0" b="0"/>
              <a:pathLst>
                <a:path w="100" h="133">
                  <a:moveTo>
                    <a:pt x="0" y="106"/>
                  </a:moveTo>
                  <a:lnTo>
                    <a:pt x="39" y="133"/>
                  </a:lnTo>
                  <a:lnTo>
                    <a:pt x="100" y="0"/>
                  </a:lnTo>
                  <a:lnTo>
                    <a:pt x="0" y="10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41" name="任意多边形 613640"/>
            <p:cNvSpPr>
              <a:spLocks noChangeAspect="1"/>
            </p:cNvSpPr>
            <p:nvPr/>
          </p:nvSpPr>
          <p:spPr>
            <a:xfrm>
              <a:off x="2974" y="3014"/>
              <a:ext cx="10" cy="29"/>
            </a:xfrm>
            <a:custGeom>
              <a:avLst/>
              <a:gdLst/>
              <a:ahLst/>
              <a:cxnLst/>
              <a:rect l="0" t="0" r="0" b="0"/>
              <a:pathLst>
                <a:path w="47" h="146">
                  <a:moveTo>
                    <a:pt x="47" y="0"/>
                  </a:moveTo>
                  <a:lnTo>
                    <a:pt x="0" y="6"/>
                  </a:lnTo>
                  <a:lnTo>
                    <a:pt x="40" y="146"/>
                  </a:lnTo>
                  <a:lnTo>
                    <a:pt x="47" y="0"/>
                  </a:lnTo>
                  <a:close/>
                </a:path>
              </a:pathLst>
            </a:custGeom>
            <a:solidFill>
              <a:srgbClr val="000000"/>
            </a:solidFill>
            <a:ln w="9525">
              <a:noFill/>
            </a:ln>
          </p:spPr>
          <p:txBody>
            <a:bodyPr/>
            <a:lstStyle/>
            <a:p>
              <a:endParaRPr lang="zh-CN" altLang="en-US"/>
            </a:p>
          </p:txBody>
        </p:sp>
        <p:sp>
          <p:nvSpPr>
            <p:cNvPr id="613642" name="矩形 613641"/>
            <p:cNvSpPr>
              <a:spLocks noChangeAspect="1"/>
            </p:cNvSpPr>
            <p:nvPr/>
          </p:nvSpPr>
          <p:spPr>
            <a:xfrm>
              <a:off x="2996" y="3026"/>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β</a:t>
              </a:r>
              <a:endParaRPr lang="en-US" altLang="zh-CN" sz="2400" b="0">
                <a:latin typeface="Times New Roman" panose="02020603050405020304" pitchFamily="18" charset="0"/>
              </a:endParaRPr>
            </a:p>
          </p:txBody>
        </p:sp>
        <p:sp>
          <p:nvSpPr>
            <p:cNvPr id="613643" name="任意多边形 613642"/>
            <p:cNvSpPr>
              <a:spLocks noChangeAspect="1"/>
            </p:cNvSpPr>
            <p:nvPr/>
          </p:nvSpPr>
          <p:spPr>
            <a:xfrm>
              <a:off x="2974" y="3014"/>
              <a:ext cx="10" cy="29"/>
            </a:xfrm>
            <a:custGeom>
              <a:avLst/>
              <a:gdLst/>
              <a:ahLst/>
              <a:cxnLst/>
              <a:rect l="0" t="0" r="0" b="0"/>
              <a:pathLst>
                <a:path w="47" h="146">
                  <a:moveTo>
                    <a:pt x="47" y="0"/>
                  </a:moveTo>
                  <a:lnTo>
                    <a:pt x="0" y="6"/>
                  </a:lnTo>
                  <a:lnTo>
                    <a:pt x="40" y="146"/>
                  </a:lnTo>
                  <a:lnTo>
                    <a:pt x="4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44" name="直接连接符 613643"/>
            <p:cNvSpPr>
              <a:spLocks noChangeAspect="1"/>
            </p:cNvSpPr>
            <p:nvPr/>
          </p:nvSpPr>
          <p:spPr>
            <a:xfrm>
              <a:off x="2975" y="3084"/>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45" name="直接连接符 613644"/>
            <p:cNvSpPr>
              <a:spLocks noChangeAspect="1"/>
            </p:cNvSpPr>
            <p:nvPr/>
          </p:nvSpPr>
          <p:spPr>
            <a:xfrm>
              <a:off x="2855" y="3043"/>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46" name="直接连接符 613645"/>
            <p:cNvSpPr>
              <a:spLocks noChangeAspect="1"/>
            </p:cNvSpPr>
            <p:nvPr/>
          </p:nvSpPr>
          <p:spPr>
            <a:xfrm>
              <a:off x="2855" y="3043"/>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47" name="直接连接符 613646"/>
            <p:cNvSpPr>
              <a:spLocks noChangeAspect="1"/>
            </p:cNvSpPr>
            <p:nvPr/>
          </p:nvSpPr>
          <p:spPr>
            <a:xfrm>
              <a:off x="3204" y="3226"/>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48" name="直接连接符 613647"/>
            <p:cNvSpPr>
              <a:spLocks noChangeAspect="1"/>
            </p:cNvSpPr>
            <p:nvPr/>
          </p:nvSpPr>
          <p:spPr>
            <a:xfrm>
              <a:off x="3370" y="3043"/>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49" name="直接连接符 613648"/>
            <p:cNvSpPr>
              <a:spLocks noChangeAspect="1"/>
            </p:cNvSpPr>
            <p:nvPr/>
          </p:nvSpPr>
          <p:spPr>
            <a:xfrm>
              <a:off x="2855" y="3043"/>
              <a:ext cx="349" cy="18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50" name="直接连接符 613649"/>
            <p:cNvSpPr>
              <a:spLocks noChangeAspect="1"/>
            </p:cNvSpPr>
            <p:nvPr/>
          </p:nvSpPr>
          <p:spPr>
            <a:xfrm>
              <a:off x="3277" y="2950"/>
              <a:ext cx="316" cy="3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651" name="直接连接符 613650"/>
            <p:cNvSpPr>
              <a:spLocks noChangeAspect="1"/>
            </p:cNvSpPr>
            <p:nvPr/>
          </p:nvSpPr>
          <p:spPr>
            <a:xfrm>
              <a:off x="3204" y="3226"/>
              <a:ext cx="34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2" name="直接连接符 613651"/>
            <p:cNvSpPr>
              <a:spLocks noChangeAspect="1"/>
            </p:cNvSpPr>
            <p:nvPr/>
          </p:nvSpPr>
          <p:spPr>
            <a:xfrm flipV="1">
              <a:off x="3139" y="3253"/>
              <a:ext cx="1"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3" name="任意多边形 613652"/>
            <p:cNvSpPr>
              <a:spLocks noChangeAspect="1"/>
            </p:cNvSpPr>
            <p:nvPr/>
          </p:nvSpPr>
          <p:spPr>
            <a:xfrm>
              <a:off x="3139" y="3280"/>
              <a:ext cx="40" cy="54"/>
            </a:xfrm>
            <a:custGeom>
              <a:avLst/>
              <a:gdLst/>
              <a:ahLst/>
              <a:cxnLst/>
              <a:rect l="0" t="0" r="0" b="0"/>
              <a:pathLst>
                <a:path w="196" h="270">
                  <a:moveTo>
                    <a:pt x="0" y="58"/>
                  </a:moveTo>
                  <a:lnTo>
                    <a:pt x="33" y="19"/>
                  </a:lnTo>
                  <a:lnTo>
                    <a:pt x="65" y="0"/>
                  </a:lnTo>
                  <a:lnTo>
                    <a:pt x="115" y="0"/>
                  </a:lnTo>
                  <a:lnTo>
                    <a:pt x="147" y="19"/>
                  </a:lnTo>
                  <a:lnTo>
                    <a:pt x="180" y="58"/>
                  </a:lnTo>
                  <a:lnTo>
                    <a:pt x="196" y="116"/>
                  </a:lnTo>
                  <a:lnTo>
                    <a:pt x="196" y="154"/>
                  </a:lnTo>
                  <a:lnTo>
                    <a:pt x="180" y="212"/>
                  </a:lnTo>
                  <a:lnTo>
                    <a:pt x="147" y="251"/>
                  </a:lnTo>
                  <a:lnTo>
                    <a:pt x="115" y="270"/>
                  </a:lnTo>
                  <a:lnTo>
                    <a:pt x="65" y="270"/>
                  </a:lnTo>
                  <a:lnTo>
                    <a:pt x="33" y="251"/>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54" name="任意多边形 613653"/>
            <p:cNvSpPr>
              <a:spLocks noChangeAspect="1"/>
            </p:cNvSpPr>
            <p:nvPr/>
          </p:nvSpPr>
          <p:spPr>
            <a:xfrm>
              <a:off x="3330" y="3326"/>
              <a:ext cx="49" cy="38"/>
            </a:xfrm>
            <a:custGeom>
              <a:avLst/>
              <a:gdLst/>
              <a:ahLst/>
              <a:cxnLst/>
              <a:rect l="0" t="0" r="0" b="0"/>
              <a:pathLst>
                <a:path w="247" h="193">
                  <a:moveTo>
                    <a:pt x="0" y="0"/>
                  </a:moveTo>
                  <a:lnTo>
                    <a:pt x="100" y="193"/>
                  </a:lnTo>
                  <a:lnTo>
                    <a:pt x="24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55" name="直接连接符 613654"/>
            <p:cNvSpPr>
              <a:spLocks noChangeAspect="1"/>
            </p:cNvSpPr>
            <p:nvPr/>
          </p:nvSpPr>
          <p:spPr>
            <a:xfrm flipH="1">
              <a:off x="3346" y="3364"/>
              <a:ext cx="4" cy="4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6" name="直接连接符 613655"/>
            <p:cNvSpPr>
              <a:spLocks noChangeAspect="1"/>
            </p:cNvSpPr>
            <p:nvPr/>
          </p:nvSpPr>
          <p:spPr>
            <a:xfrm flipV="1">
              <a:off x="3390" y="3380"/>
              <a:ext cx="9"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7" name="直接连接符 613656"/>
            <p:cNvSpPr>
              <a:spLocks noChangeAspect="1"/>
            </p:cNvSpPr>
            <p:nvPr/>
          </p:nvSpPr>
          <p:spPr>
            <a:xfrm flipH="1">
              <a:off x="3428" y="3380"/>
              <a:ext cx="8" cy="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8" name="直接连接符 613657"/>
            <p:cNvSpPr>
              <a:spLocks noChangeAspect="1"/>
            </p:cNvSpPr>
            <p:nvPr/>
          </p:nvSpPr>
          <p:spPr>
            <a:xfrm>
              <a:off x="3395" y="3414"/>
              <a:ext cx="3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59" name="直接连接符 613658"/>
            <p:cNvSpPr>
              <a:spLocks noChangeAspect="1"/>
            </p:cNvSpPr>
            <p:nvPr/>
          </p:nvSpPr>
          <p:spPr>
            <a:xfrm>
              <a:off x="2855" y="3043"/>
              <a:ext cx="515"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60" name="任意多边形 613659"/>
            <p:cNvSpPr>
              <a:spLocks noChangeAspect="1"/>
            </p:cNvSpPr>
            <p:nvPr/>
          </p:nvSpPr>
          <p:spPr>
            <a:xfrm>
              <a:off x="3305" y="2831"/>
              <a:ext cx="47" cy="72"/>
            </a:xfrm>
            <a:custGeom>
              <a:avLst/>
              <a:gdLst/>
              <a:ahLst/>
              <a:cxnLst/>
              <a:rect l="0" t="0" r="0" b="0"/>
              <a:pathLst>
                <a:path w="233" h="360">
                  <a:moveTo>
                    <a:pt x="87" y="0"/>
                  </a:moveTo>
                  <a:lnTo>
                    <a:pt x="58" y="17"/>
                  </a:lnTo>
                  <a:lnTo>
                    <a:pt x="29" y="52"/>
                  </a:lnTo>
                  <a:lnTo>
                    <a:pt x="14" y="86"/>
                  </a:lnTo>
                  <a:lnTo>
                    <a:pt x="0" y="137"/>
                  </a:lnTo>
                  <a:lnTo>
                    <a:pt x="0" y="223"/>
                  </a:lnTo>
                  <a:lnTo>
                    <a:pt x="14" y="274"/>
                  </a:lnTo>
                  <a:lnTo>
                    <a:pt x="29" y="309"/>
                  </a:lnTo>
                  <a:lnTo>
                    <a:pt x="58" y="343"/>
                  </a:lnTo>
                  <a:lnTo>
                    <a:pt x="87" y="360"/>
                  </a:lnTo>
                  <a:lnTo>
                    <a:pt x="145" y="360"/>
                  </a:lnTo>
                  <a:lnTo>
                    <a:pt x="174" y="343"/>
                  </a:lnTo>
                  <a:lnTo>
                    <a:pt x="204" y="309"/>
                  </a:lnTo>
                  <a:lnTo>
                    <a:pt x="218" y="274"/>
                  </a:lnTo>
                  <a:lnTo>
                    <a:pt x="233" y="223"/>
                  </a:lnTo>
                  <a:lnTo>
                    <a:pt x="233" y="137"/>
                  </a:lnTo>
                  <a:lnTo>
                    <a:pt x="218" y="86"/>
                  </a:lnTo>
                  <a:lnTo>
                    <a:pt x="204" y="52"/>
                  </a:lnTo>
                  <a:lnTo>
                    <a:pt x="174" y="17"/>
                  </a:lnTo>
                  <a:lnTo>
                    <a:pt x="145" y="0"/>
                  </a:lnTo>
                  <a:lnTo>
                    <a:pt x="8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61" name="直接连接符 613660"/>
            <p:cNvSpPr>
              <a:spLocks noChangeAspect="1"/>
            </p:cNvSpPr>
            <p:nvPr/>
          </p:nvSpPr>
          <p:spPr>
            <a:xfrm flipV="1">
              <a:off x="4489" y="3112"/>
              <a:ext cx="1" cy="18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62" name="直接连接符 613661"/>
            <p:cNvSpPr>
              <a:spLocks noChangeAspect="1"/>
            </p:cNvSpPr>
            <p:nvPr/>
          </p:nvSpPr>
          <p:spPr>
            <a:xfrm flipV="1">
              <a:off x="4398" y="3280"/>
              <a:ext cx="1"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63" name="任意多边形 613662"/>
            <p:cNvSpPr>
              <a:spLocks noChangeAspect="1"/>
            </p:cNvSpPr>
            <p:nvPr/>
          </p:nvSpPr>
          <p:spPr>
            <a:xfrm>
              <a:off x="4398" y="3306"/>
              <a:ext cx="38" cy="53"/>
            </a:xfrm>
            <a:custGeom>
              <a:avLst/>
              <a:gdLst/>
              <a:ahLst/>
              <a:cxnLst/>
              <a:rect l="0" t="0" r="0" b="0"/>
              <a:pathLst>
                <a:path w="190" h="261">
                  <a:moveTo>
                    <a:pt x="0" y="56"/>
                  </a:moveTo>
                  <a:lnTo>
                    <a:pt x="31" y="18"/>
                  </a:lnTo>
                  <a:lnTo>
                    <a:pt x="63" y="0"/>
                  </a:lnTo>
                  <a:lnTo>
                    <a:pt x="111" y="0"/>
                  </a:lnTo>
                  <a:lnTo>
                    <a:pt x="142" y="18"/>
                  </a:lnTo>
                  <a:lnTo>
                    <a:pt x="174" y="56"/>
                  </a:lnTo>
                  <a:lnTo>
                    <a:pt x="190" y="112"/>
                  </a:lnTo>
                  <a:lnTo>
                    <a:pt x="190" y="149"/>
                  </a:lnTo>
                  <a:lnTo>
                    <a:pt x="174" y="205"/>
                  </a:lnTo>
                  <a:lnTo>
                    <a:pt x="142" y="243"/>
                  </a:lnTo>
                  <a:lnTo>
                    <a:pt x="111" y="261"/>
                  </a:lnTo>
                  <a:lnTo>
                    <a:pt x="63" y="261"/>
                  </a:lnTo>
                  <a:lnTo>
                    <a:pt x="31" y="243"/>
                  </a:lnTo>
                  <a:lnTo>
                    <a:pt x="0" y="2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64" name="任意多边形 613663"/>
            <p:cNvSpPr>
              <a:spLocks noChangeAspect="1"/>
            </p:cNvSpPr>
            <p:nvPr/>
          </p:nvSpPr>
          <p:spPr>
            <a:xfrm>
              <a:off x="3763" y="2903"/>
              <a:ext cx="49" cy="39"/>
            </a:xfrm>
            <a:custGeom>
              <a:avLst/>
              <a:gdLst/>
              <a:ahLst/>
              <a:cxnLst/>
              <a:rect l="0" t="0" r="0" b="0"/>
              <a:pathLst>
                <a:path w="247" h="193">
                  <a:moveTo>
                    <a:pt x="0" y="0"/>
                  </a:moveTo>
                  <a:lnTo>
                    <a:pt x="100" y="193"/>
                  </a:lnTo>
                  <a:lnTo>
                    <a:pt x="24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65" name="直接连接符 613664"/>
            <p:cNvSpPr>
              <a:spLocks noChangeAspect="1"/>
            </p:cNvSpPr>
            <p:nvPr/>
          </p:nvSpPr>
          <p:spPr>
            <a:xfrm flipH="1">
              <a:off x="3777" y="2942"/>
              <a:ext cx="5" cy="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66" name="任意多边形 613665"/>
            <p:cNvSpPr>
              <a:spLocks noChangeAspect="1"/>
            </p:cNvSpPr>
            <p:nvPr/>
          </p:nvSpPr>
          <p:spPr>
            <a:xfrm>
              <a:off x="3837" y="2956"/>
              <a:ext cx="56" cy="72"/>
            </a:xfrm>
            <a:custGeom>
              <a:avLst/>
              <a:gdLst/>
              <a:ahLst/>
              <a:cxnLst/>
              <a:rect l="0" t="0" r="0" b="0"/>
              <a:pathLst>
                <a:path w="282" h="349">
                  <a:moveTo>
                    <a:pt x="0" y="0"/>
                  </a:moveTo>
                  <a:lnTo>
                    <a:pt x="70" y="349"/>
                  </a:lnTo>
                  <a:lnTo>
                    <a:pt x="141" y="0"/>
                  </a:lnTo>
                  <a:lnTo>
                    <a:pt x="211" y="349"/>
                  </a:lnTo>
                  <a:lnTo>
                    <a:pt x="28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67" name="直接连接符 613666"/>
            <p:cNvSpPr>
              <a:spLocks noChangeAspect="1"/>
            </p:cNvSpPr>
            <p:nvPr/>
          </p:nvSpPr>
          <p:spPr>
            <a:xfrm flipV="1">
              <a:off x="4074" y="2954"/>
              <a:ext cx="59" cy="8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68" name="直接连接符 613667"/>
            <p:cNvSpPr>
              <a:spLocks noChangeAspect="1"/>
            </p:cNvSpPr>
            <p:nvPr/>
          </p:nvSpPr>
          <p:spPr>
            <a:xfrm>
              <a:off x="4085" y="2954"/>
              <a:ext cx="37" cy="8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69" name="直接连接符 613668"/>
            <p:cNvSpPr>
              <a:spLocks noChangeAspect="1"/>
            </p:cNvSpPr>
            <p:nvPr/>
          </p:nvSpPr>
          <p:spPr>
            <a:xfrm>
              <a:off x="4489" y="2865"/>
              <a:ext cx="1" cy="2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70" name="直接连接符 613669"/>
            <p:cNvSpPr>
              <a:spLocks noChangeAspect="1"/>
            </p:cNvSpPr>
            <p:nvPr/>
          </p:nvSpPr>
          <p:spPr>
            <a:xfrm>
              <a:off x="4435" y="3083"/>
              <a:ext cx="1" cy="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71" name="任意多边形 613670"/>
            <p:cNvSpPr>
              <a:spLocks noChangeAspect="1"/>
            </p:cNvSpPr>
            <p:nvPr/>
          </p:nvSpPr>
          <p:spPr>
            <a:xfrm>
              <a:off x="4391" y="3083"/>
              <a:ext cx="44" cy="60"/>
            </a:xfrm>
            <a:custGeom>
              <a:avLst/>
              <a:gdLst/>
              <a:ahLst/>
              <a:cxnLst/>
              <a:rect l="0" t="0" r="0" b="0"/>
              <a:pathLst>
                <a:path w="216" h="297">
                  <a:moveTo>
                    <a:pt x="216" y="64"/>
                  </a:moveTo>
                  <a:lnTo>
                    <a:pt x="180" y="21"/>
                  </a:lnTo>
                  <a:lnTo>
                    <a:pt x="144" y="0"/>
                  </a:lnTo>
                  <a:lnTo>
                    <a:pt x="90" y="0"/>
                  </a:lnTo>
                  <a:lnTo>
                    <a:pt x="54" y="21"/>
                  </a:lnTo>
                  <a:lnTo>
                    <a:pt x="18" y="64"/>
                  </a:lnTo>
                  <a:lnTo>
                    <a:pt x="0" y="127"/>
                  </a:lnTo>
                  <a:lnTo>
                    <a:pt x="0" y="170"/>
                  </a:lnTo>
                  <a:lnTo>
                    <a:pt x="18" y="233"/>
                  </a:lnTo>
                  <a:lnTo>
                    <a:pt x="54" y="276"/>
                  </a:lnTo>
                  <a:lnTo>
                    <a:pt x="90" y="297"/>
                  </a:lnTo>
                  <a:lnTo>
                    <a:pt x="144" y="297"/>
                  </a:lnTo>
                  <a:lnTo>
                    <a:pt x="180" y="276"/>
                  </a:lnTo>
                  <a:lnTo>
                    <a:pt x="216" y="23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72" name="直接连接符 613671"/>
            <p:cNvSpPr>
              <a:spLocks noChangeAspect="1"/>
            </p:cNvSpPr>
            <p:nvPr/>
          </p:nvSpPr>
          <p:spPr>
            <a:xfrm flipV="1">
              <a:off x="4359" y="2812"/>
              <a:ext cx="1" cy="7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73" name="任意多边形 613672"/>
            <p:cNvSpPr>
              <a:spLocks noChangeAspect="1"/>
            </p:cNvSpPr>
            <p:nvPr/>
          </p:nvSpPr>
          <p:spPr>
            <a:xfrm>
              <a:off x="4359" y="2838"/>
              <a:ext cx="39" cy="53"/>
            </a:xfrm>
            <a:custGeom>
              <a:avLst/>
              <a:gdLst/>
              <a:ahLst/>
              <a:cxnLst/>
              <a:rect l="0" t="0" r="0" b="0"/>
              <a:pathLst>
                <a:path w="190" h="261">
                  <a:moveTo>
                    <a:pt x="0" y="56"/>
                  </a:moveTo>
                  <a:lnTo>
                    <a:pt x="31" y="18"/>
                  </a:lnTo>
                  <a:lnTo>
                    <a:pt x="63" y="0"/>
                  </a:lnTo>
                  <a:lnTo>
                    <a:pt x="111" y="0"/>
                  </a:lnTo>
                  <a:lnTo>
                    <a:pt x="143" y="18"/>
                  </a:lnTo>
                  <a:lnTo>
                    <a:pt x="174" y="56"/>
                  </a:lnTo>
                  <a:lnTo>
                    <a:pt x="190" y="112"/>
                  </a:lnTo>
                  <a:lnTo>
                    <a:pt x="190" y="149"/>
                  </a:lnTo>
                  <a:lnTo>
                    <a:pt x="174" y="205"/>
                  </a:lnTo>
                  <a:lnTo>
                    <a:pt x="143" y="242"/>
                  </a:lnTo>
                  <a:lnTo>
                    <a:pt x="111" y="261"/>
                  </a:lnTo>
                  <a:lnTo>
                    <a:pt x="63" y="261"/>
                  </a:lnTo>
                  <a:lnTo>
                    <a:pt x="31" y="242"/>
                  </a:lnTo>
                  <a:lnTo>
                    <a:pt x="0" y="20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74" name="任意多边形 613673"/>
            <p:cNvSpPr>
              <a:spLocks noChangeAspect="1"/>
            </p:cNvSpPr>
            <p:nvPr/>
          </p:nvSpPr>
          <p:spPr>
            <a:xfrm>
              <a:off x="4419" y="2797"/>
              <a:ext cx="7" cy="23"/>
            </a:xfrm>
            <a:custGeom>
              <a:avLst/>
              <a:gdLst/>
              <a:ahLst/>
              <a:cxnLst/>
              <a:rect l="0" t="0" r="0" b="0"/>
              <a:pathLst>
                <a:path w="32" h="112">
                  <a:moveTo>
                    <a:pt x="32" y="19"/>
                  </a:moveTo>
                  <a:lnTo>
                    <a:pt x="16" y="38"/>
                  </a:lnTo>
                  <a:lnTo>
                    <a:pt x="0" y="19"/>
                  </a:lnTo>
                  <a:lnTo>
                    <a:pt x="16" y="0"/>
                  </a:lnTo>
                  <a:lnTo>
                    <a:pt x="32" y="19"/>
                  </a:lnTo>
                  <a:lnTo>
                    <a:pt x="32" y="56"/>
                  </a:lnTo>
                  <a:lnTo>
                    <a:pt x="16" y="94"/>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75" name="直接连接符 613674"/>
            <p:cNvSpPr>
              <a:spLocks noChangeAspect="1"/>
            </p:cNvSpPr>
            <p:nvPr/>
          </p:nvSpPr>
          <p:spPr>
            <a:xfrm flipH="1">
              <a:off x="3074" y="2220"/>
              <a:ext cx="738" cy="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676" name="直接连接符 613675"/>
            <p:cNvSpPr>
              <a:spLocks noChangeAspect="1"/>
            </p:cNvSpPr>
            <p:nvPr/>
          </p:nvSpPr>
          <p:spPr>
            <a:xfrm>
              <a:off x="3204" y="2693"/>
              <a:ext cx="166"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77" name="直接连接符 613676"/>
            <p:cNvSpPr>
              <a:spLocks noChangeAspect="1"/>
            </p:cNvSpPr>
            <p:nvPr/>
          </p:nvSpPr>
          <p:spPr>
            <a:xfrm>
              <a:off x="2855" y="2693"/>
              <a:ext cx="349"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78" name="直接连接符 613677"/>
            <p:cNvSpPr>
              <a:spLocks noChangeAspect="1"/>
            </p:cNvSpPr>
            <p:nvPr/>
          </p:nvSpPr>
          <p:spPr>
            <a:xfrm>
              <a:off x="2842" y="2632"/>
              <a:ext cx="2"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79" name="任意多边形 613678"/>
            <p:cNvSpPr>
              <a:spLocks noChangeAspect="1"/>
            </p:cNvSpPr>
            <p:nvPr/>
          </p:nvSpPr>
          <p:spPr>
            <a:xfrm>
              <a:off x="2807" y="2632"/>
              <a:ext cx="35" cy="48"/>
            </a:xfrm>
            <a:custGeom>
              <a:avLst/>
              <a:gdLst/>
              <a:ahLst/>
              <a:cxnLst/>
              <a:rect l="0" t="0" r="0" b="0"/>
              <a:pathLst>
                <a:path w="175" h="239">
                  <a:moveTo>
                    <a:pt x="175" y="51"/>
                  </a:moveTo>
                  <a:lnTo>
                    <a:pt x="146" y="17"/>
                  </a:lnTo>
                  <a:lnTo>
                    <a:pt x="117" y="0"/>
                  </a:lnTo>
                  <a:lnTo>
                    <a:pt x="73" y="0"/>
                  </a:lnTo>
                  <a:lnTo>
                    <a:pt x="44" y="17"/>
                  </a:lnTo>
                  <a:lnTo>
                    <a:pt x="15" y="51"/>
                  </a:lnTo>
                  <a:lnTo>
                    <a:pt x="0" y="102"/>
                  </a:lnTo>
                  <a:lnTo>
                    <a:pt x="0" y="137"/>
                  </a:lnTo>
                  <a:lnTo>
                    <a:pt x="15" y="188"/>
                  </a:lnTo>
                  <a:lnTo>
                    <a:pt x="44" y="222"/>
                  </a:lnTo>
                  <a:lnTo>
                    <a:pt x="73" y="239"/>
                  </a:lnTo>
                  <a:lnTo>
                    <a:pt x="117" y="239"/>
                  </a:lnTo>
                  <a:lnTo>
                    <a:pt x="146" y="222"/>
                  </a:lnTo>
                  <a:lnTo>
                    <a:pt x="175"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0" name="任意多边形 613679"/>
            <p:cNvSpPr>
              <a:spLocks noChangeAspect="1"/>
            </p:cNvSpPr>
            <p:nvPr/>
          </p:nvSpPr>
          <p:spPr>
            <a:xfrm>
              <a:off x="2863" y="2593"/>
              <a:ext cx="6" cy="21"/>
            </a:xfrm>
            <a:custGeom>
              <a:avLst/>
              <a:gdLst/>
              <a:ahLst/>
              <a:cxnLst/>
              <a:rect l="0" t="0" r="0" b="0"/>
              <a:pathLst>
                <a:path w="29" h="103">
                  <a:moveTo>
                    <a:pt x="29" y="17"/>
                  </a:moveTo>
                  <a:lnTo>
                    <a:pt x="14" y="34"/>
                  </a:lnTo>
                  <a:lnTo>
                    <a:pt x="0" y="17"/>
                  </a:lnTo>
                  <a:lnTo>
                    <a:pt x="14" y="0"/>
                  </a:lnTo>
                  <a:lnTo>
                    <a:pt x="29" y="17"/>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1" name="直接连接符 613680"/>
            <p:cNvSpPr>
              <a:spLocks noChangeAspect="1"/>
            </p:cNvSpPr>
            <p:nvPr/>
          </p:nvSpPr>
          <p:spPr>
            <a:xfrm flipV="1">
              <a:off x="3165" y="2591"/>
              <a:ext cx="1" cy="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82" name="任意多边形 613681"/>
            <p:cNvSpPr>
              <a:spLocks noChangeAspect="1"/>
            </p:cNvSpPr>
            <p:nvPr/>
          </p:nvSpPr>
          <p:spPr>
            <a:xfrm>
              <a:off x="3165" y="2619"/>
              <a:ext cx="39" cy="54"/>
            </a:xfrm>
            <a:custGeom>
              <a:avLst/>
              <a:gdLst/>
              <a:ahLst/>
              <a:cxnLst/>
              <a:rect l="0" t="0" r="0" b="0"/>
              <a:pathLst>
                <a:path w="197" h="270">
                  <a:moveTo>
                    <a:pt x="0" y="58"/>
                  </a:moveTo>
                  <a:lnTo>
                    <a:pt x="33" y="20"/>
                  </a:lnTo>
                  <a:lnTo>
                    <a:pt x="66" y="0"/>
                  </a:lnTo>
                  <a:lnTo>
                    <a:pt x="115" y="0"/>
                  </a:lnTo>
                  <a:lnTo>
                    <a:pt x="148" y="20"/>
                  </a:lnTo>
                  <a:lnTo>
                    <a:pt x="180" y="58"/>
                  </a:lnTo>
                  <a:lnTo>
                    <a:pt x="197" y="116"/>
                  </a:lnTo>
                  <a:lnTo>
                    <a:pt x="197" y="155"/>
                  </a:lnTo>
                  <a:lnTo>
                    <a:pt x="180" y="212"/>
                  </a:lnTo>
                  <a:lnTo>
                    <a:pt x="148" y="251"/>
                  </a:lnTo>
                  <a:lnTo>
                    <a:pt x="115" y="270"/>
                  </a:lnTo>
                  <a:lnTo>
                    <a:pt x="66" y="270"/>
                  </a:lnTo>
                  <a:lnTo>
                    <a:pt x="33" y="251"/>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3" name="任意多边形 613682"/>
            <p:cNvSpPr>
              <a:spLocks noChangeAspect="1"/>
            </p:cNvSpPr>
            <p:nvPr/>
          </p:nvSpPr>
          <p:spPr>
            <a:xfrm>
              <a:off x="3227" y="2575"/>
              <a:ext cx="8" cy="24"/>
            </a:xfrm>
            <a:custGeom>
              <a:avLst/>
              <a:gdLst/>
              <a:ahLst/>
              <a:cxnLst/>
              <a:rect l="0" t="0" r="0" b="0"/>
              <a:pathLst>
                <a:path w="33" h="116">
                  <a:moveTo>
                    <a:pt x="33" y="20"/>
                  </a:moveTo>
                  <a:lnTo>
                    <a:pt x="17" y="39"/>
                  </a:lnTo>
                  <a:lnTo>
                    <a:pt x="0" y="20"/>
                  </a:lnTo>
                  <a:lnTo>
                    <a:pt x="17" y="0"/>
                  </a:lnTo>
                  <a:lnTo>
                    <a:pt x="33" y="20"/>
                  </a:lnTo>
                  <a:lnTo>
                    <a:pt x="33" y="58"/>
                  </a:lnTo>
                  <a:lnTo>
                    <a:pt x="17"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4" name="直接连接符 613683"/>
            <p:cNvSpPr>
              <a:spLocks noChangeAspect="1"/>
            </p:cNvSpPr>
            <p:nvPr/>
          </p:nvSpPr>
          <p:spPr>
            <a:xfrm>
              <a:off x="3370" y="2693"/>
              <a:ext cx="182"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85" name="直接连接符 613684"/>
            <p:cNvSpPr>
              <a:spLocks noChangeAspect="1"/>
            </p:cNvSpPr>
            <p:nvPr/>
          </p:nvSpPr>
          <p:spPr>
            <a:xfrm>
              <a:off x="3378" y="2628"/>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86" name="任意多边形 613685"/>
            <p:cNvSpPr>
              <a:spLocks noChangeAspect="1"/>
            </p:cNvSpPr>
            <p:nvPr/>
          </p:nvSpPr>
          <p:spPr>
            <a:xfrm>
              <a:off x="3342" y="2628"/>
              <a:ext cx="36" cy="48"/>
            </a:xfrm>
            <a:custGeom>
              <a:avLst/>
              <a:gdLst/>
              <a:ahLst/>
              <a:cxnLst/>
              <a:rect l="0" t="0" r="0" b="0"/>
              <a:pathLst>
                <a:path w="176" h="242">
                  <a:moveTo>
                    <a:pt x="176" y="52"/>
                  </a:moveTo>
                  <a:lnTo>
                    <a:pt x="147" y="17"/>
                  </a:lnTo>
                  <a:lnTo>
                    <a:pt x="117" y="0"/>
                  </a:lnTo>
                  <a:lnTo>
                    <a:pt x="73" y="0"/>
                  </a:lnTo>
                  <a:lnTo>
                    <a:pt x="44" y="17"/>
                  </a:lnTo>
                  <a:lnTo>
                    <a:pt x="15" y="52"/>
                  </a:lnTo>
                  <a:lnTo>
                    <a:pt x="0" y="104"/>
                  </a:lnTo>
                  <a:lnTo>
                    <a:pt x="0" y="138"/>
                  </a:lnTo>
                  <a:lnTo>
                    <a:pt x="15" y="190"/>
                  </a:lnTo>
                  <a:lnTo>
                    <a:pt x="44" y="225"/>
                  </a:lnTo>
                  <a:lnTo>
                    <a:pt x="73" y="242"/>
                  </a:lnTo>
                  <a:lnTo>
                    <a:pt x="117" y="242"/>
                  </a:lnTo>
                  <a:lnTo>
                    <a:pt x="147" y="225"/>
                  </a:lnTo>
                  <a:lnTo>
                    <a:pt x="176"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7" name="任意多边形 613686"/>
            <p:cNvSpPr>
              <a:spLocks noChangeAspect="1"/>
            </p:cNvSpPr>
            <p:nvPr/>
          </p:nvSpPr>
          <p:spPr>
            <a:xfrm>
              <a:off x="3399" y="2590"/>
              <a:ext cx="6" cy="20"/>
            </a:xfrm>
            <a:custGeom>
              <a:avLst/>
              <a:gdLst/>
              <a:ahLst/>
              <a:cxnLst/>
              <a:rect l="0" t="0" r="0" b="0"/>
              <a:pathLst>
                <a:path w="29" h="103">
                  <a:moveTo>
                    <a:pt x="29" y="17"/>
                  </a:moveTo>
                  <a:lnTo>
                    <a:pt x="15" y="34"/>
                  </a:lnTo>
                  <a:lnTo>
                    <a:pt x="0" y="17"/>
                  </a:lnTo>
                  <a:lnTo>
                    <a:pt x="15" y="0"/>
                  </a:lnTo>
                  <a:lnTo>
                    <a:pt x="29" y="17"/>
                  </a:lnTo>
                  <a:lnTo>
                    <a:pt x="29" y="51"/>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8" name="任意多边形 613687"/>
            <p:cNvSpPr>
              <a:spLocks noChangeAspect="1"/>
            </p:cNvSpPr>
            <p:nvPr/>
          </p:nvSpPr>
          <p:spPr>
            <a:xfrm>
              <a:off x="3417" y="2590"/>
              <a:ext cx="5" cy="20"/>
            </a:xfrm>
            <a:custGeom>
              <a:avLst/>
              <a:gdLst/>
              <a:ahLst/>
              <a:cxnLst/>
              <a:rect l="0" t="0" r="0" b="0"/>
              <a:pathLst>
                <a:path w="29" h="103">
                  <a:moveTo>
                    <a:pt x="29" y="17"/>
                  </a:moveTo>
                  <a:lnTo>
                    <a:pt x="15" y="34"/>
                  </a:lnTo>
                  <a:lnTo>
                    <a:pt x="0" y="17"/>
                  </a:lnTo>
                  <a:lnTo>
                    <a:pt x="15" y="0"/>
                  </a:lnTo>
                  <a:lnTo>
                    <a:pt x="29" y="17"/>
                  </a:lnTo>
                  <a:lnTo>
                    <a:pt x="29" y="51"/>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89" name="直接连接符 613688"/>
            <p:cNvSpPr>
              <a:spLocks noChangeAspect="1"/>
            </p:cNvSpPr>
            <p:nvPr/>
          </p:nvSpPr>
          <p:spPr>
            <a:xfrm>
              <a:off x="3277" y="2693"/>
              <a:ext cx="1" cy="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13690" name="直接连接符 613689"/>
            <p:cNvSpPr>
              <a:spLocks noChangeAspect="1"/>
            </p:cNvSpPr>
            <p:nvPr/>
          </p:nvSpPr>
          <p:spPr>
            <a:xfrm flipV="1">
              <a:off x="3546" y="2588"/>
              <a:ext cx="1" cy="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91" name="任意多边形 613690"/>
            <p:cNvSpPr>
              <a:spLocks noChangeAspect="1"/>
            </p:cNvSpPr>
            <p:nvPr/>
          </p:nvSpPr>
          <p:spPr>
            <a:xfrm>
              <a:off x="3546" y="2615"/>
              <a:ext cx="40" cy="54"/>
            </a:xfrm>
            <a:custGeom>
              <a:avLst/>
              <a:gdLst/>
              <a:ahLst/>
              <a:cxnLst/>
              <a:rect l="0" t="0" r="0" b="0"/>
              <a:pathLst>
                <a:path w="196" h="270">
                  <a:moveTo>
                    <a:pt x="0" y="58"/>
                  </a:moveTo>
                  <a:lnTo>
                    <a:pt x="33" y="19"/>
                  </a:lnTo>
                  <a:lnTo>
                    <a:pt x="65" y="0"/>
                  </a:lnTo>
                  <a:lnTo>
                    <a:pt x="114" y="0"/>
                  </a:lnTo>
                  <a:lnTo>
                    <a:pt x="147" y="19"/>
                  </a:lnTo>
                  <a:lnTo>
                    <a:pt x="180" y="58"/>
                  </a:lnTo>
                  <a:lnTo>
                    <a:pt x="196" y="116"/>
                  </a:lnTo>
                  <a:lnTo>
                    <a:pt x="196" y="154"/>
                  </a:lnTo>
                  <a:lnTo>
                    <a:pt x="180" y="212"/>
                  </a:lnTo>
                  <a:lnTo>
                    <a:pt x="147" y="251"/>
                  </a:lnTo>
                  <a:lnTo>
                    <a:pt x="114" y="270"/>
                  </a:lnTo>
                  <a:lnTo>
                    <a:pt x="65" y="270"/>
                  </a:lnTo>
                  <a:lnTo>
                    <a:pt x="33" y="251"/>
                  </a:lnTo>
                  <a:lnTo>
                    <a:pt x="0" y="2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92" name="任意多边形 613691"/>
            <p:cNvSpPr>
              <a:spLocks noChangeAspect="1"/>
            </p:cNvSpPr>
            <p:nvPr/>
          </p:nvSpPr>
          <p:spPr>
            <a:xfrm>
              <a:off x="3609" y="2573"/>
              <a:ext cx="6" cy="23"/>
            </a:xfrm>
            <a:custGeom>
              <a:avLst/>
              <a:gdLst/>
              <a:ahLst/>
              <a:cxnLst/>
              <a:rect l="0" t="0" r="0" b="0"/>
              <a:pathLst>
                <a:path w="33" h="116">
                  <a:moveTo>
                    <a:pt x="33" y="19"/>
                  </a:moveTo>
                  <a:lnTo>
                    <a:pt x="16" y="39"/>
                  </a:lnTo>
                  <a:lnTo>
                    <a:pt x="0" y="19"/>
                  </a:lnTo>
                  <a:lnTo>
                    <a:pt x="16" y="0"/>
                  </a:lnTo>
                  <a:lnTo>
                    <a:pt x="33" y="19"/>
                  </a:lnTo>
                  <a:lnTo>
                    <a:pt x="33" y="58"/>
                  </a:lnTo>
                  <a:lnTo>
                    <a:pt x="16"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93" name="任意多边形 613692"/>
            <p:cNvSpPr>
              <a:spLocks noChangeAspect="1"/>
            </p:cNvSpPr>
            <p:nvPr/>
          </p:nvSpPr>
          <p:spPr>
            <a:xfrm>
              <a:off x="3628" y="2573"/>
              <a:ext cx="7" cy="23"/>
            </a:xfrm>
            <a:custGeom>
              <a:avLst/>
              <a:gdLst/>
              <a:ahLst/>
              <a:cxnLst/>
              <a:rect l="0" t="0" r="0" b="0"/>
              <a:pathLst>
                <a:path w="33" h="116">
                  <a:moveTo>
                    <a:pt x="33" y="19"/>
                  </a:moveTo>
                  <a:lnTo>
                    <a:pt x="16" y="39"/>
                  </a:lnTo>
                  <a:lnTo>
                    <a:pt x="0" y="19"/>
                  </a:lnTo>
                  <a:lnTo>
                    <a:pt x="16" y="0"/>
                  </a:lnTo>
                  <a:lnTo>
                    <a:pt x="33" y="19"/>
                  </a:lnTo>
                  <a:lnTo>
                    <a:pt x="33" y="58"/>
                  </a:lnTo>
                  <a:lnTo>
                    <a:pt x="16" y="97"/>
                  </a:lnTo>
                  <a:lnTo>
                    <a:pt x="0" y="1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94" name="任意多边形 613693"/>
            <p:cNvSpPr>
              <a:spLocks noChangeAspect="1"/>
            </p:cNvSpPr>
            <p:nvPr/>
          </p:nvSpPr>
          <p:spPr>
            <a:xfrm>
              <a:off x="3251" y="2381"/>
              <a:ext cx="45" cy="78"/>
            </a:xfrm>
            <a:custGeom>
              <a:avLst/>
              <a:gdLst/>
              <a:ahLst/>
              <a:cxnLst/>
              <a:rect l="0" t="0" r="0" b="0"/>
              <a:pathLst>
                <a:path w="222" h="393">
                  <a:moveTo>
                    <a:pt x="0" y="0"/>
                  </a:moveTo>
                  <a:lnTo>
                    <a:pt x="222" y="0"/>
                  </a:lnTo>
                  <a:lnTo>
                    <a:pt x="0" y="393"/>
                  </a:lnTo>
                  <a:lnTo>
                    <a:pt x="222" y="3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695" name="直接连接符 613694"/>
            <p:cNvSpPr>
              <a:spLocks noChangeAspect="1"/>
            </p:cNvSpPr>
            <p:nvPr/>
          </p:nvSpPr>
          <p:spPr>
            <a:xfrm>
              <a:off x="2888" y="1931"/>
              <a:ext cx="547" cy="1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696" name="直接连接符 613695"/>
            <p:cNvSpPr>
              <a:spLocks noChangeAspect="1"/>
            </p:cNvSpPr>
            <p:nvPr/>
          </p:nvSpPr>
          <p:spPr>
            <a:xfrm flipH="1" flipV="1">
              <a:off x="3050" y="2152"/>
              <a:ext cx="48"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97" name="直接连接符 613696"/>
            <p:cNvSpPr>
              <a:spLocks noChangeAspect="1"/>
            </p:cNvSpPr>
            <p:nvPr/>
          </p:nvSpPr>
          <p:spPr>
            <a:xfrm>
              <a:off x="3083" y="2119"/>
              <a:ext cx="48"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98" name="直接连接符 613697"/>
            <p:cNvSpPr>
              <a:spLocks noChangeAspect="1"/>
            </p:cNvSpPr>
            <p:nvPr/>
          </p:nvSpPr>
          <p:spPr>
            <a:xfrm flipV="1">
              <a:off x="3073" y="2142"/>
              <a:ext cx="32"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699" name="直接连接符 613698"/>
            <p:cNvSpPr>
              <a:spLocks noChangeAspect="1"/>
            </p:cNvSpPr>
            <p:nvPr/>
          </p:nvSpPr>
          <p:spPr>
            <a:xfrm>
              <a:off x="2969" y="1870"/>
              <a:ext cx="1"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0" name="任意多边形 613699"/>
            <p:cNvSpPr>
              <a:spLocks noChangeAspect="1"/>
            </p:cNvSpPr>
            <p:nvPr/>
          </p:nvSpPr>
          <p:spPr>
            <a:xfrm>
              <a:off x="2934" y="1870"/>
              <a:ext cx="35" cy="49"/>
            </a:xfrm>
            <a:custGeom>
              <a:avLst/>
              <a:gdLst/>
              <a:ahLst/>
              <a:cxnLst/>
              <a:rect l="0" t="0" r="0" b="0"/>
              <a:pathLst>
                <a:path w="174" h="240">
                  <a:moveTo>
                    <a:pt x="174" y="51"/>
                  </a:moveTo>
                  <a:lnTo>
                    <a:pt x="145" y="17"/>
                  </a:lnTo>
                  <a:lnTo>
                    <a:pt x="116" y="0"/>
                  </a:lnTo>
                  <a:lnTo>
                    <a:pt x="73" y="0"/>
                  </a:lnTo>
                  <a:lnTo>
                    <a:pt x="43" y="17"/>
                  </a:lnTo>
                  <a:lnTo>
                    <a:pt x="14" y="51"/>
                  </a:lnTo>
                  <a:lnTo>
                    <a:pt x="0" y="103"/>
                  </a:lnTo>
                  <a:lnTo>
                    <a:pt x="0" y="137"/>
                  </a:lnTo>
                  <a:lnTo>
                    <a:pt x="14" y="188"/>
                  </a:lnTo>
                  <a:lnTo>
                    <a:pt x="43" y="222"/>
                  </a:lnTo>
                  <a:lnTo>
                    <a:pt x="73" y="240"/>
                  </a:lnTo>
                  <a:lnTo>
                    <a:pt x="116" y="240"/>
                  </a:lnTo>
                  <a:lnTo>
                    <a:pt x="145" y="222"/>
                  </a:lnTo>
                  <a:lnTo>
                    <a:pt x="174"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01" name="直接连接符 613700"/>
            <p:cNvSpPr>
              <a:spLocks noChangeAspect="1"/>
            </p:cNvSpPr>
            <p:nvPr/>
          </p:nvSpPr>
          <p:spPr>
            <a:xfrm flipV="1">
              <a:off x="3459" y="2039"/>
              <a:ext cx="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2" name="任意多边形 613701"/>
            <p:cNvSpPr>
              <a:spLocks noChangeAspect="1"/>
            </p:cNvSpPr>
            <p:nvPr/>
          </p:nvSpPr>
          <p:spPr>
            <a:xfrm>
              <a:off x="3459" y="2064"/>
              <a:ext cx="35" cy="48"/>
            </a:xfrm>
            <a:custGeom>
              <a:avLst/>
              <a:gdLst/>
              <a:ahLst/>
              <a:cxnLst/>
              <a:rect l="0" t="0" r="0" b="0"/>
              <a:pathLst>
                <a:path w="176" h="240">
                  <a:moveTo>
                    <a:pt x="0" y="51"/>
                  </a:moveTo>
                  <a:lnTo>
                    <a:pt x="30" y="17"/>
                  </a:lnTo>
                  <a:lnTo>
                    <a:pt x="59" y="0"/>
                  </a:lnTo>
                  <a:lnTo>
                    <a:pt x="103" y="0"/>
                  </a:lnTo>
                  <a:lnTo>
                    <a:pt x="132" y="17"/>
                  </a:lnTo>
                  <a:lnTo>
                    <a:pt x="161" y="51"/>
                  </a:lnTo>
                  <a:lnTo>
                    <a:pt x="176" y="103"/>
                  </a:lnTo>
                  <a:lnTo>
                    <a:pt x="176" y="137"/>
                  </a:lnTo>
                  <a:lnTo>
                    <a:pt x="161" y="189"/>
                  </a:lnTo>
                  <a:lnTo>
                    <a:pt x="132" y="223"/>
                  </a:lnTo>
                  <a:lnTo>
                    <a:pt x="103" y="240"/>
                  </a:lnTo>
                  <a:lnTo>
                    <a:pt x="59" y="240"/>
                  </a:lnTo>
                  <a:lnTo>
                    <a:pt x="30"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03" name="直接连接符 613702"/>
            <p:cNvSpPr>
              <a:spLocks noChangeAspect="1"/>
            </p:cNvSpPr>
            <p:nvPr/>
          </p:nvSpPr>
          <p:spPr>
            <a:xfrm>
              <a:off x="4434" y="2547"/>
              <a:ext cx="1" cy="6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4" name="任意多边形 613703"/>
            <p:cNvSpPr>
              <a:spLocks noChangeAspect="1"/>
            </p:cNvSpPr>
            <p:nvPr/>
          </p:nvSpPr>
          <p:spPr>
            <a:xfrm>
              <a:off x="4390" y="2547"/>
              <a:ext cx="44" cy="61"/>
            </a:xfrm>
            <a:custGeom>
              <a:avLst/>
              <a:gdLst/>
              <a:ahLst/>
              <a:cxnLst/>
              <a:rect l="0" t="0" r="0" b="0"/>
              <a:pathLst>
                <a:path w="216" h="297">
                  <a:moveTo>
                    <a:pt x="216" y="64"/>
                  </a:moveTo>
                  <a:lnTo>
                    <a:pt x="180" y="21"/>
                  </a:lnTo>
                  <a:lnTo>
                    <a:pt x="144" y="0"/>
                  </a:lnTo>
                  <a:lnTo>
                    <a:pt x="90" y="0"/>
                  </a:lnTo>
                  <a:lnTo>
                    <a:pt x="54" y="21"/>
                  </a:lnTo>
                  <a:lnTo>
                    <a:pt x="18" y="64"/>
                  </a:lnTo>
                  <a:lnTo>
                    <a:pt x="0" y="127"/>
                  </a:lnTo>
                  <a:lnTo>
                    <a:pt x="0" y="170"/>
                  </a:lnTo>
                  <a:lnTo>
                    <a:pt x="18" y="233"/>
                  </a:lnTo>
                  <a:lnTo>
                    <a:pt x="54" y="276"/>
                  </a:lnTo>
                  <a:lnTo>
                    <a:pt x="90" y="297"/>
                  </a:lnTo>
                  <a:lnTo>
                    <a:pt x="144" y="297"/>
                  </a:lnTo>
                  <a:lnTo>
                    <a:pt x="180" y="276"/>
                  </a:lnTo>
                  <a:lnTo>
                    <a:pt x="216" y="23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05" name="任意多边形 613704"/>
            <p:cNvSpPr>
              <a:spLocks noChangeAspect="1"/>
            </p:cNvSpPr>
            <p:nvPr/>
          </p:nvSpPr>
          <p:spPr>
            <a:xfrm>
              <a:off x="4459" y="2500"/>
              <a:ext cx="7" cy="26"/>
            </a:xfrm>
            <a:custGeom>
              <a:avLst/>
              <a:gdLst/>
              <a:ahLst/>
              <a:cxnLst/>
              <a:rect l="0" t="0" r="0" b="0"/>
              <a:pathLst>
                <a:path w="36" h="128">
                  <a:moveTo>
                    <a:pt x="36" y="21"/>
                  </a:moveTo>
                  <a:lnTo>
                    <a:pt x="18" y="42"/>
                  </a:lnTo>
                  <a:lnTo>
                    <a:pt x="0" y="21"/>
                  </a:lnTo>
                  <a:lnTo>
                    <a:pt x="18" y="0"/>
                  </a:lnTo>
                  <a:lnTo>
                    <a:pt x="36" y="21"/>
                  </a:lnTo>
                  <a:lnTo>
                    <a:pt x="36" y="63"/>
                  </a:lnTo>
                  <a:lnTo>
                    <a:pt x="18" y="107"/>
                  </a:lnTo>
                  <a:lnTo>
                    <a:pt x="0" y="12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06" name="直接连接符 613705"/>
            <p:cNvSpPr>
              <a:spLocks noChangeAspect="1"/>
            </p:cNvSpPr>
            <p:nvPr/>
          </p:nvSpPr>
          <p:spPr>
            <a:xfrm>
              <a:off x="4879" y="2662"/>
              <a:ext cx="26" cy="1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7" name="直接连接符 613706"/>
            <p:cNvSpPr>
              <a:spLocks noChangeAspect="1"/>
            </p:cNvSpPr>
            <p:nvPr/>
          </p:nvSpPr>
          <p:spPr>
            <a:xfrm flipV="1">
              <a:off x="5007" y="2620"/>
              <a:ext cx="15" cy="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8" name="直接连接符 613707"/>
            <p:cNvSpPr>
              <a:spLocks noChangeAspect="1"/>
            </p:cNvSpPr>
            <p:nvPr/>
          </p:nvSpPr>
          <p:spPr>
            <a:xfrm flipV="1">
              <a:off x="4933" y="2664"/>
              <a:ext cx="52" cy="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09" name="任意多边形 613708"/>
            <p:cNvSpPr>
              <a:spLocks noChangeAspect="1"/>
            </p:cNvSpPr>
            <p:nvPr/>
          </p:nvSpPr>
          <p:spPr>
            <a:xfrm>
              <a:off x="4904" y="2669"/>
              <a:ext cx="29" cy="10"/>
            </a:xfrm>
            <a:custGeom>
              <a:avLst/>
              <a:gdLst/>
              <a:ahLst/>
              <a:cxnLst/>
              <a:rect l="0" t="0" r="0" b="0"/>
              <a:pathLst>
                <a:path w="146" h="47">
                  <a:moveTo>
                    <a:pt x="7" y="0"/>
                  </a:moveTo>
                  <a:lnTo>
                    <a:pt x="0" y="47"/>
                  </a:lnTo>
                  <a:lnTo>
                    <a:pt x="146" y="45"/>
                  </a:lnTo>
                  <a:lnTo>
                    <a:pt x="7" y="0"/>
                  </a:lnTo>
                  <a:close/>
                </a:path>
              </a:pathLst>
            </a:custGeom>
            <a:solidFill>
              <a:srgbClr val="000000"/>
            </a:solidFill>
            <a:ln w="9525">
              <a:noFill/>
            </a:ln>
          </p:spPr>
          <p:txBody>
            <a:bodyPr/>
            <a:lstStyle/>
            <a:p>
              <a:endParaRPr lang="zh-CN" altLang="en-US"/>
            </a:p>
          </p:txBody>
        </p:sp>
        <p:sp>
          <p:nvSpPr>
            <p:cNvPr id="613710" name="任意多边形 613709"/>
            <p:cNvSpPr>
              <a:spLocks noChangeAspect="1"/>
            </p:cNvSpPr>
            <p:nvPr/>
          </p:nvSpPr>
          <p:spPr>
            <a:xfrm>
              <a:off x="4904" y="2669"/>
              <a:ext cx="29" cy="10"/>
            </a:xfrm>
            <a:custGeom>
              <a:avLst/>
              <a:gdLst/>
              <a:ahLst/>
              <a:cxnLst/>
              <a:rect l="0" t="0" r="0" b="0"/>
              <a:pathLst>
                <a:path w="146" h="47">
                  <a:moveTo>
                    <a:pt x="7" y="0"/>
                  </a:moveTo>
                  <a:lnTo>
                    <a:pt x="0" y="47"/>
                  </a:lnTo>
                  <a:lnTo>
                    <a:pt x="146" y="45"/>
                  </a:lnTo>
                  <a:lnTo>
                    <a:pt x="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11" name="任意多边形 613710"/>
            <p:cNvSpPr>
              <a:spLocks noChangeAspect="1"/>
            </p:cNvSpPr>
            <p:nvPr/>
          </p:nvSpPr>
          <p:spPr>
            <a:xfrm>
              <a:off x="4985" y="2642"/>
              <a:ext cx="25" cy="22"/>
            </a:xfrm>
            <a:custGeom>
              <a:avLst/>
              <a:gdLst/>
              <a:ahLst/>
              <a:cxnLst/>
              <a:rect l="0" t="0" r="0" b="0"/>
              <a:pathLst>
                <a:path w="124" h="113">
                  <a:moveTo>
                    <a:pt x="124" y="36"/>
                  </a:moveTo>
                  <a:lnTo>
                    <a:pt x="92" y="0"/>
                  </a:lnTo>
                  <a:lnTo>
                    <a:pt x="0" y="113"/>
                  </a:lnTo>
                  <a:lnTo>
                    <a:pt x="124" y="36"/>
                  </a:lnTo>
                  <a:close/>
                </a:path>
              </a:pathLst>
            </a:custGeom>
            <a:solidFill>
              <a:srgbClr val="000000"/>
            </a:solidFill>
            <a:ln w="9525">
              <a:noFill/>
            </a:ln>
          </p:spPr>
          <p:txBody>
            <a:bodyPr/>
            <a:lstStyle/>
            <a:p>
              <a:endParaRPr lang="zh-CN" altLang="en-US"/>
            </a:p>
          </p:txBody>
        </p:sp>
        <p:sp>
          <p:nvSpPr>
            <p:cNvPr id="613712" name="矩形 613711"/>
            <p:cNvSpPr>
              <a:spLocks noChangeAspect="1"/>
            </p:cNvSpPr>
            <p:nvPr/>
          </p:nvSpPr>
          <p:spPr>
            <a:xfrm>
              <a:off x="4915" y="2654"/>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β</a:t>
              </a:r>
              <a:endParaRPr lang="en-US" altLang="zh-CN" sz="2400" b="0">
                <a:latin typeface="Times New Roman" panose="02020603050405020304" pitchFamily="18" charset="0"/>
              </a:endParaRPr>
            </a:p>
          </p:txBody>
        </p:sp>
        <p:sp>
          <p:nvSpPr>
            <p:cNvPr id="613713" name="任意多边形 613712"/>
            <p:cNvSpPr>
              <a:spLocks noChangeAspect="1"/>
            </p:cNvSpPr>
            <p:nvPr/>
          </p:nvSpPr>
          <p:spPr>
            <a:xfrm>
              <a:off x="4985" y="2642"/>
              <a:ext cx="25" cy="22"/>
            </a:xfrm>
            <a:custGeom>
              <a:avLst/>
              <a:gdLst/>
              <a:ahLst/>
              <a:cxnLst/>
              <a:rect l="0" t="0" r="0" b="0"/>
              <a:pathLst>
                <a:path w="124" h="113">
                  <a:moveTo>
                    <a:pt x="124" y="36"/>
                  </a:moveTo>
                  <a:lnTo>
                    <a:pt x="92" y="0"/>
                  </a:lnTo>
                  <a:lnTo>
                    <a:pt x="0" y="113"/>
                  </a:lnTo>
                  <a:lnTo>
                    <a:pt x="124" y="3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14" name="直接连接符 613713"/>
            <p:cNvSpPr>
              <a:spLocks noChangeAspect="1"/>
            </p:cNvSpPr>
            <p:nvPr/>
          </p:nvSpPr>
          <p:spPr>
            <a:xfrm>
              <a:off x="4969" y="2672"/>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15" name="直接连接符 613714"/>
            <p:cNvSpPr>
              <a:spLocks noChangeAspect="1"/>
            </p:cNvSpPr>
            <p:nvPr/>
          </p:nvSpPr>
          <p:spPr>
            <a:xfrm>
              <a:off x="4933" y="2582"/>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16" name="直接连接符 613715"/>
            <p:cNvSpPr>
              <a:spLocks noChangeAspect="1"/>
            </p:cNvSpPr>
            <p:nvPr/>
          </p:nvSpPr>
          <p:spPr>
            <a:xfrm>
              <a:off x="4933" y="2582"/>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17" name="直接连接符 613716"/>
            <p:cNvSpPr>
              <a:spLocks noChangeAspect="1"/>
            </p:cNvSpPr>
            <p:nvPr/>
          </p:nvSpPr>
          <p:spPr>
            <a:xfrm>
              <a:off x="4933" y="3112"/>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18" name="直接连接符 613717"/>
            <p:cNvSpPr>
              <a:spLocks noChangeAspect="1"/>
            </p:cNvSpPr>
            <p:nvPr/>
          </p:nvSpPr>
          <p:spPr>
            <a:xfrm>
              <a:off x="5113" y="286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19" name="直接连接符 613718"/>
            <p:cNvSpPr>
              <a:spLocks noChangeAspect="1"/>
            </p:cNvSpPr>
            <p:nvPr/>
          </p:nvSpPr>
          <p:spPr>
            <a:xfrm>
              <a:off x="4933" y="2582"/>
              <a:ext cx="180" cy="28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720" name="直接连接符 613719"/>
            <p:cNvSpPr>
              <a:spLocks noChangeAspect="1"/>
            </p:cNvSpPr>
            <p:nvPr/>
          </p:nvSpPr>
          <p:spPr>
            <a:xfrm flipV="1">
              <a:off x="4816" y="2456"/>
              <a:ext cx="1" cy="9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721" name="直接连接符 613720"/>
            <p:cNvSpPr>
              <a:spLocks noChangeAspect="1"/>
            </p:cNvSpPr>
            <p:nvPr/>
          </p:nvSpPr>
          <p:spPr>
            <a:xfrm>
              <a:off x="4933" y="2582"/>
              <a:ext cx="1" cy="53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22" name="任意多边形 613721"/>
            <p:cNvSpPr>
              <a:spLocks noChangeAspect="1"/>
            </p:cNvSpPr>
            <p:nvPr/>
          </p:nvSpPr>
          <p:spPr>
            <a:xfrm>
              <a:off x="5433" y="3002"/>
              <a:ext cx="62" cy="78"/>
            </a:xfrm>
            <a:custGeom>
              <a:avLst/>
              <a:gdLst/>
              <a:ahLst/>
              <a:cxnLst/>
              <a:rect l="0" t="0" r="0" b="0"/>
              <a:pathLst>
                <a:path w="310" h="384">
                  <a:moveTo>
                    <a:pt x="0" y="0"/>
                  </a:moveTo>
                  <a:lnTo>
                    <a:pt x="77" y="384"/>
                  </a:lnTo>
                  <a:lnTo>
                    <a:pt x="155" y="0"/>
                  </a:lnTo>
                  <a:lnTo>
                    <a:pt x="233" y="384"/>
                  </a:lnTo>
                  <a:lnTo>
                    <a:pt x="31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23" name="直接连接符 613722"/>
            <p:cNvSpPr>
              <a:spLocks noChangeAspect="1"/>
            </p:cNvSpPr>
            <p:nvPr/>
          </p:nvSpPr>
          <p:spPr>
            <a:xfrm>
              <a:off x="4816" y="2995"/>
              <a:ext cx="348" cy="34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724" name="直接连接符 613723"/>
            <p:cNvSpPr>
              <a:spLocks noChangeAspect="1"/>
            </p:cNvSpPr>
            <p:nvPr/>
          </p:nvSpPr>
          <p:spPr>
            <a:xfrm>
              <a:off x="5113" y="2865"/>
              <a:ext cx="1" cy="4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25" name="任意多边形 613724"/>
            <p:cNvSpPr>
              <a:spLocks noChangeAspect="1"/>
            </p:cNvSpPr>
            <p:nvPr/>
          </p:nvSpPr>
          <p:spPr>
            <a:xfrm>
              <a:off x="4840" y="3357"/>
              <a:ext cx="55" cy="42"/>
            </a:xfrm>
            <a:custGeom>
              <a:avLst/>
              <a:gdLst/>
              <a:ahLst/>
              <a:cxnLst/>
              <a:rect l="0" t="0" r="0" b="0"/>
              <a:pathLst>
                <a:path w="271" h="212">
                  <a:moveTo>
                    <a:pt x="0" y="0"/>
                  </a:moveTo>
                  <a:lnTo>
                    <a:pt x="109" y="212"/>
                  </a:lnTo>
                  <a:lnTo>
                    <a:pt x="27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26" name="直接连接符 613725"/>
            <p:cNvSpPr>
              <a:spLocks noChangeAspect="1"/>
            </p:cNvSpPr>
            <p:nvPr/>
          </p:nvSpPr>
          <p:spPr>
            <a:xfrm flipH="1">
              <a:off x="4856" y="3399"/>
              <a:ext cx="6" cy="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27" name="直接连接符 613726"/>
            <p:cNvSpPr>
              <a:spLocks noChangeAspect="1"/>
            </p:cNvSpPr>
            <p:nvPr/>
          </p:nvSpPr>
          <p:spPr>
            <a:xfrm flipV="1">
              <a:off x="4905" y="3416"/>
              <a:ext cx="10" cy="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28" name="直接连接符 613727"/>
            <p:cNvSpPr>
              <a:spLocks noChangeAspect="1"/>
            </p:cNvSpPr>
            <p:nvPr/>
          </p:nvSpPr>
          <p:spPr>
            <a:xfrm flipH="1">
              <a:off x="4948" y="3416"/>
              <a:ext cx="8" cy="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29" name="直接连接符 613728"/>
            <p:cNvSpPr>
              <a:spLocks noChangeAspect="1"/>
            </p:cNvSpPr>
            <p:nvPr/>
          </p:nvSpPr>
          <p:spPr>
            <a:xfrm>
              <a:off x="4911" y="3454"/>
              <a:ext cx="4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30" name="任意多边形 613729"/>
            <p:cNvSpPr>
              <a:spLocks noChangeAspect="1"/>
            </p:cNvSpPr>
            <p:nvPr/>
          </p:nvSpPr>
          <p:spPr>
            <a:xfrm>
              <a:off x="4835" y="2891"/>
              <a:ext cx="52" cy="80"/>
            </a:xfrm>
            <a:custGeom>
              <a:avLst/>
              <a:gdLst/>
              <a:ahLst/>
              <a:cxnLst/>
              <a:rect l="0" t="0" r="0" b="0"/>
              <a:pathLst>
                <a:path w="256" h="396">
                  <a:moveTo>
                    <a:pt x="96" y="0"/>
                  </a:moveTo>
                  <a:lnTo>
                    <a:pt x="64" y="19"/>
                  </a:lnTo>
                  <a:lnTo>
                    <a:pt x="32" y="57"/>
                  </a:lnTo>
                  <a:lnTo>
                    <a:pt x="16" y="94"/>
                  </a:lnTo>
                  <a:lnTo>
                    <a:pt x="0" y="151"/>
                  </a:lnTo>
                  <a:lnTo>
                    <a:pt x="0" y="245"/>
                  </a:lnTo>
                  <a:lnTo>
                    <a:pt x="16" y="302"/>
                  </a:lnTo>
                  <a:lnTo>
                    <a:pt x="32" y="339"/>
                  </a:lnTo>
                  <a:lnTo>
                    <a:pt x="64" y="377"/>
                  </a:lnTo>
                  <a:lnTo>
                    <a:pt x="96" y="396"/>
                  </a:lnTo>
                  <a:lnTo>
                    <a:pt x="160" y="396"/>
                  </a:lnTo>
                  <a:lnTo>
                    <a:pt x="192" y="377"/>
                  </a:lnTo>
                  <a:lnTo>
                    <a:pt x="224" y="339"/>
                  </a:lnTo>
                  <a:lnTo>
                    <a:pt x="240" y="302"/>
                  </a:lnTo>
                  <a:lnTo>
                    <a:pt x="256" y="245"/>
                  </a:lnTo>
                  <a:lnTo>
                    <a:pt x="256" y="151"/>
                  </a:lnTo>
                  <a:lnTo>
                    <a:pt x="240" y="94"/>
                  </a:lnTo>
                  <a:lnTo>
                    <a:pt x="224" y="57"/>
                  </a:lnTo>
                  <a:lnTo>
                    <a:pt x="192" y="19"/>
                  </a:lnTo>
                  <a:lnTo>
                    <a:pt x="160" y="0"/>
                  </a:lnTo>
                  <a:lnTo>
                    <a:pt x="9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1" name="任意多边形 613730"/>
            <p:cNvSpPr>
              <a:spLocks noChangeAspect="1"/>
            </p:cNvSpPr>
            <p:nvPr/>
          </p:nvSpPr>
          <p:spPr>
            <a:xfrm>
              <a:off x="5351" y="2943"/>
              <a:ext cx="54" cy="42"/>
            </a:xfrm>
            <a:custGeom>
              <a:avLst/>
              <a:gdLst/>
              <a:ahLst/>
              <a:cxnLst/>
              <a:rect l="0" t="0" r="0" b="0"/>
              <a:pathLst>
                <a:path w="271" h="212">
                  <a:moveTo>
                    <a:pt x="0" y="0"/>
                  </a:moveTo>
                  <a:lnTo>
                    <a:pt x="109" y="212"/>
                  </a:lnTo>
                  <a:lnTo>
                    <a:pt x="27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2" name="直接连接符 613731"/>
            <p:cNvSpPr>
              <a:spLocks noChangeAspect="1"/>
            </p:cNvSpPr>
            <p:nvPr/>
          </p:nvSpPr>
          <p:spPr>
            <a:xfrm flipH="1">
              <a:off x="5367" y="2985"/>
              <a:ext cx="5" cy="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33" name="直接连接符 613732"/>
            <p:cNvSpPr>
              <a:spLocks noChangeAspect="1"/>
            </p:cNvSpPr>
            <p:nvPr/>
          </p:nvSpPr>
          <p:spPr>
            <a:xfrm flipV="1">
              <a:off x="5138" y="2802"/>
              <a:ext cx="1" cy="8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34" name="任意多边形 613733"/>
            <p:cNvSpPr>
              <a:spLocks noChangeAspect="1"/>
            </p:cNvSpPr>
            <p:nvPr/>
          </p:nvSpPr>
          <p:spPr>
            <a:xfrm>
              <a:off x="5138" y="2829"/>
              <a:ext cx="39" cy="53"/>
            </a:xfrm>
            <a:custGeom>
              <a:avLst/>
              <a:gdLst/>
              <a:ahLst/>
              <a:cxnLst/>
              <a:rect l="0" t="0" r="0" b="0"/>
              <a:pathLst>
                <a:path w="190" h="262">
                  <a:moveTo>
                    <a:pt x="0" y="56"/>
                  </a:moveTo>
                  <a:lnTo>
                    <a:pt x="32" y="19"/>
                  </a:lnTo>
                  <a:lnTo>
                    <a:pt x="64" y="0"/>
                  </a:lnTo>
                  <a:lnTo>
                    <a:pt x="111" y="0"/>
                  </a:lnTo>
                  <a:lnTo>
                    <a:pt x="143" y="19"/>
                  </a:lnTo>
                  <a:lnTo>
                    <a:pt x="175" y="56"/>
                  </a:lnTo>
                  <a:lnTo>
                    <a:pt x="190" y="113"/>
                  </a:lnTo>
                  <a:lnTo>
                    <a:pt x="190" y="150"/>
                  </a:lnTo>
                  <a:lnTo>
                    <a:pt x="175" y="206"/>
                  </a:lnTo>
                  <a:lnTo>
                    <a:pt x="143" y="243"/>
                  </a:lnTo>
                  <a:lnTo>
                    <a:pt x="111" y="262"/>
                  </a:lnTo>
                  <a:lnTo>
                    <a:pt x="64" y="262"/>
                  </a:lnTo>
                  <a:lnTo>
                    <a:pt x="32" y="243"/>
                  </a:lnTo>
                  <a:lnTo>
                    <a:pt x="0" y="20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5" name="任意多边形 613734"/>
            <p:cNvSpPr>
              <a:spLocks noChangeAspect="1"/>
            </p:cNvSpPr>
            <p:nvPr/>
          </p:nvSpPr>
          <p:spPr>
            <a:xfrm>
              <a:off x="5199" y="2788"/>
              <a:ext cx="7" cy="21"/>
            </a:xfrm>
            <a:custGeom>
              <a:avLst/>
              <a:gdLst/>
              <a:ahLst/>
              <a:cxnLst/>
              <a:rect l="0" t="0" r="0" b="0"/>
              <a:pathLst>
                <a:path w="31" h="112">
                  <a:moveTo>
                    <a:pt x="31" y="19"/>
                  </a:moveTo>
                  <a:lnTo>
                    <a:pt x="15" y="37"/>
                  </a:lnTo>
                  <a:lnTo>
                    <a:pt x="0" y="19"/>
                  </a:lnTo>
                  <a:lnTo>
                    <a:pt x="15" y="0"/>
                  </a:lnTo>
                  <a:lnTo>
                    <a:pt x="31" y="19"/>
                  </a:lnTo>
                  <a:lnTo>
                    <a:pt x="31" y="56"/>
                  </a:lnTo>
                  <a:lnTo>
                    <a:pt x="15"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6" name="任意多边形 613735"/>
            <p:cNvSpPr>
              <a:spLocks noChangeAspect="1"/>
            </p:cNvSpPr>
            <p:nvPr/>
          </p:nvSpPr>
          <p:spPr>
            <a:xfrm>
              <a:off x="5218" y="2788"/>
              <a:ext cx="6" cy="21"/>
            </a:xfrm>
            <a:custGeom>
              <a:avLst/>
              <a:gdLst/>
              <a:ahLst/>
              <a:cxnLst/>
              <a:rect l="0" t="0" r="0" b="0"/>
              <a:pathLst>
                <a:path w="31" h="112">
                  <a:moveTo>
                    <a:pt x="31" y="19"/>
                  </a:moveTo>
                  <a:lnTo>
                    <a:pt x="16" y="37"/>
                  </a:lnTo>
                  <a:lnTo>
                    <a:pt x="0" y="19"/>
                  </a:lnTo>
                  <a:lnTo>
                    <a:pt x="16" y="0"/>
                  </a:lnTo>
                  <a:lnTo>
                    <a:pt x="31" y="19"/>
                  </a:lnTo>
                  <a:lnTo>
                    <a:pt x="31" y="56"/>
                  </a:lnTo>
                  <a:lnTo>
                    <a:pt x="16" y="93"/>
                  </a:lnTo>
                  <a:lnTo>
                    <a:pt x="0" y="11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7" name="直接连接符 613736"/>
            <p:cNvSpPr>
              <a:spLocks noChangeAspect="1"/>
            </p:cNvSpPr>
            <p:nvPr/>
          </p:nvSpPr>
          <p:spPr>
            <a:xfrm>
              <a:off x="5001" y="2523"/>
              <a:ext cx="1" cy="6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38" name="任意多边形 613737"/>
            <p:cNvSpPr>
              <a:spLocks noChangeAspect="1"/>
            </p:cNvSpPr>
            <p:nvPr/>
          </p:nvSpPr>
          <p:spPr>
            <a:xfrm>
              <a:off x="4957" y="2523"/>
              <a:ext cx="44" cy="61"/>
            </a:xfrm>
            <a:custGeom>
              <a:avLst/>
              <a:gdLst/>
              <a:ahLst/>
              <a:cxnLst/>
              <a:rect l="0" t="0" r="0" b="0"/>
              <a:pathLst>
                <a:path w="216" h="297">
                  <a:moveTo>
                    <a:pt x="216" y="64"/>
                  </a:moveTo>
                  <a:lnTo>
                    <a:pt x="180" y="22"/>
                  </a:lnTo>
                  <a:lnTo>
                    <a:pt x="144" y="0"/>
                  </a:lnTo>
                  <a:lnTo>
                    <a:pt x="90" y="0"/>
                  </a:lnTo>
                  <a:lnTo>
                    <a:pt x="54" y="22"/>
                  </a:lnTo>
                  <a:lnTo>
                    <a:pt x="18" y="64"/>
                  </a:lnTo>
                  <a:lnTo>
                    <a:pt x="0" y="128"/>
                  </a:lnTo>
                  <a:lnTo>
                    <a:pt x="0" y="170"/>
                  </a:lnTo>
                  <a:lnTo>
                    <a:pt x="18" y="234"/>
                  </a:lnTo>
                  <a:lnTo>
                    <a:pt x="54" y="276"/>
                  </a:lnTo>
                  <a:lnTo>
                    <a:pt x="90" y="297"/>
                  </a:lnTo>
                  <a:lnTo>
                    <a:pt x="144" y="297"/>
                  </a:lnTo>
                  <a:lnTo>
                    <a:pt x="180" y="276"/>
                  </a:lnTo>
                  <a:lnTo>
                    <a:pt x="216" y="23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39" name="任意多边形 613738"/>
            <p:cNvSpPr>
              <a:spLocks noChangeAspect="1"/>
            </p:cNvSpPr>
            <p:nvPr/>
          </p:nvSpPr>
          <p:spPr>
            <a:xfrm>
              <a:off x="5026" y="2476"/>
              <a:ext cx="7" cy="27"/>
            </a:xfrm>
            <a:custGeom>
              <a:avLst/>
              <a:gdLst/>
              <a:ahLst/>
              <a:cxnLst/>
              <a:rect l="0" t="0" r="0" b="0"/>
              <a:pathLst>
                <a:path w="36" h="127">
                  <a:moveTo>
                    <a:pt x="36" y="21"/>
                  </a:moveTo>
                  <a:lnTo>
                    <a:pt x="18" y="43"/>
                  </a:lnTo>
                  <a:lnTo>
                    <a:pt x="0" y="21"/>
                  </a:lnTo>
                  <a:lnTo>
                    <a:pt x="18" y="0"/>
                  </a:lnTo>
                  <a:lnTo>
                    <a:pt x="36" y="21"/>
                  </a:lnTo>
                  <a:lnTo>
                    <a:pt x="36" y="64"/>
                  </a:lnTo>
                  <a:lnTo>
                    <a:pt x="18" y="106"/>
                  </a:lnTo>
                  <a:lnTo>
                    <a:pt x="0" y="12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40" name="任意多边形 613739"/>
            <p:cNvSpPr>
              <a:spLocks noChangeAspect="1"/>
            </p:cNvSpPr>
            <p:nvPr/>
          </p:nvSpPr>
          <p:spPr>
            <a:xfrm>
              <a:off x="5048" y="2476"/>
              <a:ext cx="7" cy="27"/>
            </a:xfrm>
            <a:custGeom>
              <a:avLst/>
              <a:gdLst/>
              <a:ahLst/>
              <a:cxnLst/>
              <a:rect l="0" t="0" r="0" b="0"/>
              <a:pathLst>
                <a:path w="36" h="127">
                  <a:moveTo>
                    <a:pt x="36" y="21"/>
                  </a:moveTo>
                  <a:lnTo>
                    <a:pt x="18" y="43"/>
                  </a:lnTo>
                  <a:lnTo>
                    <a:pt x="0" y="21"/>
                  </a:lnTo>
                  <a:lnTo>
                    <a:pt x="18" y="0"/>
                  </a:lnTo>
                  <a:lnTo>
                    <a:pt x="36" y="21"/>
                  </a:lnTo>
                  <a:lnTo>
                    <a:pt x="36" y="64"/>
                  </a:lnTo>
                  <a:lnTo>
                    <a:pt x="18" y="106"/>
                  </a:lnTo>
                  <a:lnTo>
                    <a:pt x="0" y="12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41" name="任意多边形 613740"/>
            <p:cNvSpPr>
              <a:spLocks noChangeAspect="1"/>
            </p:cNvSpPr>
            <p:nvPr/>
          </p:nvSpPr>
          <p:spPr>
            <a:xfrm>
              <a:off x="4669" y="2347"/>
              <a:ext cx="45" cy="79"/>
            </a:xfrm>
            <a:custGeom>
              <a:avLst/>
              <a:gdLst/>
              <a:ahLst/>
              <a:cxnLst/>
              <a:rect l="0" t="0" r="0" b="0"/>
              <a:pathLst>
                <a:path w="222" h="392">
                  <a:moveTo>
                    <a:pt x="0" y="0"/>
                  </a:moveTo>
                  <a:lnTo>
                    <a:pt x="222" y="0"/>
                  </a:lnTo>
                  <a:lnTo>
                    <a:pt x="0" y="392"/>
                  </a:lnTo>
                  <a:lnTo>
                    <a:pt x="222" y="39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42" name="直接连接符 613741"/>
            <p:cNvSpPr>
              <a:spLocks noChangeAspect="1"/>
            </p:cNvSpPr>
            <p:nvPr/>
          </p:nvSpPr>
          <p:spPr>
            <a:xfrm>
              <a:off x="4764" y="1861"/>
              <a:ext cx="4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43" name="直接连接符 613742"/>
            <p:cNvSpPr>
              <a:spLocks noChangeAspect="1"/>
            </p:cNvSpPr>
            <p:nvPr/>
          </p:nvSpPr>
          <p:spPr>
            <a:xfrm flipH="1">
              <a:off x="4661" y="2223"/>
              <a:ext cx="738"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744" name="直接连接符 613743"/>
            <p:cNvSpPr>
              <a:spLocks noChangeAspect="1"/>
            </p:cNvSpPr>
            <p:nvPr/>
          </p:nvSpPr>
          <p:spPr>
            <a:xfrm>
              <a:off x="4764" y="1861"/>
              <a:ext cx="1" cy="1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45" name="直接连接符 613744"/>
            <p:cNvSpPr>
              <a:spLocks noChangeAspect="1"/>
            </p:cNvSpPr>
            <p:nvPr/>
          </p:nvSpPr>
          <p:spPr>
            <a:xfrm flipH="1" flipV="1">
              <a:off x="4647" y="1909"/>
              <a:ext cx="117" cy="11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746" name="直接连接符 613745"/>
            <p:cNvSpPr>
              <a:spLocks noChangeAspect="1"/>
            </p:cNvSpPr>
            <p:nvPr/>
          </p:nvSpPr>
          <p:spPr>
            <a:xfrm flipV="1">
              <a:off x="4785" y="2025"/>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47" name="任意多边形 613746"/>
            <p:cNvSpPr>
              <a:spLocks noChangeAspect="1"/>
            </p:cNvSpPr>
            <p:nvPr/>
          </p:nvSpPr>
          <p:spPr>
            <a:xfrm>
              <a:off x="4785" y="2049"/>
              <a:ext cx="35" cy="48"/>
            </a:xfrm>
            <a:custGeom>
              <a:avLst/>
              <a:gdLst/>
              <a:ahLst/>
              <a:cxnLst/>
              <a:rect l="0" t="0" r="0" b="0"/>
              <a:pathLst>
                <a:path w="174" h="240">
                  <a:moveTo>
                    <a:pt x="0" y="52"/>
                  </a:moveTo>
                  <a:lnTo>
                    <a:pt x="29" y="18"/>
                  </a:lnTo>
                  <a:lnTo>
                    <a:pt x="58" y="0"/>
                  </a:lnTo>
                  <a:lnTo>
                    <a:pt x="102" y="0"/>
                  </a:lnTo>
                  <a:lnTo>
                    <a:pt x="131" y="18"/>
                  </a:lnTo>
                  <a:lnTo>
                    <a:pt x="160" y="52"/>
                  </a:lnTo>
                  <a:lnTo>
                    <a:pt x="174" y="103"/>
                  </a:lnTo>
                  <a:lnTo>
                    <a:pt x="174" y="137"/>
                  </a:lnTo>
                  <a:lnTo>
                    <a:pt x="160" y="189"/>
                  </a:lnTo>
                  <a:lnTo>
                    <a:pt x="131" y="223"/>
                  </a:lnTo>
                  <a:lnTo>
                    <a:pt x="102" y="240"/>
                  </a:lnTo>
                  <a:lnTo>
                    <a:pt x="58" y="240"/>
                  </a:lnTo>
                  <a:lnTo>
                    <a:pt x="29"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48" name="直接连接符 613747"/>
            <p:cNvSpPr>
              <a:spLocks noChangeAspect="1"/>
            </p:cNvSpPr>
            <p:nvPr/>
          </p:nvSpPr>
          <p:spPr>
            <a:xfrm flipH="1" flipV="1">
              <a:off x="4657" y="2130"/>
              <a:ext cx="48"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49" name="直接连接符 613748"/>
            <p:cNvSpPr>
              <a:spLocks noChangeAspect="1"/>
            </p:cNvSpPr>
            <p:nvPr/>
          </p:nvSpPr>
          <p:spPr>
            <a:xfrm>
              <a:off x="4689" y="2097"/>
              <a:ext cx="49"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50" name="直接连接符 613749"/>
            <p:cNvSpPr>
              <a:spLocks noChangeAspect="1"/>
            </p:cNvSpPr>
            <p:nvPr/>
          </p:nvSpPr>
          <p:spPr>
            <a:xfrm flipV="1">
              <a:off x="4680" y="2120"/>
              <a:ext cx="32"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51" name="任意多边形 613750"/>
            <p:cNvSpPr>
              <a:spLocks noChangeAspect="1"/>
            </p:cNvSpPr>
            <p:nvPr/>
          </p:nvSpPr>
          <p:spPr>
            <a:xfrm>
              <a:off x="4786" y="1883"/>
              <a:ext cx="41" cy="72"/>
            </a:xfrm>
            <a:custGeom>
              <a:avLst/>
              <a:gdLst/>
              <a:ahLst/>
              <a:cxnLst/>
              <a:rect l="0" t="0" r="0" b="0"/>
              <a:pathLst>
                <a:path w="203" h="360">
                  <a:moveTo>
                    <a:pt x="0" y="360"/>
                  </a:moveTo>
                  <a:lnTo>
                    <a:pt x="0" y="0"/>
                  </a:lnTo>
                  <a:lnTo>
                    <a:pt x="131" y="0"/>
                  </a:lnTo>
                  <a:lnTo>
                    <a:pt x="174" y="17"/>
                  </a:lnTo>
                  <a:lnTo>
                    <a:pt x="189" y="34"/>
                  </a:lnTo>
                  <a:lnTo>
                    <a:pt x="203" y="69"/>
                  </a:lnTo>
                  <a:lnTo>
                    <a:pt x="203" y="103"/>
                  </a:lnTo>
                  <a:lnTo>
                    <a:pt x="189" y="137"/>
                  </a:lnTo>
                  <a:lnTo>
                    <a:pt x="174" y="154"/>
                  </a:lnTo>
                  <a:lnTo>
                    <a:pt x="131" y="171"/>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52" name="任意多边形 613751"/>
            <p:cNvSpPr>
              <a:spLocks noChangeAspect="1"/>
            </p:cNvSpPr>
            <p:nvPr/>
          </p:nvSpPr>
          <p:spPr>
            <a:xfrm>
              <a:off x="4786" y="1918"/>
              <a:ext cx="41" cy="37"/>
            </a:xfrm>
            <a:custGeom>
              <a:avLst/>
              <a:gdLst/>
              <a:ahLst/>
              <a:cxnLst/>
              <a:rect l="0" t="0" r="0" b="0"/>
              <a:pathLst>
                <a:path w="203" h="189">
                  <a:moveTo>
                    <a:pt x="131" y="0"/>
                  </a:moveTo>
                  <a:lnTo>
                    <a:pt x="174" y="18"/>
                  </a:lnTo>
                  <a:lnTo>
                    <a:pt x="189" y="35"/>
                  </a:lnTo>
                  <a:lnTo>
                    <a:pt x="203" y="69"/>
                  </a:lnTo>
                  <a:lnTo>
                    <a:pt x="203" y="120"/>
                  </a:lnTo>
                  <a:lnTo>
                    <a:pt x="189" y="155"/>
                  </a:lnTo>
                  <a:lnTo>
                    <a:pt x="174" y="172"/>
                  </a:lnTo>
                  <a:lnTo>
                    <a:pt x="131" y="189"/>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53" name="直接连接符 613752"/>
            <p:cNvSpPr>
              <a:spLocks noChangeAspect="1"/>
            </p:cNvSpPr>
            <p:nvPr/>
          </p:nvSpPr>
          <p:spPr>
            <a:xfrm flipV="1">
              <a:off x="5211" y="1872"/>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54" name="任意多边形 613753"/>
            <p:cNvSpPr>
              <a:spLocks noChangeAspect="1"/>
            </p:cNvSpPr>
            <p:nvPr/>
          </p:nvSpPr>
          <p:spPr>
            <a:xfrm>
              <a:off x="5211" y="1896"/>
              <a:ext cx="35" cy="48"/>
            </a:xfrm>
            <a:custGeom>
              <a:avLst/>
              <a:gdLst/>
              <a:ahLst/>
              <a:cxnLst/>
              <a:rect l="0" t="0" r="0" b="0"/>
              <a:pathLst>
                <a:path w="175" h="240">
                  <a:moveTo>
                    <a:pt x="0" y="51"/>
                  </a:moveTo>
                  <a:lnTo>
                    <a:pt x="30" y="17"/>
                  </a:lnTo>
                  <a:lnTo>
                    <a:pt x="59" y="0"/>
                  </a:lnTo>
                  <a:lnTo>
                    <a:pt x="102" y="0"/>
                  </a:lnTo>
                  <a:lnTo>
                    <a:pt x="131" y="17"/>
                  </a:lnTo>
                  <a:lnTo>
                    <a:pt x="160" y="51"/>
                  </a:lnTo>
                  <a:lnTo>
                    <a:pt x="175" y="103"/>
                  </a:lnTo>
                  <a:lnTo>
                    <a:pt x="175" y="137"/>
                  </a:lnTo>
                  <a:lnTo>
                    <a:pt x="160" y="188"/>
                  </a:lnTo>
                  <a:lnTo>
                    <a:pt x="131" y="223"/>
                  </a:lnTo>
                  <a:lnTo>
                    <a:pt x="102" y="240"/>
                  </a:lnTo>
                  <a:lnTo>
                    <a:pt x="59" y="240"/>
                  </a:lnTo>
                  <a:lnTo>
                    <a:pt x="30" y="223"/>
                  </a:lnTo>
                  <a:lnTo>
                    <a:pt x="0"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55" name="任意多边形 613754"/>
            <p:cNvSpPr>
              <a:spLocks noChangeAspect="1"/>
            </p:cNvSpPr>
            <p:nvPr/>
          </p:nvSpPr>
          <p:spPr>
            <a:xfrm>
              <a:off x="5266" y="1857"/>
              <a:ext cx="6" cy="21"/>
            </a:xfrm>
            <a:custGeom>
              <a:avLst/>
              <a:gdLst/>
              <a:ahLst/>
              <a:cxnLst/>
              <a:rect l="0" t="0" r="0" b="0"/>
              <a:pathLst>
                <a:path w="29" h="103">
                  <a:moveTo>
                    <a:pt x="29" y="18"/>
                  </a:moveTo>
                  <a:lnTo>
                    <a:pt x="14" y="35"/>
                  </a:lnTo>
                  <a:lnTo>
                    <a:pt x="0" y="18"/>
                  </a:lnTo>
                  <a:lnTo>
                    <a:pt x="14" y="0"/>
                  </a:lnTo>
                  <a:lnTo>
                    <a:pt x="29" y="18"/>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56" name="任意多边形 613755"/>
            <p:cNvSpPr>
              <a:spLocks noChangeAspect="1"/>
            </p:cNvSpPr>
            <p:nvPr/>
          </p:nvSpPr>
          <p:spPr>
            <a:xfrm>
              <a:off x="5284" y="1857"/>
              <a:ext cx="6" cy="21"/>
            </a:xfrm>
            <a:custGeom>
              <a:avLst/>
              <a:gdLst/>
              <a:ahLst/>
              <a:cxnLst/>
              <a:rect l="0" t="0" r="0" b="0"/>
              <a:pathLst>
                <a:path w="29" h="103">
                  <a:moveTo>
                    <a:pt x="29" y="18"/>
                  </a:moveTo>
                  <a:lnTo>
                    <a:pt x="15" y="35"/>
                  </a:lnTo>
                  <a:lnTo>
                    <a:pt x="0" y="18"/>
                  </a:lnTo>
                  <a:lnTo>
                    <a:pt x="15" y="0"/>
                  </a:lnTo>
                  <a:lnTo>
                    <a:pt x="29" y="18"/>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57" name="直接连接符 613756"/>
            <p:cNvSpPr>
              <a:spLocks noChangeAspect="1"/>
            </p:cNvSpPr>
            <p:nvPr/>
          </p:nvSpPr>
          <p:spPr>
            <a:xfrm>
              <a:off x="4509" y="1260"/>
              <a:ext cx="138" cy="1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58" name="直接连接符 613757"/>
            <p:cNvSpPr>
              <a:spLocks noChangeAspect="1"/>
            </p:cNvSpPr>
            <p:nvPr/>
          </p:nvSpPr>
          <p:spPr>
            <a:xfrm flipH="1">
              <a:off x="4208" y="1769"/>
              <a:ext cx="737"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759" name="矩形 613758"/>
            <p:cNvSpPr>
              <a:spLocks noChangeAspect="1"/>
            </p:cNvSpPr>
            <p:nvPr/>
          </p:nvSpPr>
          <p:spPr>
            <a:xfrm>
              <a:off x="4094" y="817"/>
              <a:ext cx="1485"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侧平线</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p>
          </p:txBody>
        </p:sp>
        <p:sp>
          <p:nvSpPr>
            <p:cNvPr id="613760" name="直接连接符 613759"/>
            <p:cNvSpPr>
              <a:spLocks noChangeAspect="1"/>
            </p:cNvSpPr>
            <p:nvPr/>
          </p:nvSpPr>
          <p:spPr>
            <a:xfrm flipH="1">
              <a:off x="4208" y="1167"/>
              <a:ext cx="737"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761" name="直接连接符 613760"/>
            <p:cNvSpPr>
              <a:spLocks noChangeAspect="1"/>
            </p:cNvSpPr>
            <p:nvPr/>
          </p:nvSpPr>
          <p:spPr>
            <a:xfrm flipH="1" flipV="1">
              <a:off x="3359" y="1165"/>
              <a:ext cx="453" cy="45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762" name="直接连接符 613761"/>
            <p:cNvSpPr>
              <a:spLocks noChangeAspect="1"/>
            </p:cNvSpPr>
            <p:nvPr/>
          </p:nvSpPr>
          <p:spPr>
            <a:xfrm flipV="1">
              <a:off x="3195" y="1323"/>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63" name="任意多边形 613762"/>
            <p:cNvSpPr>
              <a:spLocks noChangeAspect="1"/>
            </p:cNvSpPr>
            <p:nvPr/>
          </p:nvSpPr>
          <p:spPr>
            <a:xfrm>
              <a:off x="3195" y="1347"/>
              <a:ext cx="35" cy="48"/>
            </a:xfrm>
            <a:custGeom>
              <a:avLst/>
              <a:gdLst/>
              <a:ahLst/>
              <a:cxnLst/>
              <a:rect l="0" t="0" r="0" b="0"/>
              <a:pathLst>
                <a:path w="174" h="240">
                  <a:moveTo>
                    <a:pt x="0" y="52"/>
                  </a:moveTo>
                  <a:lnTo>
                    <a:pt x="29" y="18"/>
                  </a:lnTo>
                  <a:lnTo>
                    <a:pt x="58" y="0"/>
                  </a:lnTo>
                  <a:lnTo>
                    <a:pt x="102" y="0"/>
                  </a:lnTo>
                  <a:lnTo>
                    <a:pt x="131" y="18"/>
                  </a:lnTo>
                  <a:lnTo>
                    <a:pt x="160" y="52"/>
                  </a:lnTo>
                  <a:lnTo>
                    <a:pt x="174" y="103"/>
                  </a:lnTo>
                  <a:lnTo>
                    <a:pt x="174" y="137"/>
                  </a:lnTo>
                  <a:lnTo>
                    <a:pt x="160" y="189"/>
                  </a:lnTo>
                  <a:lnTo>
                    <a:pt x="131" y="223"/>
                  </a:lnTo>
                  <a:lnTo>
                    <a:pt x="102" y="240"/>
                  </a:lnTo>
                  <a:lnTo>
                    <a:pt x="58" y="240"/>
                  </a:lnTo>
                  <a:lnTo>
                    <a:pt x="29"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64" name="任意多边形 613763"/>
            <p:cNvSpPr>
              <a:spLocks noChangeAspect="1"/>
            </p:cNvSpPr>
            <p:nvPr/>
          </p:nvSpPr>
          <p:spPr>
            <a:xfrm>
              <a:off x="3250" y="1309"/>
              <a:ext cx="6" cy="21"/>
            </a:xfrm>
            <a:custGeom>
              <a:avLst/>
              <a:gdLst/>
              <a:ahLst/>
              <a:cxnLst/>
              <a:rect l="0" t="0" r="0" b="0"/>
              <a:pathLst>
                <a:path w="29" h="103">
                  <a:moveTo>
                    <a:pt x="29" y="17"/>
                  </a:moveTo>
                  <a:lnTo>
                    <a:pt x="15" y="34"/>
                  </a:lnTo>
                  <a:lnTo>
                    <a:pt x="0" y="17"/>
                  </a:lnTo>
                  <a:lnTo>
                    <a:pt x="15" y="0"/>
                  </a:lnTo>
                  <a:lnTo>
                    <a:pt x="29" y="17"/>
                  </a:lnTo>
                  <a:lnTo>
                    <a:pt x="29" y="51"/>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65" name="直接连接符 613764"/>
            <p:cNvSpPr>
              <a:spLocks noChangeAspect="1"/>
            </p:cNvSpPr>
            <p:nvPr/>
          </p:nvSpPr>
          <p:spPr>
            <a:xfrm flipV="1">
              <a:off x="3359" y="1165"/>
              <a:ext cx="1" cy="60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766" name="直接连接符 613765"/>
            <p:cNvSpPr>
              <a:spLocks noChangeAspect="1"/>
            </p:cNvSpPr>
            <p:nvPr/>
          </p:nvSpPr>
          <p:spPr>
            <a:xfrm flipH="1">
              <a:off x="3383" y="1591"/>
              <a:ext cx="26" cy="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67" name="直接连接符 613766"/>
            <p:cNvSpPr>
              <a:spLocks noChangeAspect="1"/>
            </p:cNvSpPr>
            <p:nvPr/>
          </p:nvSpPr>
          <p:spPr>
            <a:xfrm>
              <a:off x="3329" y="1698"/>
              <a:ext cx="4" cy="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68" name="直接连接符 613767"/>
            <p:cNvSpPr>
              <a:spLocks noChangeAspect="1"/>
            </p:cNvSpPr>
            <p:nvPr/>
          </p:nvSpPr>
          <p:spPr>
            <a:xfrm flipH="1">
              <a:off x="3331" y="1619"/>
              <a:ext cx="28" cy="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69" name="任意多边形 613768"/>
            <p:cNvSpPr>
              <a:spLocks noChangeAspect="1"/>
            </p:cNvSpPr>
            <p:nvPr/>
          </p:nvSpPr>
          <p:spPr>
            <a:xfrm>
              <a:off x="3359" y="1598"/>
              <a:ext cx="26" cy="21"/>
            </a:xfrm>
            <a:custGeom>
              <a:avLst/>
              <a:gdLst/>
              <a:ahLst/>
              <a:cxnLst/>
              <a:rect l="0" t="0" r="0" b="0"/>
              <a:pathLst>
                <a:path w="130" h="107">
                  <a:moveTo>
                    <a:pt x="130" y="39"/>
                  </a:moveTo>
                  <a:lnTo>
                    <a:pt x="101" y="0"/>
                  </a:lnTo>
                  <a:lnTo>
                    <a:pt x="0" y="107"/>
                  </a:lnTo>
                  <a:lnTo>
                    <a:pt x="130" y="39"/>
                  </a:lnTo>
                  <a:close/>
                </a:path>
              </a:pathLst>
            </a:custGeom>
            <a:solidFill>
              <a:srgbClr val="000000"/>
            </a:solidFill>
            <a:ln w="9525">
              <a:noFill/>
            </a:ln>
          </p:spPr>
          <p:txBody>
            <a:bodyPr/>
            <a:lstStyle/>
            <a:p>
              <a:endParaRPr lang="zh-CN" altLang="en-US"/>
            </a:p>
          </p:txBody>
        </p:sp>
        <p:sp>
          <p:nvSpPr>
            <p:cNvPr id="613770" name="任意多边形 613769"/>
            <p:cNvSpPr>
              <a:spLocks noChangeAspect="1"/>
            </p:cNvSpPr>
            <p:nvPr/>
          </p:nvSpPr>
          <p:spPr>
            <a:xfrm>
              <a:off x="3359" y="1598"/>
              <a:ext cx="26" cy="21"/>
            </a:xfrm>
            <a:custGeom>
              <a:avLst/>
              <a:gdLst/>
              <a:ahLst/>
              <a:cxnLst/>
              <a:rect l="0" t="0" r="0" b="0"/>
              <a:pathLst>
                <a:path w="130" h="107">
                  <a:moveTo>
                    <a:pt x="130" y="39"/>
                  </a:moveTo>
                  <a:lnTo>
                    <a:pt x="101" y="0"/>
                  </a:lnTo>
                  <a:lnTo>
                    <a:pt x="0" y="107"/>
                  </a:lnTo>
                  <a:lnTo>
                    <a:pt x="130" y="3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71" name="任意多边形 613770"/>
            <p:cNvSpPr>
              <a:spLocks noChangeAspect="1"/>
            </p:cNvSpPr>
            <p:nvPr/>
          </p:nvSpPr>
          <p:spPr>
            <a:xfrm>
              <a:off x="3324" y="1669"/>
              <a:ext cx="9" cy="29"/>
            </a:xfrm>
            <a:custGeom>
              <a:avLst/>
              <a:gdLst/>
              <a:ahLst/>
              <a:cxnLst/>
              <a:rect l="0" t="0" r="0" b="0"/>
              <a:pathLst>
                <a:path w="48" h="146">
                  <a:moveTo>
                    <a:pt x="0" y="141"/>
                  </a:moveTo>
                  <a:lnTo>
                    <a:pt x="48" y="146"/>
                  </a:lnTo>
                  <a:lnTo>
                    <a:pt x="39" y="0"/>
                  </a:lnTo>
                  <a:lnTo>
                    <a:pt x="0" y="141"/>
                  </a:lnTo>
                  <a:close/>
                </a:path>
              </a:pathLst>
            </a:custGeom>
            <a:solidFill>
              <a:srgbClr val="000000"/>
            </a:solidFill>
            <a:ln w="9525">
              <a:noFill/>
            </a:ln>
          </p:spPr>
          <p:txBody>
            <a:bodyPr/>
            <a:lstStyle/>
            <a:p>
              <a:endParaRPr lang="zh-CN" altLang="en-US"/>
            </a:p>
          </p:txBody>
        </p:sp>
        <p:sp>
          <p:nvSpPr>
            <p:cNvPr id="613772" name="矩形 613771"/>
            <p:cNvSpPr>
              <a:spLocks noChangeAspect="1"/>
            </p:cNvSpPr>
            <p:nvPr/>
          </p:nvSpPr>
          <p:spPr>
            <a:xfrm>
              <a:off x="3266" y="1550"/>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γ</a:t>
              </a:r>
              <a:endParaRPr lang="en-US" altLang="zh-CN" sz="2400" b="0">
                <a:latin typeface="Times New Roman" panose="02020603050405020304" pitchFamily="18" charset="0"/>
              </a:endParaRPr>
            </a:p>
          </p:txBody>
        </p:sp>
        <p:sp>
          <p:nvSpPr>
            <p:cNvPr id="613773" name="任意多边形 613772"/>
            <p:cNvSpPr>
              <a:spLocks noChangeAspect="1"/>
            </p:cNvSpPr>
            <p:nvPr/>
          </p:nvSpPr>
          <p:spPr>
            <a:xfrm>
              <a:off x="3324" y="1669"/>
              <a:ext cx="9" cy="29"/>
            </a:xfrm>
            <a:custGeom>
              <a:avLst/>
              <a:gdLst/>
              <a:ahLst/>
              <a:cxnLst/>
              <a:rect l="0" t="0" r="0" b="0"/>
              <a:pathLst>
                <a:path w="48" h="146">
                  <a:moveTo>
                    <a:pt x="0" y="141"/>
                  </a:moveTo>
                  <a:lnTo>
                    <a:pt x="48" y="146"/>
                  </a:lnTo>
                  <a:lnTo>
                    <a:pt x="39" y="0"/>
                  </a:lnTo>
                  <a:lnTo>
                    <a:pt x="0" y="14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74" name="直接连接符 613773"/>
            <p:cNvSpPr>
              <a:spLocks noChangeAspect="1"/>
            </p:cNvSpPr>
            <p:nvPr/>
          </p:nvSpPr>
          <p:spPr>
            <a:xfrm>
              <a:off x="3337" y="1651"/>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75" name="直接连接符 613774"/>
            <p:cNvSpPr>
              <a:spLocks noChangeAspect="1"/>
            </p:cNvSpPr>
            <p:nvPr/>
          </p:nvSpPr>
          <p:spPr>
            <a:xfrm>
              <a:off x="3435"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76" name="直接连接符 613775"/>
            <p:cNvSpPr>
              <a:spLocks noChangeAspect="1"/>
            </p:cNvSpPr>
            <p:nvPr/>
          </p:nvSpPr>
          <p:spPr>
            <a:xfrm>
              <a:off x="2888" y="1560"/>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77" name="直接连接符 613776"/>
            <p:cNvSpPr>
              <a:spLocks noChangeAspect="1"/>
            </p:cNvSpPr>
            <p:nvPr/>
          </p:nvSpPr>
          <p:spPr>
            <a:xfrm>
              <a:off x="3435"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78" name="直接连接符 613777"/>
            <p:cNvSpPr>
              <a:spLocks noChangeAspect="1"/>
            </p:cNvSpPr>
            <p:nvPr/>
          </p:nvSpPr>
          <p:spPr>
            <a:xfrm>
              <a:off x="3136" y="1395"/>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79" name="直接连接符 613778"/>
            <p:cNvSpPr>
              <a:spLocks noChangeAspect="1"/>
            </p:cNvSpPr>
            <p:nvPr/>
          </p:nvSpPr>
          <p:spPr>
            <a:xfrm flipV="1">
              <a:off x="3067" y="1636"/>
              <a:ext cx="12" cy="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80" name="直接连接符 613779"/>
            <p:cNvSpPr>
              <a:spLocks noChangeAspect="1"/>
            </p:cNvSpPr>
            <p:nvPr/>
          </p:nvSpPr>
          <p:spPr>
            <a:xfrm flipH="1" flipV="1">
              <a:off x="3086" y="1502"/>
              <a:ext cx="6" cy="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81" name="直接连接符 613780"/>
            <p:cNvSpPr>
              <a:spLocks noChangeAspect="1"/>
            </p:cNvSpPr>
            <p:nvPr/>
          </p:nvSpPr>
          <p:spPr>
            <a:xfrm flipV="1">
              <a:off x="3089" y="1560"/>
              <a:ext cx="4"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82" name="任意多边形 613781"/>
            <p:cNvSpPr>
              <a:spLocks noChangeAspect="1"/>
            </p:cNvSpPr>
            <p:nvPr/>
          </p:nvSpPr>
          <p:spPr>
            <a:xfrm>
              <a:off x="3074" y="1609"/>
              <a:ext cx="15" cy="29"/>
            </a:xfrm>
            <a:custGeom>
              <a:avLst/>
              <a:gdLst/>
              <a:ahLst/>
              <a:cxnLst/>
              <a:rect l="0" t="0" r="0" b="0"/>
              <a:pathLst>
                <a:path w="67" h="145">
                  <a:moveTo>
                    <a:pt x="0" y="130"/>
                  </a:moveTo>
                  <a:lnTo>
                    <a:pt x="46" y="145"/>
                  </a:lnTo>
                  <a:lnTo>
                    <a:pt x="67" y="0"/>
                  </a:lnTo>
                  <a:lnTo>
                    <a:pt x="0" y="130"/>
                  </a:lnTo>
                  <a:close/>
                </a:path>
              </a:pathLst>
            </a:custGeom>
            <a:solidFill>
              <a:srgbClr val="000000"/>
            </a:solidFill>
            <a:ln w="9525">
              <a:noFill/>
            </a:ln>
          </p:spPr>
          <p:txBody>
            <a:bodyPr/>
            <a:lstStyle/>
            <a:p>
              <a:endParaRPr lang="zh-CN" altLang="en-US"/>
            </a:p>
          </p:txBody>
        </p:sp>
        <p:sp>
          <p:nvSpPr>
            <p:cNvPr id="613783" name="任意多边形 613782"/>
            <p:cNvSpPr>
              <a:spLocks noChangeAspect="1"/>
            </p:cNvSpPr>
            <p:nvPr/>
          </p:nvSpPr>
          <p:spPr>
            <a:xfrm>
              <a:off x="3074" y="1609"/>
              <a:ext cx="15" cy="29"/>
            </a:xfrm>
            <a:custGeom>
              <a:avLst/>
              <a:gdLst/>
              <a:ahLst/>
              <a:cxnLst/>
              <a:rect l="0" t="0" r="0" b="0"/>
              <a:pathLst>
                <a:path w="67" h="145">
                  <a:moveTo>
                    <a:pt x="0" y="130"/>
                  </a:moveTo>
                  <a:lnTo>
                    <a:pt x="46" y="145"/>
                  </a:lnTo>
                  <a:lnTo>
                    <a:pt x="67" y="0"/>
                  </a:lnTo>
                  <a:lnTo>
                    <a:pt x="0" y="13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84" name="任意多边形 613783"/>
            <p:cNvSpPr>
              <a:spLocks noChangeAspect="1"/>
            </p:cNvSpPr>
            <p:nvPr/>
          </p:nvSpPr>
          <p:spPr>
            <a:xfrm>
              <a:off x="3087" y="1530"/>
              <a:ext cx="10" cy="30"/>
            </a:xfrm>
            <a:custGeom>
              <a:avLst/>
              <a:gdLst/>
              <a:ahLst/>
              <a:cxnLst/>
              <a:rect l="0" t="0" r="0" b="0"/>
              <a:pathLst>
                <a:path w="48" h="145">
                  <a:moveTo>
                    <a:pt x="48" y="0"/>
                  </a:moveTo>
                  <a:lnTo>
                    <a:pt x="0" y="3"/>
                  </a:lnTo>
                  <a:lnTo>
                    <a:pt x="34" y="145"/>
                  </a:lnTo>
                  <a:lnTo>
                    <a:pt x="48" y="0"/>
                  </a:lnTo>
                  <a:close/>
                </a:path>
              </a:pathLst>
            </a:custGeom>
            <a:solidFill>
              <a:srgbClr val="000000"/>
            </a:solidFill>
            <a:ln w="9525">
              <a:noFill/>
            </a:ln>
          </p:spPr>
          <p:txBody>
            <a:bodyPr/>
            <a:lstStyle/>
            <a:p>
              <a:endParaRPr lang="zh-CN" altLang="en-US"/>
            </a:p>
          </p:txBody>
        </p:sp>
        <p:sp>
          <p:nvSpPr>
            <p:cNvPr id="613785" name="矩形 613784"/>
            <p:cNvSpPr>
              <a:spLocks noChangeAspect="1"/>
            </p:cNvSpPr>
            <p:nvPr/>
          </p:nvSpPr>
          <p:spPr>
            <a:xfrm>
              <a:off x="3124" y="1536"/>
              <a:ext cx="88" cy="106"/>
            </a:xfrm>
            <a:prstGeom prst="rect">
              <a:avLst/>
            </a:prstGeom>
            <a:noFill/>
            <a:ln w="9525">
              <a:noFill/>
            </a:ln>
          </p:spPr>
          <p:txBody>
            <a:bodyPr wrap="none" lIns="0" tIns="0" rIns="0" bIns="0">
              <a:spAutoFit/>
            </a:bodyPr>
            <a:lstStyle/>
            <a:p>
              <a:r>
                <a:rPr lang="en-US" altLang="zh-CN" sz="1100" b="0">
                  <a:solidFill>
                    <a:srgbClr val="000000"/>
                  </a:solidFill>
                  <a:latin typeface="宋体" panose="02010600030101010101" pitchFamily="2" charset="-122"/>
                </a:rPr>
                <a:t>β</a:t>
              </a:r>
              <a:endParaRPr lang="en-US" altLang="zh-CN" sz="2400" b="0">
                <a:latin typeface="Times New Roman" panose="02020603050405020304" pitchFamily="18" charset="0"/>
              </a:endParaRPr>
            </a:p>
          </p:txBody>
        </p:sp>
        <p:sp>
          <p:nvSpPr>
            <p:cNvPr id="613786" name="任意多边形 613785"/>
            <p:cNvSpPr>
              <a:spLocks noChangeAspect="1"/>
            </p:cNvSpPr>
            <p:nvPr/>
          </p:nvSpPr>
          <p:spPr>
            <a:xfrm>
              <a:off x="3087" y="1530"/>
              <a:ext cx="10" cy="30"/>
            </a:xfrm>
            <a:custGeom>
              <a:avLst/>
              <a:gdLst/>
              <a:ahLst/>
              <a:cxnLst/>
              <a:rect l="0" t="0" r="0" b="0"/>
              <a:pathLst>
                <a:path w="48" h="145">
                  <a:moveTo>
                    <a:pt x="48" y="0"/>
                  </a:moveTo>
                  <a:lnTo>
                    <a:pt x="0" y="3"/>
                  </a:lnTo>
                  <a:lnTo>
                    <a:pt x="34" y="145"/>
                  </a:lnTo>
                  <a:lnTo>
                    <a:pt x="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87" name="直接连接符 613786"/>
            <p:cNvSpPr>
              <a:spLocks noChangeAspect="1"/>
            </p:cNvSpPr>
            <p:nvPr/>
          </p:nvSpPr>
          <p:spPr>
            <a:xfrm>
              <a:off x="3091" y="1593"/>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88" name="直接连接符 613787"/>
            <p:cNvSpPr>
              <a:spLocks noChangeAspect="1"/>
            </p:cNvSpPr>
            <p:nvPr/>
          </p:nvSpPr>
          <p:spPr>
            <a:xfrm>
              <a:off x="2888" y="1560"/>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89" name="直接连接符 613788"/>
            <p:cNvSpPr>
              <a:spLocks noChangeAspect="1"/>
            </p:cNvSpPr>
            <p:nvPr/>
          </p:nvSpPr>
          <p:spPr>
            <a:xfrm>
              <a:off x="2888" y="1560"/>
              <a:ext cx="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0" name="直接连接符 613789"/>
            <p:cNvSpPr>
              <a:spLocks noChangeAspect="1"/>
            </p:cNvSpPr>
            <p:nvPr/>
          </p:nvSpPr>
          <p:spPr>
            <a:xfrm>
              <a:off x="3435" y="1694"/>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1" name="直接连接符 613790"/>
            <p:cNvSpPr>
              <a:spLocks noChangeAspect="1"/>
            </p:cNvSpPr>
            <p:nvPr/>
          </p:nvSpPr>
          <p:spPr>
            <a:xfrm>
              <a:off x="3524" y="1560"/>
              <a:ext cx="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2" name="直接连接符 613791"/>
            <p:cNvSpPr>
              <a:spLocks noChangeAspect="1"/>
            </p:cNvSpPr>
            <p:nvPr/>
          </p:nvSpPr>
          <p:spPr>
            <a:xfrm>
              <a:off x="2888" y="1560"/>
              <a:ext cx="547" cy="1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793" name="直接连接符 613792"/>
            <p:cNvSpPr>
              <a:spLocks noChangeAspect="1"/>
            </p:cNvSpPr>
            <p:nvPr/>
          </p:nvSpPr>
          <p:spPr>
            <a:xfrm>
              <a:off x="2888" y="1560"/>
              <a:ext cx="636"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4" name="直接连接符 613793"/>
            <p:cNvSpPr>
              <a:spLocks noChangeAspect="1"/>
            </p:cNvSpPr>
            <p:nvPr/>
          </p:nvSpPr>
          <p:spPr>
            <a:xfrm flipH="1" flipV="1">
              <a:off x="3136" y="1395"/>
              <a:ext cx="299" cy="29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5" name="任意多边形 613794"/>
            <p:cNvSpPr>
              <a:spLocks noChangeAspect="1"/>
            </p:cNvSpPr>
            <p:nvPr/>
          </p:nvSpPr>
          <p:spPr>
            <a:xfrm>
              <a:off x="2804" y="1578"/>
              <a:ext cx="47" cy="73"/>
            </a:xfrm>
            <a:custGeom>
              <a:avLst/>
              <a:gdLst/>
              <a:ahLst/>
              <a:cxnLst/>
              <a:rect l="0" t="0" r="0" b="0"/>
              <a:pathLst>
                <a:path w="233" h="360">
                  <a:moveTo>
                    <a:pt x="0" y="360"/>
                  </a:moveTo>
                  <a:lnTo>
                    <a:pt x="116" y="0"/>
                  </a:lnTo>
                  <a:lnTo>
                    <a:pt x="233" y="36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796" name="直接连接符 613795"/>
            <p:cNvSpPr>
              <a:spLocks noChangeAspect="1"/>
            </p:cNvSpPr>
            <p:nvPr/>
          </p:nvSpPr>
          <p:spPr>
            <a:xfrm>
              <a:off x="2812" y="1627"/>
              <a:ext cx="2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7" name="直接连接符 613796"/>
            <p:cNvSpPr>
              <a:spLocks noChangeAspect="1"/>
            </p:cNvSpPr>
            <p:nvPr/>
          </p:nvSpPr>
          <p:spPr>
            <a:xfrm>
              <a:off x="3435" y="1694"/>
              <a:ext cx="2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798" name="直接连接符 613797"/>
            <p:cNvSpPr>
              <a:spLocks noChangeAspect="1"/>
            </p:cNvSpPr>
            <p:nvPr/>
          </p:nvSpPr>
          <p:spPr>
            <a:xfrm flipH="1" flipV="1">
              <a:off x="3524" y="1560"/>
              <a:ext cx="134" cy="1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799" name="直接连接符 613798"/>
            <p:cNvSpPr>
              <a:spLocks noChangeAspect="1"/>
            </p:cNvSpPr>
            <p:nvPr/>
          </p:nvSpPr>
          <p:spPr>
            <a:xfrm>
              <a:off x="3513" y="1466"/>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00" name="任意多边形 613799"/>
            <p:cNvSpPr>
              <a:spLocks noChangeAspect="1"/>
            </p:cNvSpPr>
            <p:nvPr/>
          </p:nvSpPr>
          <p:spPr>
            <a:xfrm>
              <a:off x="3478" y="1466"/>
              <a:ext cx="35" cy="48"/>
            </a:xfrm>
            <a:custGeom>
              <a:avLst/>
              <a:gdLst/>
              <a:ahLst/>
              <a:cxnLst/>
              <a:rect l="0" t="0" r="0" b="0"/>
              <a:pathLst>
                <a:path w="175" h="240">
                  <a:moveTo>
                    <a:pt x="175" y="52"/>
                  </a:moveTo>
                  <a:lnTo>
                    <a:pt x="146" y="17"/>
                  </a:lnTo>
                  <a:lnTo>
                    <a:pt x="117" y="0"/>
                  </a:lnTo>
                  <a:lnTo>
                    <a:pt x="73" y="0"/>
                  </a:lnTo>
                  <a:lnTo>
                    <a:pt x="44" y="17"/>
                  </a:lnTo>
                  <a:lnTo>
                    <a:pt x="15" y="52"/>
                  </a:lnTo>
                  <a:lnTo>
                    <a:pt x="0" y="103"/>
                  </a:lnTo>
                  <a:lnTo>
                    <a:pt x="0" y="137"/>
                  </a:lnTo>
                  <a:lnTo>
                    <a:pt x="15" y="189"/>
                  </a:lnTo>
                  <a:lnTo>
                    <a:pt x="44" y="223"/>
                  </a:lnTo>
                  <a:lnTo>
                    <a:pt x="73" y="240"/>
                  </a:lnTo>
                  <a:lnTo>
                    <a:pt x="117" y="240"/>
                  </a:lnTo>
                  <a:lnTo>
                    <a:pt x="146" y="223"/>
                  </a:lnTo>
                  <a:lnTo>
                    <a:pt x="175"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1" name="任意多边形 613800"/>
            <p:cNvSpPr>
              <a:spLocks noChangeAspect="1"/>
            </p:cNvSpPr>
            <p:nvPr/>
          </p:nvSpPr>
          <p:spPr>
            <a:xfrm>
              <a:off x="3534" y="1429"/>
              <a:ext cx="6" cy="20"/>
            </a:xfrm>
            <a:custGeom>
              <a:avLst/>
              <a:gdLst/>
              <a:ahLst/>
              <a:cxnLst/>
              <a:rect l="0" t="0" r="0" b="0"/>
              <a:pathLst>
                <a:path w="29" h="103">
                  <a:moveTo>
                    <a:pt x="29" y="17"/>
                  </a:moveTo>
                  <a:lnTo>
                    <a:pt x="14" y="34"/>
                  </a:lnTo>
                  <a:lnTo>
                    <a:pt x="0" y="17"/>
                  </a:lnTo>
                  <a:lnTo>
                    <a:pt x="14" y="0"/>
                  </a:lnTo>
                  <a:lnTo>
                    <a:pt x="29" y="17"/>
                  </a:lnTo>
                  <a:lnTo>
                    <a:pt x="29" y="51"/>
                  </a:lnTo>
                  <a:lnTo>
                    <a:pt x="14" y="85"/>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2" name="任意多边形 613801"/>
            <p:cNvSpPr>
              <a:spLocks noChangeAspect="1"/>
            </p:cNvSpPr>
            <p:nvPr/>
          </p:nvSpPr>
          <p:spPr>
            <a:xfrm>
              <a:off x="3552" y="1429"/>
              <a:ext cx="5" cy="20"/>
            </a:xfrm>
            <a:custGeom>
              <a:avLst/>
              <a:gdLst/>
              <a:ahLst/>
              <a:cxnLst/>
              <a:rect l="0" t="0" r="0" b="0"/>
              <a:pathLst>
                <a:path w="29" h="103">
                  <a:moveTo>
                    <a:pt x="29" y="17"/>
                  </a:moveTo>
                  <a:lnTo>
                    <a:pt x="15" y="34"/>
                  </a:lnTo>
                  <a:lnTo>
                    <a:pt x="0" y="17"/>
                  </a:lnTo>
                  <a:lnTo>
                    <a:pt x="15" y="0"/>
                  </a:lnTo>
                  <a:lnTo>
                    <a:pt x="29" y="17"/>
                  </a:lnTo>
                  <a:lnTo>
                    <a:pt x="29" y="51"/>
                  </a:lnTo>
                  <a:lnTo>
                    <a:pt x="15" y="85"/>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3" name="直接连接符 613802"/>
            <p:cNvSpPr>
              <a:spLocks noChangeAspect="1"/>
            </p:cNvSpPr>
            <p:nvPr/>
          </p:nvSpPr>
          <p:spPr>
            <a:xfrm flipV="1">
              <a:off x="4509" y="1260"/>
              <a:ext cx="1" cy="34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13804" name="直接连接符 613803"/>
            <p:cNvSpPr>
              <a:spLocks noChangeAspect="1"/>
            </p:cNvSpPr>
            <p:nvPr/>
          </p:nvSpPr>
          <p:spPr>
            <a:xfrm flipV="1">
              <a:off x="4208" y="1167"/>
              <a:ext cx="1" cy="60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805" name="任意多边形 613804"/>
            <p:cNvSpPr>
              <a:spLocks noChangeAspect="1"/>
            </p:cNvSpPr>
            <p:nvPr/>
          </p:nvSpPr>
          <p:spPr>
            <a:xfrm>
              <a:off x="3711" y="1605"/>
              <a:ext cx="65" cy="69"/>
            </a:xfrm>
            <a:custGeom>
              <a:avLst/>
              <a:gdLst/>
              <a:ahLst/>
              <a:cxnLst/>
              <a:rect l="0" t="0" r="0" b="0"/>
              <a:pathLst>
                <a:path w="325" h="342">
                  <a:moveTo>
                    <a:pt x="0" y="0"/>
                  </a:moveTo>
                  <a:lnTo>
                    <a:pt x="81" y="342"/>
                  </a:lnTo>
                  <a:lnTo>
                    <a:pt x="162" y="0"/>
                  </a:lnTo>
                  <a:lnTo>
                    <a:pt x="244" y="342"/>
                  </a:lnTo>
                  <a:lnTo>
                    <a:pt x="32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6" name="直接连接符 613805"/>
            <p:cNvSpPr>
              <a:spLocks noChangeAspect="1"/>
            </p:cNvSpPr>
            <p:nvPr/>
          </p:nvSpPr>
          <p:spPr>
            <a:xfrm flipV="1">
              <a:off x="4405" y="1632"/>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07" name="任意多边形 613806"/>
            <p:cNvSpPr>
              <a:spLocks noChangeAspect="1"/>
            </p:cNvSpPr>
            <p:nvPr/>
          </p:nvSpPr>
          <p:spPr>
            <a:xfrm>
              <a:off x="4405" y="1656"/>
              <a:ext cx="35" cy="48"/>
            </a:xfrm>
            <a:custGeom>
              <a:avLst/>
              <a:gdLst/>
              <a:ahLst/>
              <a:cxnLst/>
              <a:rect l="0" t="0" r="0" b="0"/>
              <a:pathLst>
                <a:path w="174" h="240">
                  <a:moveTo>
                    <a:pt x="0" y="52"/>
                  </a:moveTo>
                  <a:lnTo>
                    <a:pt x="29" y="17"/>
                  </a:lnTo>
                  <a:lnTo>
                    <a:pt x="58" y="0"/>
                  </a:lnTo>
                  <a:lnTo>
                    <a:pt x="102" y="0"/>
                  </a:lnTo>
                  <a:lnTo>
                    <a:pt x="131" y="17"/>
                  </a:lnTo>
                  <a:lnTo>
                    <a:pt x="160" y="52"/>
                  </a:lnTo>
                  <a:lnTo>
                    <a:pt x="174" y="103"/>
                  </a:lnTo>
                  <a:lnTo>
                    <a:pt x="174" y="137"/>
                  </a:lnTo>
                  <a:lnTo>
                    <a:pt x="160" y="189"/>
                  </a:lnTo>
                  <a:lnTo>
                    <a:pt x="131" y="223"/>
                  </a:lnTo>
                  <a:lnTo>
                    <a:pt x="102" y="240"/>
                  </a:lnTo>
                  <a:lnTo>
                    <a:pt x="58" y="240"/>
                  </a:lnTo>
                  <a:lnTo>
                    <a:pt x="29"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8" name="任意多边形 613807"/>
            <p:cNvSpPr>
              <a:spLocks noChangeAspect="1"/>
            </p:cNvSpPr>
            <p:nvPr/>
          </p:nvSpPr>
          <p:spPr>
            <a:xfrm>
              <a:off x="4460" y="1618"/>
              <a:ext cx="6" cy="21"/>
            </a:xfrm>
            <a:custGeom>
              <a:avLst/>
              <a:gdLst/>
              <a:ahLst/>
              <a:cxnLst/>
              <a:rect l="0" t="0" r="0" b="0"/>
              <a:pathLst>
                <a:path w="29" h="103">
                  <a:moveTo>
                    <a:pt x="29" y="17"/>
                  </a:moveTo>
                  <a:lnTo>
                    <a:pt x="15" y="34"/>
                  </a:lnTo>
                  <a:lnTo>
                    <a:pt x="0" y="17"/>
                  </a:lnTo>
                  <a:lnTo>
                    <a:pt x="15" y="0"/>
                  </a:lnTo>
                  <a:lnTo>
                    <a:pt x="29" y="17"/>
                  </a:lnTo>
                  <a:lnTo>
                    <a:pt x="29" y="51"/>
                  </a:lnTo>
                  <a:lnTo>
                    <a:pt x="15" y="85"/>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09" name="任意多边形 613808"/>
            <p:cNvSpPr>
              <a:spLocks noChangeAspect="1"/>
            </p:cNvSpPr>
            <p:nvPr/>
          </p:nvSpPr>
          <p:spPr>
            <a:xfrm>
              <a:off x="4261" y="1207"/>
              <a:ext cx="53" cy="69"/>
            </a:xfrm>
            <a:custGeom>
              <a:avLst/>
              <a:gdLst/>
              <a:ahLst/>
              <a:cxnLst/>
              <a:rect l="0" t="0" r="0" b="0"/>
              <a:pathLst>
                <a:path w="260" h="342">
                  <a:moveTo>
                    <a:pt x="0" y="0"/>
                  </a:moveTo>
                  <a:lnTo>
                    <a:pt x="130" y="342"/>
                  </a:lnTo>
                  <a:lnTo>
                    <a:pt x="260"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10" name="直接连接符 613809"/>
            <p:cNvSpPr>
              <a:spLocks noChangeAspect="1"/>
            </p:cNvSpPr>
            <p:nvPr/>
          </p:nvSpPr>
          <p:spPr>
            <a:xfrm>
              <a:off x="4459" y="1251"/>
              <a:ext cx="1" cy="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11" name="任意多边形 613810"/>
            <p:cNvSpPr>
              <a:spLocks noChangeAspect="1"/>
            </p:cNvSpPr>
            <p:nvPr/>
          </p:nvSpPr>
          <p:spPr>
            <a:xfrm>
              <a:off x="4424" y="1251"/>
              <a:ext cx="35" cy="49"/>
            </a:xfrm>
            <a:custGeom>
              <a:avLst/>
              <a:gdLst/>
              <a:ahLst/>
              <a:cxnLst/>
              <a:rect l="0" t="0" r="0" b="0"/>
              <a:pathLst>
                <a:path w="175" h="240">
                  <a:moveTo>
                    <a:pt x="175" y="51"/>
                  </a:moveTo>
                  <a:lnTo>
                    <a:pt x="145" y="17"/>
                  </a:lnTo>
                  <a:lnTo>
                    <a:pt x="116" y="0"/>
                  </a:lnTo>
                  <a:lnTo>
                    <a:pt x="73" y="0"/>
                  </a:lnTo>
                  <a:lnTo>
                    <a:pt x="44" y="17"/>
                  </a:lnTo>
                  <a:lnTo>
                    <a:pt x="14" y="51"/>
                  </a:lnTo>
                  <a:lnTo>
                    <a:pt x="0" y="102"/>
                  </a:lnTo>
                  <a:lnTo>
                    <a:pt x="0" y="137"/>
                  </a:lnTo>
                  <a:lnTo>
                    <a:pt x="14" y="188"/>
                  </a:lnTo>
                  <a:lnTo>
                    <a:pt x="44" y="222"/>
                  </a:lnTo>
                  <a:lnTo>
                    <a:pt x="73" y="240"/>
                  </a:lnTo>
                  <a:lnTo>
                    <a:pt x="116" y="240"/>
                  </a:lnTo>
                  <a:lnTo>
                    <a:pt x="145" y="222"/>
                  </a:lnTo>
                  <a:lnTo>
                    <a:pt x="175"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12" name="任意多边形 613811"/>
            <p:cNvSpPr>
              <a:spLocks noChangeAspect="1"/>
            </p:cNvSpPr>
            <p:nvPr/>
          </p:nvSpPr>
          <p:spPr>
            <a:xfrm>
              <a:off x="4480" y="1214"/>
              <a:ext cx="6" cy="21"/>
            </a:xfrm>
            <a:custGeom>
              <a:avLst/>
              <a:gdLst/>
              <a:ahLst/>
              <a:cxnLst/>
              <a:rect l="0" t="0" r="0" b="0"/>
              <a:pathLst>
                <a:path w="30" h="103">
                  <a:moveTo>
                    <a:pt x="30" y="17"/>
                  </a:moveTo>
                  <a:lnTo>
                    <a:pt x="15" y="34"/>
                  </a:lnTo>
                  <a:lnTo>
                    <a:pt x="0" y="17"/>
                  </a:lnTo>
                  <a:lnTo>
                    <a:pt x="15" y="0"/>
                  </a:lnTo>
                  <a:lnTo>
                    <a:pt x="30" y="17"/>
                  </a:lnTo>
                  <a:lnTo>
                    <a:pt x="30"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13" name="直接连接符 613812"/>
            <p:cNvSpPr>
              <a:spLocks noChangeAspect="1"/>
            </p:cNvSpPr>
            <p:nvPr/>
          </p:nvSpPr>
          <p:spPr>
            <a:xfrm flipV="1">
              <a:off x="4945" y="1167"/>
              <a:ext cx="1" cy="60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3814" name="直接连接符 613813"/>
            <p:cNvSpPr>
              <a:spLocks noChangeAspect="1"/>
            </p:cNvSpPr>
            <p:nvPr/>
          </p:nvSpPr>
          <p:spPr>
            <a:xfrm flipH="1" flipV="1">
              <a:off x="4945" y="1167"/>
              <a:ext cx="454" cy="45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3815" name="任意多边形 613814"/>
            <p:cNvSpPr>
              <a:spLocks noChangeAspect="1"/>
            </p:cNvSpPr>
            <p:nvPr/>
          </p:nvSpPr>
          <p:spPr>
            <a:xfrm>
              <a:off x="4646" y="1294"/>
              <a:ext cx="46" cy="72"/>
            </a:xfrm>
            <a:custGeom>
              <a:avLst/>
              <a:gdLst/>
              <a:ahLst/>
              <a:cxnLst/>
              <a:rect l="0" t="0" r="0" b="0"/>
              <a:pathLst>
                <a:path w="233" h="360">
                  <a:moveTo>
                    <a:pt x="0" y="360"/>
                  </a:moveTo>
                  <a:lnTo>
                    <a:pt x="117" y="0"/>
                  </a:lnTo>
                  <a:lnTo>
                    <a:pt x="233" y="36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16" name="直接连接符 613815"/>
            <p:cNvSpPr>
              <a:spLocks noChangeAspect="1"/>
            </p:cNvSpPr>
            <p:nvPr/>
          </p:nvSpPr>
          <p:spPr>
            <a:xfrm>
              <a:off x="4654" y="1342"/>
              <a:ext cx="2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17" name="直接连接符 613816"/>
            <p:cNvSpPr>
              <a:spLocks noChangeAspect="1"/>
            </p:cNvSpPr>
            <p:nvPr/>
          </p:nvSpPr>
          <p:spPr>
            <a:xfrm>
              <a:off x="5009" y="1471"/>
              <a:ext cx="1"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18" name="任意多边形 613817"/>
            <p:cNvSpPr>
              <a:spLocks noChangeAspect="1"/>
            </p:cNvSpPr>
            <p:nvPr/>
          </p:nvSpPr>
          <p:spPr>
            <a:xfrm>
              <a:off x="4974" y="1471"/>
              <a:ext cx="35" cy="48"/>
            </a:xfrm>
            <a:custGeom>
              <a:avLst/>
              <a:gdLst/>
              <a:ahLst/>
              <a:cxnLst/>
              <a:rect l="0" t="0" r="0" b="0"/>
              <a:pathLst>
                <a:path w="174" h="240">
                  <a:moveTo>
                    <a:pt x="174" y="51"/>
                  </a:moveTo>
                  <a:lnTo>
                    <a:pt x="145" y="17"/>
                  </a:lnTo>
                  <a:lnTo>
                    <a:pt x="116" y="0"/>
                  </a:lnTo>
                  <a:lnTo>
                    <a:pt x="73" y="0"/>
                  </a:lnTo>
                  <a:lnTo>
                    <a:pt x="44" y="17"/>
                  </a:lnTo>
                  <a:lnTo>
                    <a:pt x="14" y="51"/>
                  </a:lnTo>
                  <a:lnTo>
                    <a:pt x="0" y="103"/>
                  </a:lnTo>
                  <a:lnTo>
                    <a:pt x="0" y="137"/>
                  </a:lnTo>
                  <a:lnTo>
                    <a:pt x="14" y="188"/>
                  </a:lnTo>
                  <a:lnTo>
                    <a:pt x="44" y="223"/>
                  </a:lnTo>
                  <a:lnTo>
                    <a:pt x="73" y="240"/>
                  </a:lnTo>
                  <a:lnTo>
                    <a:pt x="116" y="240"/>
                  </a:lnTo>
                  <a:lnTo>
                    <a:pt x="145" y="223"/>
                  </a:lnTo>
                  <a:lnTo>
                    <a:pt x="174" y="188"/>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19" name="任意多边形 613818"/>
            <p:cNvSpPr>
              <a:spLocks noChangeAspect="1"/>
            </p:cNvSpPr>
            <p:nvPr/>
          </p:nvSpPr>
          <p:spPr>
            <a:xfrm>
              <a:off x="5030" y="1434"/>
              <a:ext cx="6" cy="20"/>
            </a:xfrm>
            <a:custGeom>
              <a:avLst/>
              <a:gdLst/>
              <a:ahLst/>
              <a:cxnLst/>
              <a:rect l="0" t="0" r="0" b="0"/>
              <a:pathLst>
                <a:path w="29" h="103">
                  <a:moveTo>
                    <a:pt x="29" y="18"/>
                  </a:moveTo>
                  <a:lnTo>
                    <a:pt x="15" y="35"/>
                  </a:lnTo>
                  <a:lnTo>
                    <a:pt x="0" y="18"/>
                  </a:lnTo>
                  <a:lnTo>
                    <a:pt x="15" y="0"/>
                  </a:lnTo>
                  <a:lnTo>
                    <a:pt x="29" y="18"/>
                  </a:lnTo>
                  <a:lnTo>
                    <a:pt x="29" y="52"/>
                  </a:lnTo>
                  <a:lnTo>
                    <a:pt x="15"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20" name="任意多边形 613819"/>
            <p:cNvSpPr>
              <a:spLocks noChangeAspect="1"/>
            </p:cNvSpPr>
            <p:nvPr/>
          </p:nvSpPr>
          <p:spPr>
            <a:xfrm>
              <a:off x="5048" y="1434"/>
              <a:ext cx="6" cy="20"/>
            </a:xfrm>
            <a:custGeom>
              <a:avLst/>
              <a:gdLst/>
              <a:ahLst/>
              <a:cxnLst/>
              <a:rect l="0" t="0" r="0" b="0"/>
              <a:pathLst>
                <a:path w="29" h="103">
                  <a:moveTo>
                    <a:pt x="29" y="18"/>
                  </a:moveTo>
                  <a:lnTo>
                    <a:pt x="14" y="35"/>
                  </a:lnTo>
                  <a:lnTo>
                    <a:pt x="0" y="18"/>
                  </a:lnTo>
                  <a:lnTo>
                    <a:pt x="14" y="0"/>
                  </a:lnTo>
                  <a:lnTo>
                    <a:pt x="29" y="18"/>
                  </a:lnTo>
                  <a:lnTo>
                    <a:pt x="29" y="52"/>
                  </a:lnTo>
                  <a:lnTo>
                    <a:pt x="14"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21" name="直接连接符 613820"/>
            <p:cNvSpPr>
              <a:spLocks noChangeAspect="1"/>
            </p:cNvSpPr>
            <p:nvPr/>
          </p:nvSpPr>
          <p:spPr>
            <a:xfrm>
              <a:off x="4647" y="1399"/>
              <a:ext cx="4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3822" name="任意多边形 613821"/>
            <p:cNvSpPr>
              <a:spLocks noChangeAspect="1"/>
            </p:cNvSpPr>
            <p:nvPr/>
          </p:nvSpPr>
          <p:spPr>
            <a:xfrm>
              <a:off x="5298" y="1607"/>
              <a:ext cx="65" cy="69"/>
            </a:xfrm>
            <a:custGeom>
              <a:avLst/>
              <a:gdLst/>
              <a:ahLst/>
              <a:cxnLst/>
              <a:rect l="0" t="0" r="0" b="0"/>
              <a:pathLst>
                <a:path w="325" h="341">
                  <a:moveTo>
                    <a:pt x="0" y="0"/>
                  </a:moveTo>
                  <a:lnTo>
                    <a:pt x="81" y="341"/>
                  </a:lnTo>
                  <a:lnTo>
                    <a:pt x="162" y="0"/>
                  </a:lnTo>
                  <a:lnTo>
                    <a:pt x="244" y="341"/>
                  </a:lnTo>
                  <a:lnTo>
                    <a:pt x="32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13823" name="矩形 613822"/>
            <p:cNvSpPr>
              <a:spLocks noChangeAspect="1"/>
            </p:cNvSpPr>
            <p:nvPr/>
          </p:nvSpPr>
          <p:spPr>
            <a:xfrm>
              <a:off x="400" y="2567"/>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投</a:t>
              </a:r>
              <a:endParaRPr lang="zh-CN" altLang="en-US" sz="2400" dirty="0">
                <a:latin typeface="Times New Roman" panose="02020603050405020304" pitchFamily="18" charset="0"/>
              </a:endParaRPr>
            </a:p>
          </p:txBody>
        </p:sp>
        <p:sp>
          <p:nvSpPr>
            <p:cNvPr id="613824" name="矩形 613823"/>
            <p:cNvSpPr>
              <a:spLocks noChangeAspect="1"/>
            </p:cNvSpPr>
            <p:nvPr/>
          </p:nvSpPr>
          <p:spPr>
            <a:xfrm>
              <a:off x="400" y="2803"/>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影</a:t>
              </a:r>
            </a:p>
          </p:txBody>
        </p:sp>
        <p:sp>
          <p:nvSpPr>
            <p:cNvPr id="613825" name="矩形 613824"/>
            <p:cNvSpPr>
              <a:spLocks noChangeAspect="1"/>
            </p:cNvSpPr>
            <p:nvPr/>
          </p:nvSpPr>
          <p:spPr>
            <a:xfrm>
              <a:off x="392" y="3040"/>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图</a:t>
              </a:r>
            </a:p>
          </p:txBody>
        </p:sp>
        <p:sp>
          <p:nvSpPr>
            <p:cNvPr id="613826" name="直接连接符 613825"/>
            <p:cNvSpPr>
              <a:spLocks noChangeAspect="1"/>
            </p:cNvSpPr>
            <p:nvPr/>
          </p:nvSpPr>
          <p:spPr>
            <a:xfrm flipV="1">
              <a:off x="995" y="1181"/>
              <a:ext cx="1" cy="603"/>
            </a:xfrm>
            <a:prstGeom prst="line">
              <a:avLst/>
            </a:prstGeom>
            <a:ln w="28575" cap="flat" cmpd="sng">
              <a:solidFill>
                <a:srgbClr val="0000FF"/>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13378"/>
                                        </p:tgtEl>
                                        <p:attrNameLst>
                                          <p:attrName>style.visibility</p:attrName>
                                        </p:attrNameLst>
                                      </p:cBhvr>
                                      <p:to>
                                        <p:strVal val="visible"/>
                                      </p:to>
                                    </p:set>
                                    <p:animEffect transition="in" filter="strips(downRight)">
                                      <p:cBhvr>
                                        <p:cTn id="7" dur="500"/>
                                        <p:tgtEl>
                                          <p:spTgt spid="613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500" name="组合 618499"/>
          <p:cNvGrpSpPr/>
          <p:nvPr/>
        </p:nvGrpSpPr>
        <p:grpSpPr>
          <a:xfrm>
            <a:off x="3086100" y="3175000"/>
            <a:ext cx="400050" cy="1778000"/>
            <a:chOff x="1948" y="2000"/>
            <a:chExt cx="252" cy="1120"/>
          </a:xfrm>
        </p:grpSpPr>
        <p:sp>
          <p:nvSpPr>
            <p:cNvPr id="618501" name="直接连接符 618500"/>
            <p:cNvSpPr/>
            <p:nvPr/>
          </p:nvSpPr>
          <p:spPr>
            <a:xfrm>
              <a:off x="2200" y="2780"/>
              <a:ext cx="0" cy="34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18502" name="直接连接符 618501"/>
            <p:cNvSpPr/>
            <p:nvPr/>
          </p:nvSpPr>
          <p:spPr>
            <a:xfrm>
              <a:off x="1948" y="2000"/>
              <a:ext cx="0" cy="864"/>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sp>
        <p:nvSpPr>
          <p:cNvPr id="618507" name="文本框 618506"/>
          <p:cNvSpPr txBox="1"/>
          <p:nvPr/>
        </p:nvSpPr>
        <p:spPr>
          <a:xfrm>
            <a:off x="3865563" y="658813"/>
            <a:ext cx="4775200" cy="457200"/>
          </a:xfrm>
          <a:prstGeom prst="rect">
            <a:avLst/>
          </a:prstGeom>
          <a:noFill/>
          <a:ln w="9525">
            <a:noFill/>
          </a:ln>
        </p:spPr>
        <p:txBody>
          <a:bodyPr wrap="none" anchor="t" anchorCtr="0">
            <a:spAutoFit/>
          </a:bodyPr>
          <a:lstStyle/>
          <a:p>
            <a:r>
              <a:rPr lang="en-US" altLang="zh-CN" sz="2400" dirty="0">
                <a:solidFill>
                  <a:srgbClr val="FF0000"/>
                </a:solidFill>
                <a:latin typeface="Times New Roman" panose="02020603050405020304" pitchFamily="18" charset="0"/>
                <a:ea typeface="楷体_GB2312" pitchFamily="49" charset="-122"/>
              </a:rPr>
              <a:t>3</a:t>
            </a:r>
            <a:r>
              <a:rPr lang="zh-CN" altLang="en-US" sz="2400" dirty="0">
                <a:solidFill>
                  <a:srgbClr val="FF0000"/>
                </a:solidFill>
                <a:latin typeface="Times New Roman" panose="02020603050405020304" pitchFamily="18" charset="0"/>
                <a:ea typeface="楷体_GB2312" pitchFamily="49" charset="-122"/>
              </a:rPr>
              <a:t>）一般位置直线</a:t>
            </a:r>
            <a:r>
              <a:rPr lang="zh-CN" altLang="en-US" sz="2400" dirty="0">
                <a:latin typeface="Times New Roman" panose="02020603050405020304" pitchFamily="18" charset="0"/>
                <a:ea typeface="楷体_GB2312" pitchFamily="49" charset="-122"/>
              </a:rPr>
              <a:t>：</a:t>
            </a:r>
            <a:r>
              <a:rPr lang="en-US" altLang="zh-CN" sz="2400" dirty="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H</a:t>
            </a:r>
            <a:r>
              <a:rPr lang="zh-CN" altLang="en-US" sz="240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V</a:t>
            </a:r>
            <a:r>
              <a:rPr lang="zh-CN" altLang="en-US" sz="240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W</a:t>
            </a:r>
            <a:r>
              <a:rPr lang="zh-CN" altLang="en-US" sz="2400" dirty="0">
                <a:solidFill>
                  <a:srgbClr val="333399"/>
                </a:solidFill>
                <a:latin typeface="Times New Roman" panose="02020603050405020304" pitchFamily="18" charset="0"/>
                <a:ea typeface="楷体_GB2312" pitchFamily="49" charset="-122"/>
              </a:rPr>
              <a:t>面</a:t>
            </a:r>
          </a:p>
        </p:txBody>
      </p:sp>
      <p:grpSp>
        <p:nvGrpSpPr>
          <p:cNvPr id="618508" name="组合 618507"/>
          <p:cNvGrpSpPr/>
          <p:nvPr/>
        </p:nvGrpSpPr>
        <p:grpSpPr>
          <a:xfrm>
            <a:off x="5116513" y="4624388"/>
            <a:ext cx="2952750" cy="571500"/>
            <a:chOff x="3223" y="2913"/>
            <a:chExt cx="1860" cy="360"/>
          </a:xfrm>
        </p:grpSpPr>
        <p:sp>
          <p:nvSpPr>
            <p:cNvPr id="618509" name="直接连接符 618508"/>
            <p:cNvSpPr/>
            <p:nvPr/>
          </p:nvSpPr>
          <p:spPr>
            <a:xfrm>
              <a:off x="3223" y="3272"/>
              <a:ext cx="186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10" name="直接连接符 618509"/>
            <p:cNvSpPr/>
            <p:nvPr/>
          </p:nvSpPr>
          <p:spPr>
            <a:xfrm>
              <a:off x="3985" y="2913"/>
              <a:ext cx="739"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18511" name="组合 618510"/>
          <p:cNvGrpSpPr/>
          <p:nvPr/>
        </p:nvGrpSpPr>
        <p:grpSpPr>
          <a:xfrm>
            <a:off x="7499350" y="2873375"/>
            <a:ext cx="571500" cy="2320925"/>
            <a:chOff x="4724" y="1810"/>
            <a:chExt cx="360" cy="1462"/>
          </a:xfrm>
        </p:grpSpPr>
        <p:sp>
          <p:nvSpPr>
            <p:cNvPr id="618512" name="直接连接符 618511"/>
            <p:cNvSpPr/>
            <p:nvPr/>
          </p:nvSpPr>
          <p:spPr>
            <a:xfrm>
              <a:off x="5083" y="2355"/>
              <a:ext cx="1" cy="9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13" name="直接连接符 618512"/>
            <p:cNvSpPr/>
            <p:nvPr/>
          </p:nvSpPr>
          <p:spPr>
            <a:xfrm>
              <a:off x="4724" y="1810"/>
              <a:ext cx="1" cy="110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18514" name="矩形 618513"/>
          <p:cNvSpPr/>
          <p:nvPr/>
        </p:nvSpPr>
        <p:spPr>
          <a:xfrm>
            <a:off x="6248400" y="5943600"/>
            <a:ext cx="1139825"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(b) </a:t>
            </a:r>
            <a:r>
              <a:rPr lang="zh-CN" altLang="en-US" dirty="0">
                <a:solidFill>
                  <a:srgbClr val="000000"/>
                </a:solidFill>
                <a:latin typeface="Times New Roman" panose="02020603050405020304" pitchFamily="18" charset="0"/>
                <a:ea typeface="仿宋_GB2312" pitchFamily="49" charset="-122"/>
              </a:rPr>
              <a:t>投影图</a:t>
            </a:r>
            <a:endParaRPr lang="zh-CN" altLang="en-US" dirty="0">
              <a:latin typeface="Times New Roman" panose="02020603050405020304" pitchFamily="18" charset="0"/>
              <a:ea typeface="仿宋_GB2312" pitchFamily="49" charset="-122"/>
            </a:endParaRPr>
          </a:p>
        </p:txBody>
      </p:sp>
      <p:sp>
        <p:nvSpPr>
          <p:cNvPr id="618515" name="矩形 618514"/>
          <p:cNvSpPr/>
          <p:nvPr/>
        </p:nvSpPr>
        <p:spPr>
          <a:xfrm>
            <a:off x="1447800" y="5943600"/>
            <a:ext cx="1381125"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(a) </a:t>
            </a:r>
            <a:r>
              <a:rPr lang="zh-CN" altLang="en-US" dirty="0">
                <a:solidFill>
                  <a:srgbClr val="000000"/>
                </a:solidFill>
                <a:latin typeface="Times New Roman" panose="02020603050405020304" pitchFamily="18" charset="0"/>
                <a:ea typeface="仿宋_GB2312" pitchFamily="49" charset="-122"/>
              </a:rPr>
              <a:t>空间情况</a:t>
            </a:r>
            <a:endParaRPr lang="zh-CN" altLang="en-US" dirty="0">
              <a:latin typeface="Times New Roman" panose="02020603050405020304" pitchFamily="18" charset="0"/>
              <a:ea typeface="仿宋_GB2312" pitchFamily="49" charset="-122"/>
            </a:endParaRPr>
          </a:p>
        </p:txBody>
      </p:sp>
      <p:sp>
        <p:nvSpPr>
          <p:cNvPr id="618516" name="矩形 618515"/>
          <p:cNvSpPr/>
          <p:nvPr/>
        </p:nvSpPr>
        <p:spPr>
          <a:xfrm>
            <a:off x="3276600" y="6248400"/>
            <a:ext cx="2363788" cy="304800"/>
          </a:xfrm>
          <a:prstGeom prst="rect">
            <a:avLst/>
          </a:prstGeom>
          <a:noFill/>
          <a:ln w="9525">
            <a:noFill/>
          </a:ln>
        </p:spPr>
        <p:txBody>
          <a:bodyPr wrap="none" lIns="0" tIns="0" rIns="0" bIns="0">
            <a:spAutoFit/>
          </a:bodyPr>
          <a:lstStyle/>
          <a:p>
            <a:r>
              <a:rPr lang="en-US" altLang="zh-CN" dirty="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一般位置直线的投影</a:t>
            </a:r>
            <a:endParaRPr lang="zh-CN" altLang="en-US" dirty="0">
              <a:latin typeface="Times New Roman" panose="02020603050405020304" pitchFamily="18" charset="0"/>
            </a:endParaRPr>
          </a:p>
        </p:txBody>
      </p:sp>
      <p:sp>
        <p:nvSpPr>
          <p:cNvPr id="618517" name="文本框 618516"/>
          <p:cNvSpPr txBox="1"/>
          <p:nvPr/>
        </p:nvSpPr>
        <p:spPr>
          <a:xfrm>
            <a:off x="3810000" y="1143000"/>
            <a:ext cx="5111750" cy="701675"/>
          </a:xfrm>
          <a:prstGeom prst="rect">
            <a:avLst/>
          </a:prstGeom>
          <a:noFill/>
          <a:ln w="9525">
            <a:noFill/>
          </a:ln>
        </p:spPr>
        <p:txBody>
          <a:bodyPr>
            <a:spAutoFit/>
          </a:bodyPr>
          <a:lstStyle/>
          <a:p>
            <a:r>
              <a:rPr lang="zh-CN" altLang="en-US" dirty="0">
                <a:solidFill>
                  <a:srgbClr val="0033CC"/>
                </a:solidFill>
                <a:latin typeface="Times New Roman" panose="02020603050405020304" pitchFamily="18" charset="0"/>
              </a:rPr>
              <a:t>投影特性：</a:t>
            </a:r>
            <a:r>
              <a:rPr lang="zh-CN" altLang="en-US" dirty="0">
                <a:solidFill>
                  <a:srgbClr val="993366"/>
                </a:solidFill>
                <a:latin typeface="Times New Roman" panose="02020603050405020304" pitchFamily="18" charset="0"/>
              </a:rPr>
              <a:t>三面投影均倾斜于投影轴，投影均为缩短的直线</a:t>
            </a:r>
            <a:r>
              <a:rPr lang="en-US" altLang="zh-CN">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类似性</a:t>
            </a:r>
            <a:r>
              <a:rPr lang="en-US" altLang="zh-CN" dirty="0">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a:t>
            </a:r>
            <a:endParaRPr lang="zh-CN" altLang="en-US">
              <a:solidFill>
                <a:srgbClr val="993366"/>
              </a:solidFill>
              <a:latin typeface="Times New Roman" panose="02020603050405020304" pitchFamily="18" charset="0"/>
            </a:endParaRPr>
          </a:p>
        </p:txBody>
      </p:sp>
      <p:grpSp>
        <p:nvGrpSpPr>
          <p:cNvPr id="618518" name="组合 618517"/>
          <p:cNvGrpSpPr/>
          <p:nvPr/>
        </p:nvGrpSpPr>
        <p:grpSpPr>
          <a:xfrm>
            <a:off x="469900" y="2568575"/>
            <a:ext cx="1819275" cy="1855788"/>
            <a:chOff x="296" y="1426"/>
            <a:chExt cx="1146" cy="1169"/>
          </a:xfrm>
        </p:grpSpPr>
        <p:sp>
          <p:nvSpPr>
            <p:cNvPr id="618519" name="直接连接符 618518"/>
            <p:cNvSpPr/>
            <p:nvPr/>
          </p:nvSpPr>
          <p:spPr>
            <a:xfrm>
              <a:off x="517" y="2178"/>
              <a:ext cx="417" cy="4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20" name="直接连接符 618519"/>
            <p:cNvSpPr/>
            <p:nvPr/>
          </p:nvSpPr>
          <p:spPr>
            <a:xfrm flipV="1">
              <a:off x="517" y="1633"/>
              <a:ext cx="762" cy="545"/>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21" name="直接连接符 618520"/>
            <p:cNvSpPr/>
            <p:nvPr/>
          </p:nvSpPr>
          <p:spPr>
            <a:xfrm>
              <a:off x="1279" y="1633"/>
              <a:ext cx="163" cy="1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22" name="文本框 618521"/>
            <p:cNvSpPr txBox="1"/>
            <p:nvPr/>
          </p:nvSpPr>
          <p:spPr>
            <a:xfrm>
              <a:off x="1104" y="142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8523" name="文本框 618522"/>
            <p:cNvSpPr txBox="1"/>
            <p:nvPr/>
          </p:nvSpPr>
          <p:spPr>
            <a:xfrm>
              <a:off x="296" y="205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18524" name="组合 618523"/>
          <p:cNvGrpSpPr/>
          <p:nvPr/>
        </p:nvGrpSpPr>
        <p:grpSpPr>
          <a:xfrm>
            <a:off x="1279525" y="3155950"/>
            <a:ext cx="1214438" cy="2055813"/>
            <a:chOff x="806" y="1796"/>
            <a:chExt cx="765" cy="1295"/>
          </a:xfrm>
        </p:grpSpPr>
        <p:sp>
          <p:nvSpPr>
            <p:cNvPr id="618525" name="直接连接符 618524"/>
            <p:cNvSpPr/>
            <p:nvPr/>
          </p:nvSpPr>
          <p:spPr>
            <a:xfrm flipV="1">
              <a:off x="934" y="2595"/>
              <a:ext cx="1" cy="3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26" name="直接连接符 618525"/>
            <p:cNvSpPr/>
            <p:nvPr/>
          </p:nvSpPr>
          <p:spPr>
            <a:xfrm flipV="1">
              <a:off x="934" y="2668"/>
              <a:ext cx="508" cy="254"/>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27" name="直接连接符 618526"/>
            <p:cNvSpPr/>
            <p:nvPr/>
          </p:nvSpPr>
          <p:spPr>
            <a:xfrm>
              <a:off x="1442" y="1796"/>
              <a:ext cx="1" cy="8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28" name="文本框 618527"/>
            <p:cNvSpPr txBox="1"/>
            <p:nvPr/>
          </p:nvSpPr>
          <p:spPr>
            <a:xfrm>
              <a:off x="806" y="2841"/>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8529" name="文本框 618528"/>
            <p:cNvSpPr txBox="1"/>
            <p:nvPr/>
          </p:nvSpPr>
          <p:spPr>
            <a:xfrm>
              <a:off x="1366" y="2641"/>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8530" name="组合 618529"/>
          <p:cNvGrpSpPr/>
          <p:nvPr/>
        </p:nvGrpSpPr>
        <p:grpSpPr>
          <a:xfrm>
            <a:off x="1482725" y="2870200"/>
            <a:ext cx="2354263" cy="1831975"/>
            <a:chOff x="934" y="1616"/>
            <a:chExt cx="1483" cy="1154"/>
          </a:xfrm>
        </p:grpSpPr>
        <p:sp>
          <p:nvSpPr>
            <p:cNvPr id="618531" name="直接连接符 618530"/>
            <p:cNvSpPr/>
            <p:nvPr/>
          </p:nvSpPr>
          <p:spPr>
            <a:xfrm flipH="1">
              <a:off x="1442" y="1796"/>
              <a:ext cx="50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32" name="直接连接符 618531"/>
            <p:cNvSpPr/>
            <p:nvPr/>
          </p:nvSpPr>
          <p:spPr>
            <a:xfrm flipH="1">
              <a:off x="934" y="2595"/>
              <a:ext cx="127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33" name="直接连接符 618532"/>
            <p:cNvSpPr/>
            <p:nvPr/>
          </p:nvSpPr>
          <p:spPr>
            <a:xfrm>
              <a:off x="1950" y="1796"/>
              <a:ext cx="254" cy="799"/>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34" name="文本框 618533"/>
            <p:cNvSpPr txBox="1"/>
            <p:nvPr/>
          </p:nvSpPr>
          <p:spPr>
            <a:xfrm>
              <a:off x="1837" y="1616"/>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8535" name="文本框 618534"/>
            <p:cNvSpPr txBox="1"/>
            <p:nvPr/>
          </p:nvSpPr>
          <p:spPr>
            <a:xfrm>
              <a:off x="2141" y="2520"/>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18536" name="组合 618535"/>
          <p:cNvGrpSpPr/>
          <p:nvPr/>
        </p:nvGrpSpPr>
        <p:grpSpPr>
          <a:xfrm>
            <a:off x="1181100" y="2822575"/>
            <a:ext cx="1420813" cy="1895475"/>
            <a:chOff x="720" y="1570"/>
            <a:chExt cx="895" cy="1194"/>
          </a:xfrm>
        </p:grpSpPr>
        <p:sp>
          <p:nvSpPr>
            <p:cNvPr id="618537" name="直接连接符 618536"/>
            <p:cNvSpPr/>
            <p:nvPr/>
          </p:nvSpPr>
          <p:spPr>
            <a:xfrm flipH="1">
              <a:off x="912" y="1776"/>
              <a:ext cx="508" cy="79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8538" name="文本框 618537"/>
            <p:cNvSpPr txBox="1"/>
            <p:nvPr/>
          </p:nvSpPr>
          <p:spPr>
            <a:xfrm>
              <a:off x="720" y="2514"/>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18539" name="文本框 618538"/>
            <p:cNvSpPr txBox="1"/>
            <p:nvPr/>
          </p:nvSpPr>
          <p:spPr>
            <a:xfrm>
              <a:off x="1392" y="1570"/>
              <a:ext cx="223"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grpSp>
      <p:grpSp>
        <p:nvGrpSpPr>
          <p:cNvPr id="618540" name="组合 618539"/>
          <p:cNvGrpSpPr/>
          <p:nvPr/>
        </p:nvGrpSpPr>
        <p:grpSpPr>
          <a:xfrm>
            <a:off x="228600" y="2035175"/>
            <a:ext cx="4044950" cy="3657600"/>
            <a:chOff x="144" y="1090"/>
            <a:chExt cx="2548" cy="2304"/>
          </a:xfrm>
        </p:grpSpPr>
        <p:sp>
          <p:nvSpPr>
            <p:cNvPr id="618541" name="直接连接符 618540"/>
            <p:cNvSpPr/>
            <p:nvPr/>
          </p:nvSpPr>
          <p:spPr>
            <a:xfrm flipH="1" flipV="1">
              <a:off x="1787" y="1342"/>
              <a:ext cx="725" cy="727"/>
            </a:xfrm>
            <a:prstGeom prst="line">
              <a:avLst/>
            </a:prstGeom>
            <a:ln w="28575" cap="flat" cmpd="sng">
              <a:solidFill>
                <a:srgbClr val="0000FF"/>
              </a:solidFill>
              <a:prstDash val="solid"/>
              <a:headEnd type="none" w="med" len="med"/>
              <a:tailEnd type="none" w="med" len="med"/>
            </a:ln>
          </p:spPr>
          <p:txBody>
            <a:bodyPr/>
            <a:lstStyle/>
            <a:p>
              <a:endParaRPr lang="zh-CN" altLang="en-US"/>
            </a:p>
          </p:txBody>
        </p:sp>
        <p:grpSp>
          <p:nvGrpSpPr>
            <p:cNvPr id="618542" name="组合 618541"/>
            <p:cNvGrpSpPr/>
            <p:nvPr/>
          </p:nvGrpSpPr>
          <p:grpSpPr>
            <a:xfrm>
              <a:off x="144" y="1090"/>
              <a:ext cx="2548" cy="2304"/>
              <a:chOff x="144" y="1090"/>
              <a:chExt cx="2548" cy="2304"/>
            </a:xfrm>
          </p:grpSpPr>
          <p:sp>
            <p:nvSpPr>
              <p:cNvPr id="618543" name="直接连接符 618542"/>
              <p:cNvSpPr>
                <a:spLocks noChangeAspect="1"/>
              </p:cNvSpPr>
              <p:nvPr/>
            </p:nvSpPr>
            <p:spPr>
              <a:xfrm flipH="1" flipV="1">
                <a:off x="1787" y="2504"/>
                <a:ext cx="723" cy="72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8544" name="直接连接符 618543"/>
              <p:cNvSpPr/>
              <p:nvPr/>
            </p:nvSpPr>
            <p:spPr>
              <a:xfrm flipV="1">
                <a:off x="2512" y="2069"/>
                <a:ext cx="1" cy="116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8545" name="直接连接符 618544"/>
              <p:cNvSpPr/>
              <p:nvPr/>
            </p:nvSpPr>
            <p:spPr>
              <a:xfrm>
                <a:off x="336" y="2504"/>
                <a:ext cx="725" cy="727"/>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8546" name="直接连接符 618545"/>
              <p:cNvSpPr/>
              <p:nvPr/>
            </p:nvSpPr>
            <p:spPr>
              <a:xfrm flipH="1">
                <a:off x="1061" y="3231"/>
                <a:ext cx="1451"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8547" name="直接连接符 618546"/>
              <p:cNvSpPr/>
              <p:nvPr/>
            </p:nvSpPr>
            <p:spPr>
              <a:xfrm flipH="1">
                <a:off x="336" y="1342"/>
                <a:ext cx="1451"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8548" name="直接连接符 618547"/>
              <p:cNvSpPr/>
              <p:nvPr/>
            </p:nvSpPr>
            <p:spPr>
              <a:xfrm flipH="1">
                <a:off x="336" y="2504"/>
                <a:ext cx="1451"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8549" name="直接连接符 618548"/>
              <p:cNvSpPr/>
              <p:nvPr/>
            </p:nvSpPr>
            <p:spPr>
              <a:xfrm>
                <a:off x="336" y="1342"/>
                <a:ext cx="1" cy="1162"/>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18550" name="直接连接符 618549"/>
              <p:cNvSpPr/>
              <p:nvPr/>
            </p:nvSpPr>
            <p:spPr>
              <a:xfrm>
                <a:off x="1787" y="1342"/>
                <a:ext cx="1" cy="117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8551" name="文本框 618550"/>
              <p:cNvSpPr txBox="1"/>
              <p:nvPr/>
            </p:nvSpPr>
            <p:spPr>
              <a:xfrm>
                <a:off x="320" y="1331"/>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18552" name="文本框 618551"/>
              <p:cNvSpPr txBox="1"/>
              <p:nvPr/>
            </p:nvSpPr>
            <p:spPr>
              <a:xfrm rot="-2858111">
                <a:off x="990" y="3040"/>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18553" name="文本框 618552"/>
              <p:cNvSpPr txBox="1"/>
              <p:nvPr/>
            </p:nvSpPr>
            <p:spPr>
              <a:xfrm>
                <a:off x="2460" y="3144"/>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18554" name="文本框 618553"/>
              <p:cNvSpPr txBox="1"/>
              <p:nvPr/>
            </p:nvSpPr>
            <p:spPr>
              <a:xfrm>
                <a:off x="2259" y="2012"/>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18555" name="文本框 618554"/>
              <p:cNvSpPr txBox="1"/>
              <p:nvPr/>
            </p:nvSpPr>
            <p:spPr>
              <a:xfrm>
                <a:off x="144" y="237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sp>
            <p:nvSpPr>
              <p:cNvPr id="618556" name="文本框 618555"/>
              <p:cNvSpPr txBox="1"/>
              <p:nvPr/>
            </p:nvSpPr>
            <p:spPr>
              <a:xfrm>
                <a:off x="1632" y="2267"/>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sp>
            <p:nvSpPr>
              <p:cNvPr id="618557" name="文本框 618556"/>
              <p:cNvSpPr txBox="1"/>
              <p:nvPr/>
            </p:nvSpPr>
            <p:spPr>
              <a:xfrm>
                <a:off x="1740" y="1090"/>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grpSp>
      <p:grpSp>
        <p:nvGrpSpPr>
          <p:cNvPr id="618558" name="组合 618557"/>
          <p:cNvGrpSpPr/>
          <p:nvPr/>
        </p:nvGrpSpPr>
        <p:grpSpPr>
          <a:xfrm>
            <a:off x="4668838" y="2574925"/>
            <a:ext cx="1692275" cy="1400175"/>
            <a:chOff x="2941" y="1622"/>
            <a:chExt cx="1066" cy="882"/>
          </a:xfrm>
        </p:grpSpPr>
        <p:sp>
          <p:nvSpPr>
            <p:cNvPr id="618559" name="直接连接符 618558"/>
            <p:cNvSpPr/>
            <p:nvPr/>
          </p:nvSpPr>
          <p:spPr>
            <a:xfrm flipV="1">
              <a:off x="3223" y="1810"/>
              <a:ext cx="762" cy="545"/>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60" name="文本框 618559"/>
            <p:cNvSpPr txBox="1"/>
            <p:nvPr/>
          </p:nvSpPr>
          <p:spPr>
            <a:xfrm>
              <a:off x="3749" y="1622"/>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8561" name="文本框 618560"/>
            <p:cNvSpPr txBox="1"/>
            <p:nvPr/>
          </p:nvSpPr>
          <p:spPr>
            <a:xfrm>
              <a:off x="2941" y="225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18562" name="组合 618561"/>
          <p:cNvGrpSpPr/>
          <p:nvPr/>
        </p:nvGrpSpPr>
        <p:grpSpPr>
          <a:xfrm>
            <a:off x="5116513" y="2873375"/>
            <a:ext cx="2952750" cy="866775"/>
            <a:chOff x="3223" y="1810"/>
            <a:chExt cx="1860" cy="546"/>
          </a:xfrm>
        </p:grpSpPr>
        <p:sp>
          <p:nvSpPr>
            <p:cNvPr id="618563" name="直接连接符 618562"/>
            <p:cNvSpPr/>
            <p:nvPr/>
          </p:nvSpPr>
          <p:spPr>
            <a:xfrm>
              <a:off x="3985" y="1810"/>
              <a:ext cx="73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64" name="直接连接符 618563"/>
            <p:cNvSpPr/>
            <p:nvPr/>
          </p:nvSpPr>
          <p:spPr>
            <a:xfrm>
              <a:off x="3223" y="2355"/>
              <a:ext cx="1860"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18565" name="组合 618564"/>
          <p:cNvGrpSpPr/>
          <p:nvPr/>
        </p:nvGrpSpPr>
        <p:grpSpPr>
          <a:xfrm>
            <a:off x="7272338" y="2552700"/>
            <a:ext cx="1179512" cy="1476375"/>
            <a:chOff x="4581" y="1608"/>
            <a:chExt cx="743" cy="930"/>
          </a:xfrm>
        </p:grpSpPr>
        <p:sp>
          <p:nvSpPr>
            <p:cNvPr id="618566" name="直接连接符 618565"/>
            <p:cNvSpPr/>
            <p:nvPr/>
          </p:nvSpPr>
          <p:spPr>
            <a:xfrm>
              <a:off x="4724" y="1810"/>
              <a:ext cx="359" cy="545"/>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67" name="文本框 618566"/>
            <p:cNvSpPr txBox="1"/>
            <p:nvPr/>
          </p:nvSpPr>
          <p:spPr>
            <a:xfrm>
              <a:off x="4581" y="1608"/>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18568" name="文本框 618567"/>
            <p:cNvSpPr txBox="1"/>
            <p:nvPr/>
          </p:nvSpPr>
          <p:spPr>
            <a:xfrm>
              <a:off x="5048" y="2288"/>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18569" name="组合 618568"/>
          <p:cNvGrpSpPr/>
          <p:nvPr/>
        </p:nvGrpSpPr>
        <p:grpSpPr>
          <a:xfrm>
            <a:off x="5116513" y="2873375"/>
            <a:ext cx="1211262" cy="2320925"/>
            <a:chOff x="3223" y="1810"/>
            <a:chExt cx="763" cy="1462"/>
          </a:xfrm>
        </p:grpSpPr>
        <p:sp>
          <p:nvSpPr>
            <p:cNvPr id="618570" name="直接连接符 618569"/>
            <p:cNvSpPr/>
            <p:nvPr/>
          </p:nvSpPr>
          <p:spPr>
            <a:xfrm flipV="1">
              <a:off x="3223" y="2355"/>
              <a:ext cx="1" cy="9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8571" name="直接连接符 618570"/>
            <p:cNvSpPr/>
            <p:nvPr/>
          </p:nvSpPr>
          <p:spPr>
            <a:xfrm flipV="1">
              <a:off x="3985" y="1810"/>
              <a:ext cx="1" cy="110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18572" name="组合 618571"/>
          <p:cNvGrpSpPr/>
          <p:nvPr/>
        </p:nvGrpSpPr>
        <p:grpSpPr>
          <a:xfrm>
            <a:off x="4816475" y="4305300"/>
            <a:ext cx="1566863" cy="1119188"/>
            <a:chOff x="3034" y="2712"/>
            <a:chExt cx="987" cy="705"/>
          </a:xfrm>
        </p:grpSpPr>
        <p:sp>
          <p:nvSpPr>
            <p:cNvPr id="618573" name="直接连接符 618572"/>
            <p:cNvSpPr/>
            <p:nvPr/>
          </p:nvSpPr>
          <p:spPr>
            <a:xfrm flipV="1">
              <a:off x="3223" y="2913"/>
              <a:ext cx="762" cy="359"/>
            </a:xfrm>
            <a:prstGeom prst="line">
              <a:avLst/>
            </a:prstGeom>
            <a:ln w="38100" cap="flat" cmpd="sng">
              <a:solidFill>
                <a:srgbClr val="FF33CC"/>
              </a:solidFill>
              <a:prstDash val="solid"/>
              <a:headEnd type="none" w="med" len="med"/>
              <a:tailEnd type="none" w="med" len="med"/>
            </a:ln>
          </p:spPr>
          <p:txBody>
            <a:bodyPr/>
            <a:lstStyle/>
            <a:p>
              <a:endParaRPr lang="zh-CN" altLang="en-US"/>
            </a:p>
          </p:txBody>
        </p:sp>
        <p:sp>
          <p:nvSpPr>
            <p:cNvPr id="618574" name="文本框 618573"/>
            <p:cNvSpPr txBox="1"/>
            <p:nvPr/>
          </p:nvSpPr>
          <p:spPr>
            <a:xfrm>
              <a:off x="3034" y="316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18575" name="文本框 618574"/>
            <p:cNvSpPr txBox="1"/>
            <p:nvPr/>
          </p:nvSpPr>
          <p:spPr>
            <a:xfrm>
              <a:off x="3816" y="271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18576" name="组合 618575"/>
          <p:cNvGrpSpPr/>
          <p:nvPr/>
        </p:nvGrpSpPr>
        <p:grpSpPr>
          <a:xfrm>
            <a:off x="4495800" y="2336800"/>
            <a:ext cx="4724400" cy="3584575"/>
            <a:chOff x="2832" y="1472"/>
            <a:chExt cx="2976" cy="2258"/>
          </a:xfrm>
        </p:grpSpPr>
        <p:sp>
          <p:nvSpPr>
            <p:cNvPr id="618577" name="直接连接符 618576"/>
            <p:cNvSpPr/>
            <p:nvPr/>
          </p:nvSpPr>
          <p:spPr>
            <a:xfrm flipH="1" flipV="1">
              <a:off x="4493" y="2681"/>
              <a:ext cx="836" cy="837"/>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18578" name="组合 618577"/>
            <p:cNvGrpSpPr/>
            <p:nvPr/>
          </p:nvGrpSpPr>
          <p:grpSpPr>
            <a:xfrm>
              <a:off x="2832" y="1472"/>
              <a:ext cx="2976" cy="2258"/>
              <a:chOff x="2832" y="1472"/>
              <a:chExt cx="2976" cy="2258"/>
            </a:xfrm>
          </p:grpSpPr>
          <p:sp>
            <p:nvSpPr>
              <p:cNvPr id="618579" name="直接连接符 618578"/>
              <p:cNvSpPr/>
              <p:nvPr/>
            </p:nvSpPr>
            <p:spPr>
              <a:xfrm>
                <a:off x="3042" y="2681"/>
                <a:ext cx="2322"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8580" name="直接连接符 618579"/>
              <p:cNvSpPr/>
              <p:nvPr/>
            </p:nvSpPr>
            <p:spPr>
              <a:xfrm flipV="1">
                <a:off x="4493" y="1701"/>
                <a:ext cx="1" cy="185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8581" name="文本框 618580"/>
              <p:cNvSpPr txBox="1"/>
              <p:nvPr/>
            </p:nvSpPr>
            <p:spPr>
              <a:xfrm>
                <a:off x="2832" y="259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8582" name="文本框 618581"/>
              <p:cNvSpPr txBox="1"/>
              <p:nvPr/>
            </p:nvSpPr>
            <p:spPr>
              <a:xfrm>
                <a:off x="4301" y="246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18583" name="文本框 618582"/>
              <p:cNvSpPr txBox="1"/>
              <p:nvPr/>
            </p:nvSpPr>
            <p:spPr>
              <a:xfrm>
                <a:off x="4453" y="3480"/>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18584" name="文本框 618583"/>
              <p:cNvSpPr txBox="1"/>
              <p:nvPr/>
            </p:nvSpPr>
            <p:spPr>
              <a:xfrm>
                <a:off x="4317" y="1472"/>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8585" name="文本框 618584"/>
              <p:cNvSpPr txBox="1"/>
              <p:nvPr/>
            </p:nvSpPr>
            <p:spPr>
              <a:xfrm>
                <a:off x="5341" y="2606"/>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grpSp>
      </p:grpSp>
      <p:grpSp>
        <p:nvGrpSpPr>
          <p:cNvPr id="618586" name="组合 618585"/>
          <p:cNvGrpSpPr/>
          <p:nvPr/>
        </p:nvGrpSpPr>
        <p:grpSpPr>
          <a:xfrm>
            <a:off x="1492250" y="4540250"/>
            <a:ext cx="2008188" cy="406400"/>
            <a:chOff x="940" y="2860"/>
            <a:chExt cx="1265" cy="256"/>
          </a:xfrm>
        </p:grpSpPr>
        <p:sp>
          <p:nvSpPr>
            <p:cNvPr id="618587" name="直接连接符 618586"/>
            <p:cNvSpPr/>
            <p:nvPr/>
          </p:nvSpPr>
          <p:spPr>
            <a:xfrm>
              <a:off x="1440" y="2860"/>
              <a:ext cx="512"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18588" name="直接连接符 618587"/>
            <p:cNvSpPr/>
            <p:nvPr/>
          </p:nvSpPr>
          <p:spPr>
            <a:xfrm>
              <a:off x="940" y="3116"/>
              <a:ext cx="1265"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nvGrpSpPr>
          <p:cNvPr id="618589" name="组合 618588"/>
          <p:cNvGrpSpPr/>
          <p:nvPr/>
        </p:nvGrpSpPr>
        <p:grpSpPr>
          <a:xfrm>
            <a:off x="812800" y="4279900"/>
            <a:ext cx="1473200" cy="685800"/>
            <a:chOff x="512" y="2696"/>
            <a:chExt cx="928" cy="432"/>
          </a:xfrm>
        </p:grpSpPr>
        <p:sp>
          <p:nvSpPr>
            <p:cNvPr id="618590" name="直接连接符 618589"/>
            <p:cNvSpPr/>
            <p:nvPr/>
          </p:nvSpPr>
          <p:spPr>
            <a:xfrm>
              <a:off x="512" y="2696"/>
              <a:ext cx="432" cy="43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18591" name="直接连接符 618590"/>
            <p:cNvSpPr/>
            <p:nvPr/>
          </p:nvSpPr>
          <p:spPr>
            <a:xfrm>
              <a:off x="1280" y="2696"/>
              <a:ext cx="160" cy="16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nvGrpSpPr>
          <p:cNvPr id="618592" name="组合 618591"/>
          <p:cNvGrpSpPr/>
          <p:nvPr/>
        </p:nvGrpSpPr>
        <p:grpSpPr>
          <a:xfrm>
            <a:off x="819150" y="2921000"/>
            <a:ext cx="1212850" cy="1371600"/>
            <a:chOff x="516" y="1840"/>
            <a:chExt cx="764" cy="864"/>
          </a:xfrm>
        </p:grpSpPr>
        <p:sp>
          <p:nvSpPr>
            <p:cNvPr id="618593" name="直接连接符 618592"/>
            <p:cNvSpPr/>
            <p:nvPr/>
          </p:nvSpPr>
          <p:spPr>
            <a:xfrm>
              <a:off x="516" y="2368"/>
              <a:ext cx="0" cy="336"/>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18594" name="直接连接符 618593"/>
            <p:cNvSpPr/>
            <p:nvPr/>
          </p:nvSpPr>
          <p:spPr>
            <a:xfrm>
              <a:off x="1280" y="1840"/>
              <a:ext cx="0" cy="864"/>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nvGrpSpPr>
          <p:cNvPr id="618633" name="组合 618632"/>
          <p:cNvGrpSpPr/>
          <p:nvPr/>
        </p:nvGrpSpPr>
        <p:grpSpPr>
          <a:xfrm>
            <a:off x="338138" y="163513"/>
            <a:ext cx="6465887" cy="1393825"/>
            <a:chOff x="0" y="-199"/>
            <a:chExt cx="4073" cy="878"/>
          </a:xfrm>
        </p:grpSpPr>
        <p:sp>
          <p:nvSpPr>
            <p:cNvPr id="618506" name="文本框 618505"/>
            <p:cNvSpPr txBox="1"/>
            <p:nvPr/>
          </p:nvSpPr>
          <p:spPr>
            <a:xfrm>
              <a:off x="0" y="391"/>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2</a:t>
              </a:r>
              <a:r>
                <a:rPr lang="zh-CN" altLang="en-US" sz="2400" dirty="0">
                  <a:latin typeface="Times New Roman" panose="02020603050405020304" pitchFamily="18" charset="0"/>
                  <a:ea typeface="楷体_GB2312" pitchFamily="49" charset="-122"/>
                </a:rPr>
                <a:t>）投影面平行线</a:t>
              </a:r>
              <a:endParaRPr lang="zh-CN" altLang="en-US" sz="2400">
                <a:latin typeface="Times New Roman" panose="02020603050405020304" pitchFamily="18" charset="0"/>
                <a:ea typeface="楷体_GB2312" pitchFamily="49" charset="-122"/>
              </a:endParaRPr>
            </a:p>
          </p:txBody>
        </p:sp>
        <p:grpSp>
          <p:nvGrpSpPr>
            <p:cNvPr id="618630" name="组合 618629"/>
            <p:cNvGrpSpPr/>
            <p:nvPr/>
          </p:nvGrpSpPr>
          <p:grpSpPr>
            <a:xfrm>
              <a:off x="0" y="-199"/>
              <a:ext cx="4073" cy="590"/>
              <a:chOff x="156" y="164"/>
              <a:chExt cx="4073" cy="590"/>
            </a:xfrm>
          </p:grpSpPr>
          <p:sp>
            <p:nvSpPr>
              <p:cNvPr id="618631" name="文本框 618630"/>
              <p:cNvSpPr txBox="1"/>
              <p:nvPr/>
            </p:nvSpPr>
            <p:spPr>
              <a:xfrm>
                <a:off x="156" y="164"/>
                <a:ext cx="4073" cy="288"/>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直线按照对投影面的相对位置可分为以下三种</a:t>
                </a:r>
                <a:r>
                  <a:rPr lang="en-US" altLang="zh-CN" sz="2400">
                    <a:solidFill>
                      <a:srgbClr val="993366"/>
                    </a:solidFill>
                    <a:latin typeface="黑体" panose="02010609060101010101" pitchFamily="2" charset="-122"/>
                    <a:ea typeface="黑体" panose="02010609060101010101" pitchFamily="2" charset="-122"/>
                  </a:rPr>
                  <a:t>:</a:t>
                </a:r>
              </a:p>
            </p:txBody>
          </p:sp>
          <p:sp>
            <p:nvSpPr>
              <p:cNvPr id="618632" name="文本框 618631"/>
              <p:cNvSpPr txBox="1"/>
              <p:nvPr/>
            </p:nvSpPr>
            <p:spPr>
              <a:xfrm>
                <a:off x="158" y="466"/>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1</a:t>
                </a:r>
                <a:r>
                  <a:rPr lang="zh-CN" altLang="en-US" sz="2400" dirty="0">
                    <a:latin typeface="Times New Roman" panose="02020603050405020304" pitchFamily="18" charset="0"/>
                    <a:ea typeface="楷体_GB2312" pitchFamily="49" charset="-122"/>
                  </a:rPr>
                  <a:t>）投影面垂直线</a:t>
                </a:r>
                <a:endParaRPr lang="zh-CN" altLang="en-US" sz="2400">
                  <a:latin typeface="Times New Roman" panose="02020603050405020304" pitchFamily="18" charset="0"/>
                  <a:ea typeface="楷体_GB2312" pitchFamily="49"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8507"/>
                                        </p:tgtEl>
                                        <p:attrNameLst>
                                          <p:attrName>style.visibility</p:attrName>
                                        </p:attrNameLst>
                                      </p:cBhvr>
                                      <p:to>
                                        <p:strVal val="visible"/>
                                      </p:to>
                                    </p:set>
                                    <p:animEffect transition="in" filter="wipe(left)">
                                      <p:cBhvr>
                                        <p:cTn id="7" dur="500"/>
                                        <p:tgtEl>
                                          <p:spTgt spid="618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8517"/>
                                        </p:tgtEl>
                                        <p:attrNameLst>
                                          <p:attrName>style.visibility</p:attrName>
                                        </p:attrNameLst>
                                      </p:cBhvr>
                                      <p:to>
                                        <p:strVal val="visible"/>
                                      </p:to>
                                    </p:set>
                                    <p:animEffect transition="in" filter="wipe(left)">
                                      <p:cBhvr>
                                        <p:cTn id="12" dur="500"/>
                                        <p:tgtEl>
                                          <p:spTgt spid="6185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8516"/>
                                        </p:tgtEl>
                                        <p:attrNameLst>
                                          <p:attrName>style.visibility</p:attrName>
                                        </p:attrNameLst>
                                      </p:cBhvr>
                                      <p:to>
                                        <p:strVal val="visible"/>
                                      </p:to>
                                    </p:set>
                                    <p:animEffect transition="in" filter="wipe(left)">
                                      <p:cBhvr>
                                        <p:cTn id="17" dur="500"/>
                                        <p:tgtEl>
                                          <p:spTgt spid="6185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8515"/>
                                        </p:tgtEl>
                                        <p:attrNameLst>
                                          <p:attrName>style.visibility</p:attrName>
                                        </p:attrNameLst>
                                      </p:cBhvr>
                                      <p:to>
                                        <p:strVal val="visible"/>
                                      </p:to>
                                    </p:set>
                                    <p:animEffect transition="in" filter="wipe(left)">
                                      <p:cBhvr>
                                        <p:cTn id="22" dur="500"/>
                                        <p:tgtEl>
                                          <p:spTgt spid="6185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8540"/>
                                        </p:tgtEl>
                                        <p:attrNameLst>
                                          <p:attrName>style.visibility</p:attrName>
                                        </p:attrNameLst>
                                      </p:cBhvr>
                                      <p:to>
                                        <p:strVal val="visible"/>
                                      </p:to>
                                    </p:set>
                                    <p:animEffect transition="in" filter="wipe(left)">
                                      <p:cBhvr>
                                        <p:cTn id="27" dur="500"/>
                                        <p:tgtEl>
                                          <p:spTgt spid="6185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8536"/>
                                        </p:tgtEl>
                                        <p:attrNameLst>
                                          <p:attrName>style.visibility</p:attrName>
                                        </p:attrNameLst>
                                      </p:cBhvr>
                                      <p:to>
                                        <p:strVal val="visible"/>
                                      </p:to>
                                    </p:set>
                                    <p:animEffect transition="in" filter="wipe(up)">
                                      <p:cBhvr>
                                        <p:cTn id="32" dur="500"/>
                                        <p:tgtEl>
                                          <p:spTgt spid="618536"/>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4" fill="hold" nodeType="clickEffect">
                                  <p:stCondLst>
                                    <p:cond delay="0"/>
                                  </p:stCondLst>
                                  <p:childTnLst>
                                    <p:set>
                                      <p:cBhvr>
                                        <p:cTn id="36" dur="1" fill="hold">
                                          <p:stCondLst>
                                            <p:cond delay="0"/>
                                          </p:stCondLst>
                                        </p:cTn>
                                        <p:tgtEl>
                                          <p:spTgt spid="618518"/>
                                        </p:tgtEl>
                                        <p:attrNameLst>
                                          <p:attrName>style.visibility</p:attrName>
                                        </p:attrNameLst>
                                      </p:cBhvr>
                                      <p:to>
                                        <p:strVal val="visible"/>
                                      </p:to>
                                    </p:set>
                                    <p:anim calcmode="lin" valueType="num">
                                      <p:cBhvr>
                                        <p:cTn id="37" dur="500" fill="hold"/>
                                        <p:tgtEl>
                                          <p:spTgt spid="618518"/>
                                        </p:tgtEl>
                                        <p:attrNameLst>
                                          <p:attrName>ppt_x</p:attrName>
                                        </p:attrNameLst>
                                      </p:cBhvr>
                                      <p:tavLst>
                                        <p:tav tm="0">
                                          <p:val>
                                            <p:strVal val="#ppt_x"/>
                                          </p:val>
                                        </p:tav>
                                        <p:tav tm="100000">
                                          <p:val>
                                            <p:strVal val="#ppt_x"/>
                                          </p:val>
                                        </p:tav>
                                      </p:tavLst>
                                    </p:anim>
                                    <p:anim calcmode="lin" valueType="num">
                                      <p:cBhvr>
                                        <p:cTn id="38" dur="500" fill="hold"/>
                                        <p:tgtEl>
                                          <p:spTgt spid="618518"/>
                                        </p:tgtEl>
                                        <p:attrNameLst>
                                          <p:attrName>ppt_y</p:attrName>
                                        </p:attrNameLst>
                                      </p:cBhvr>
                                      <p:tavLst>
                                        <p:tav tm="0">
                                          <p:val>
                                            <p:strVal val="#ppt_y+#ppt_h/2"/>
                                          </p:val>
                                        </p:tav>
                                        <p:tav tm="100000">
                                          <p:val>
                                            <p:strVal val="#ppt_y"/>
                                          </p:val>
                                        </p:tav>
                                      </p:tavLst>
                                    </p:anim>
                                    <p:anim calcmode="lin" valueType="num">
                                      <p:cBhvr>
                                        <p:cTn id="39" dur="500" fill="hold"/>
                                        <p:tgtEl>
                                          <p:spTgt spid="618518"/>
                                        </p:tgtEl>
                                        <p:attrNameLst>
                                          <p:attrName>ppt_w</p:attrName>
                                        </p:attrNameLst>
                                      </p:cBhvr>
                                      <p:tavLst>
                                        <p:tav tm="0">
                                          <p:val>
                                            <p:strVal val="#ppt_w"/>
                                          </p:val>
                                        </p:tav>
                                        <p:tav tm="100000">
                                          <p:val>
                                            <p:strVal val="#ppt_w"/>
                                          </p:val>
                                        </p:tav>
                                      </p:tavLst>
                                    </p:anim>
                                    <p:anim calcmode="lin" valueType="num">
                                      <p:cBhvr>
                                        <p:cTn id="40" dur="500" fill="hold"/>
                                        <p:tgtEl>
                                          <p:spTgt spid="618518"/>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618592"/>
                                        </p:tgtEl>
                                        <p:attrNameLst>
                                          <p:attrName>style.visibility</p:attrName>
                                        </p:attrNameLst>
                                      </p:cBhvr>
                                      <p:to>
                                        <p:strVal val="visible"/>
                                      </p:to>
                                    </p:set>
                                    <p:animEffect transition="in" filter="wipe(up)">
                                      <p:cBhvr>
                                        <p:cTn id="45" dur="500"/>
                                        <p:tgtEl>
                                          <p:spTgt spid="61859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618589"/>
                                        </p:tgtEl>
                                        <p:attrNameLst>
                                          <p:attrName>style.visibility</p:attrName>
                                        </p:attrNameLst>
                                      </p:cBhvr>
                                      <p:to>
                                        <p:strVal val="visible"/>
                                      </p:to>
                                    </p:set>
                                    <p:animEffect transition="in" filter="wipe(up)">
                                      <p:cBhvr>
                                        <p:cTn id="50" dur="500"/>
                                        <p:tgtEl>
                                          <p:spTgt spid="618589"/>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1" fill="hold" nodeType="clickEffect">
                                  <p:stCondLst>
                                    <p:cond delay="0"/>
                                  </p:stCondLst>
                                  <p:childTnLst>
                                    <p:set>
                                      <p:cBhvr>
                                        <p:cTn id="54" dur="1" fill="hold">
                                          <p:stCondLst>
                                            <p:cond delay="0"/>
                                          </p:stCondLst>
                                        </p:cTn>
                                        <p:tgtEl>
                                          <p:spTgt spid="618524"/>
                                        </p:tgtEl>
                                        <p:attrNameLst>
                                          <p:attrName>style.visibility</p:attrName>
                                        </p:attrNameLst>
                                      </p:cBhvr>
                                      <p:to>
                                        <p:strVal val="visible"/>
                                      </p:to>
                                    </p:set>
                                    <p:anim calcmode="lin" valueType="num">
                                      <p:cBhvr>
                                        <p:cTn id="55" dur="500" fill="hold"/>
                                        <p:tgtEl>
                                          <p:spTgt spid="618524"/>
                                        </p:tgtEl>
                                        <p:attrNameLst>
                                          <p:attrName>ppt_x</p:attrName>
                                        </p:attrNameLst>
                                      </p:cBhvr>
                                      <p:tavLst>
                                        <p:tav tm="0">
                                          <p:val>
                                            <p:strVal val="#ppt_x"/>
                                          </p:val>
                                        </p:tav>
                                        <p:tav tm="100000">
                                          <p:val>
                                            <p:strVal val="#ppt_x"/>
                                          </p:val>
                                        </p:tav>
                                      </p:tavLst>
                                    </p:anim>
                                    <p:anim calcmode="lin" valueType="num">
                                      <p:cBhvr>
                                        <p:cTn id="56" dur="500" fill="hold"/>
                                        <p:tgtEl>
                                          <p:spTgt spid="618524"/>
                                        </p:tgtEl>
                                        <p:attrNameLst>
                                          <p:attrName>ppt_y</p:attrName>
                                        </p:attrNameLst>
                                      </p:cBhvr>
                                      <p:tavLst>
                                        <p:tav tm="0">
                                          <p:val>
                                            <p:strVal val="#ppt_y-#ppt_h/2"/>
                                          </p:val>
                                        </p:tav>
                                        <p:tav tm="100000">
                                          <p:val>
                                            <p:strVal val="#ppt_y"/>
                                          </p:val>
                                        </p:tav>
                                      </p:tavLst>
                                    </p:anim>
                                    <p:anim calcmode="lin" valueType="num">
                                      <p:cBhvr>
                                        <p:cTn id="57" dur="500" fill="hold"/>
                                        <p:tgtEl>
                                          <p:spTgt spid="618524"/>
                                        </p:tgtEl>
                                        <p:attrNameLst>
                                          <p:attrName>ppt_w</p:attrName>
                                        </p:attrNameLst>
                                      </p:cBhvr>
                                      <p:tavLst>
                                        <p:tav tm="0">
                                          <p:val>
                                            <p:strVal val="#ppt_w"/>
                                          </p:val>
                                        </p:tav>
                                        <p:tav tm="100000">
                                          <p:val>
                                            <p:strVal val="#ppt_w"/>
                                          </p:val>
                                        </p:tav>
                                      </p:tavLst>
                                    </p:anim>
                                    <p:anim calcmode="lin" valueType="num">
                                      <p:cBhvr>
                                        <p:cTn id="58" dur="500" fill="hold"/>
                                        <p:tgtEl>
                                          <p:spTgt spid="618524"/>
                                        </p:tgtEl>
                                        <p:attrNameLst>
                                          <p:attrName>ppt_h</p:attrName>
                                        </p:attrNameLst>
                                      </p:cBhvr>
                                      <p:tavLst>
                                        <p:tav tm="0">
                                          <p:val>
                                            <p:fltVal val="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618586"/>
                                        </p:tgtEl>
                                        <p:attrNameLst>
                                          <p:attrName>style.visibility</p:attrName>
                                        </p:attrNameLst>
                                      </p:cBhvr>
                                      <p:to>
                                        <p:strVal val="visible"/>
                                      </p:to>
                                    </p:set>
                                    <p:animEffect transition="in" filter="wipe(left)">
                                      <p:cBhvr>
                                        <p:cTn id="63" dur="500"/>
                                        <p:tgtEl>
                                          <p:spTgt spid="61858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618500"/>
                                        </p:tgtEl>
                                        <p:attrNameLst>
                                          <p:attrName>style.visibility</p:attrName>
                                        </p:attrNameLst>
                                      </p:cBhvr>
                                      <p:to>
                                        <p:strVal val="visible"/>
                                      </p:to>
                                    </p:set>
                                    <p:animEffect transition="in" filter="wipe(down)">
                                      <p:cBhvr>
                                        <p:cTn id="68" dur="500"/>
                                        <p:tgtEl>
                                          <p:spTgt spid="618500"/>
                                        </p:tgtEl>
                                      </p:cBhvr>
                                    </p:animEffect>
                                  </p:childTnLst>
                                </p:cTn>
                              </p:par>
                            </p:childTnLst>
                          </p:cTn>
                        </p:par>
                      </p:childTnLst>
                    </p:cTn>
                  </p:par>
                  <p:par>
                    <p:cTn id="69" fill="hold">
                      <p:stCondLst>
                        <p:cond delay="indefinite"/>
                      </p:stCondLst>
                      <p:childTnLst>
                        <p:par>
                          <p:cTn id="70" fill="hold">
                            <p:stCondLst>
                              <p:cond delay="0"/>
                            </p:stCondLst>
                            <p:childTnLst>
                              <p:par>
                                <p:cTn id="71" presetID="17" presetClass="entr" presetSubtype="8" fill="hold" nodeType="clickEffect">
                                  <p:stCondLst>
                                    <p:cond delay="0"/>
                                  </p:stCondLst>
                                  <p:childTnLst>
                                    <p:set>
                                      <p:cBhvr>
                                        <p:cTn id="72" dur="1" fill="hold">
                                          <p:stCondLst>
                                            <p:cond delay="0"/>
                                          </p:stCondLst>
                                        </p:cTn>
                                        <p:tgtEl>
                                          <p:spTgt spid="618530"/>
                                        </p:tgtEl>
                                        <p:attrNameLst>
                                          <p:attrName>style.visibility</p:attrName>
                                        </p:attrNameLst>
                                      </p:cBhvr>
                                      <p:to>
                                        <p:strVal val="visible"/>
                                      </p:to>
                                    </p:set>
                                    <p:anim calcmode="lin" valueType="num">
                                      <p:cBhvr>
                                        <p:cTn id="73" dur="500" fill="hold"/>
                                        <p:tgtEl>
                                          <p:spTgt spid="618530"/>
                                        </p:tgtEl>
                                        <p:attrNameLst>
                                          <p:attrName>ppt_x</p:attrName>
                                        </p:attrNameLst>
                                      </p:cBhvr>
                                      <p:tavLst>
                                        <p:tav tm="0">
                                          <p:val>
                                            <p:strVal val="#ppt_x-#ppt_w/2"/>
                                          </p:val>
                                        </p:tav>
                                        <p:tav tm="100000">
                                          <p:val>
                                            <p:strVal val="#ppt_x"/>
                                          </p:val>
                                        </p:tav>
                                      </p:tavLst>
                                    </p:anim>
                                    <p:anim calcmode="lin" valueType="num">
                                      <p:cBhvr>
                                        <p:cTn id="74" dur="500" fill="hold"/>
                                        <p:tgtEl>
                                          <p:spTgt spid="618530"/>
                                        </p:tgtEl>
                                        <p:attrNameLst>
                                          <p:attrName>ppt_y</p:attrName>
                                        </p:attrNameLst>
                                      </p:cBhvr>
                                      <p:tavLst>
                                        <p:tav tm="0">
                                          <p:val>
                                            <p:strVal val="#ppt_y"/>
                                          </p:val>
                                        </p:tav>
                                        <p:tav tm="100000">
                                          <p:val>
                                            <p:strVal val="#ppt_y"/>
                                          </p:val>
                                        </p:tav>
                                      </p:tavLst>
                                    </p:anim>
                                    <p:anim calcmode="lin" valueType="num">
                                      <p:cBhvr>
                                        <p:cTn id="75" dur="500" fill="hold"/>
                                        <p:tgtEl>
                                          <p:spTgt spid="618530"/>
                                        </p:tgtEl>
                                        <p:attrNameLst>
                                          <p:attrName>ppt_w</p:attrName>
                                        </p:attrNameLst>
                                      </p:cBhvr>
                                      <p:tavLst>
                                        <p:tav tm="0">
                                          <p:val>
                                            <p:fltVal val="0"/>
                                          </p:val>
                                        </p:tav>
                                        <p:tav tm="100000">
                                          <p:val>
                                            <p:strVal val="#ppt_w"/>
                                          </p:val>
                                        </p:tav>
                                      </p:tavLst>
                                    </p:anim>
                                    <p:anim calcmode="lin" valueType="num">
                                      <p:cBhvr>
                                        <p:cTn id="76" dur="500" fill="hold"/>
                                        <p:tgtEl>
                                          <p:spTgt spid="618530"/>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618514"/>
                                        </p:tgtEl>
                                        <p:attrNameLst>
                                          <p:attrName>style.visibility</p:attrName>
                                        </p:attrNameLst>
                                      </p:cBhvr>
                                      <p:to>
                                        <p:strVal val="visible"/>
                                      </p:to>
                                    </p:set>
                                    <p:animEffect transition="in" filter="wipe(left)">
                                      <p:cBhvr>
                                        <p:cTn id="81" dur="500"/>
                                        <p:tgtEl>
                                          <p:spTgt spid="618514"/>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nodeType="clickEffect">
                                  <p:stCondLst>
                                    <p:cond delay="0"/>
                                  </p:stCondLst>
                                  <p:childTnLst>
                                    <p:set>
                                      <p:cBhvr>
                                        <p:cTn id="85" dur="1" fill="hold">
                                          <p:stCondLst>
                                            <p:cond delay="0"/>
                                          </p:stCondLst>
                                        </p:cTn>
                                        <p:tgtEl>
                                          <p:spTgt spid="618576"/>
                                        </p:tgtEl>
                                        <p:attrNameLst>
                                          <p:attrName>style.visibility</p:attrName>
                                        </p:attrNameLst>
                                      </p:cBhvr>
                                      <p:to>
                                        <p:strVal val="visible"/>
                                      </p:to>
                                    </p:set>
                                    <p:animEffect transition="in" filter="wipe(up)">
                                      <p:cBhvr>
                                        <p:cTn id="86" dur="500"/>
                                        <p:tgtEl>
                                          <p:spTgt spid="61857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618558"/>
                                        </p:tgtEl>
                                        <p:attrNameLst>
                                          <p:attrName>style.visibility</p:attrName>
                                        </p:attrNameLst>
                                      </p:cBhvr>
                                      <p:to>
                                        <p:strVal val="visible"/>
                                      </p:to>
                                    </p:set>
                                    <p:animEffect transition="in" filter="wipe(up)">
                                      <p:cBhvr>
                                        <p:cTn id="91" dur="500"/>
                                        <p:tgtEl>
                                          <p:spTgt spid="61855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618569"/>
                                        </p:tgtEl>
                                        <p:attrNameLst>
                                          <p:attrName>style.visibility</p:attrName>
                                        </p:attrNameLst>
                                      </p:cBhvr>
                                      <p:to>
                                        <p:strVal val="visible"/>
                                      </p:to>
                                    </p:set>
                                    <p:animEffect transition="in" filter="wipe(up)">
                                      <p:cBhvr>
                                        <p:cTn id="96" dur="500"/>
                                        <p:tgtEl>
                                          <p:spTgt spid="61856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618572"/>
                                        </p:tgtEl>
                                        <p:attrNameLst>
                                          <p:attrName>style.visibility</p:attrName>
                                        </p:attrNameLst>
                                      </p:cBhvr>
                                      <p:to>
                                        <p:strVal val="visible"/>
                                      </p:to>
                                    </p:set>
                                    <p:animEffect transition="in" filter="wipe(left)">
                                      <p:cBhvr>
                                        <p:cTn id="101" dur="500"/>
                                        <p:tgtEl>
                                          <p:spTgt spid="61857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18508"/>
                                        </p:tgtEl>
                                        <p:attrNameLst>
                                          <p:attrName>style.visibility</p:attrName>
                                        </p:attrNameLst>
                                      </p:cBhvr>
                                      <p:to>
                                        <p:strVal val="visible"/>
                                      </p:to>
                                    </p:set>
                                    <p:animEffect transition="in" filter="wipe(left)">
                                      <p:cBhvr>
                                        <p:cTn id="106" dur="500"/>
                                        <p:tgtEl>
                                          <p:spTgt spid="61850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618511"/>
                                        </p:tgtEl>
                                        <p:attrNameLst>
                                          <p:attrName>style.visibility</p:attrName>
                                        </p:attrNameLst>
                                      </p:cBhvr>
                                      <p:to>
                                        <p:strVal val="visible"/>
                                      </p:to>
                                    </p:set>
                                    <p:animEffect transition="in" filter="wipe(down)">
                                      <p:cBhvr>
                                        <p:cTn id="111" dur="500"/>
                                        <p:tgtEl>
                                          <p:spTgt spid="618511"/>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618562"/>
                                        </p:tgtEl>
                                        <p:attrNameLst>
                                          <p:attrName>style.visibility</p:attrName>
                                        </p:attrNameLst>
                                      </p:cBhvr>
                                      <p:to>
                                        <p:strVal val="visible"/>
                                      </p:to>
                                    </p:set>
                                    <p:animEffect transition="in" filter="wipe(left)">
                                      <p:cBhvr>
                                        <p:cTn id="116" dur="500"/>
                                        <p:tgtEl>
                                          <p:spTgt spid="61856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618565"/>
                                        </p:tgtEl>
                                        <p:attrNameLst>
                                          <p:attrName>style.visibility</p:attrName>
                                        </p:attrNameLst>
                                      </p:cBhvr>
                                      <p:to>
                                        <p:strVal val="visible"/>
                                      </p:to>
                                    </p:set>
                                    <p:animEffect transition="in" filter="wipe(up)">
                                      <p:cBhvr>
                                        <p:cTn id="121" dur="500"/>
                                        <p:tgtEl>
                                          <p:spTgt spid="618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507" grpId="0"/>
      <p:bldP spid="618514" grpId="0"/>
      <p:bldP spid="618515" grpId="0"/>
      <p:bldP spid="618516" grpId="0"/>
      <p:bldP spid="6185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直接连接符 358401"/>
          <p:cNvSpPr/>
          <p:nvPr/>
        </p:nvSpPr>
        <p:spPr>
          <a:xfrm flipV="1">
            <a:off x="2236788" y="3370263"/>
            <a:ext cx="3476625" cy="788987"/>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358403" name="直接连接符 358402"/>
          <p:cNvSpPr/>
          <p:nvPr/>
        </p:nvSpPr>
        <p:spPr>
          <a:xfrm flipH="1">
            <a:off x="4178300" y="2133600"/>
            <a:ext cx="1443038" cy="2603500"/>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28675" name="直接连接符 358403"/>
          <p:cNvSpPr/>
          <p:nvPr/>
        </p:nvSpPr>
        <p:spPr>
          <a:xfrm flipH="1" flipV="1">
            <a:off x="3398838" y="2627313"/>
            <a:ext cx="771525" cy="714375"/>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76" name="直接连接符 358404"/>
          <p:cNvSpPr/>
          <p:nvPr/>
        </p:nvSpPr>
        <p:spPr>
          <a:xfrm flipH="1">
            <a:off x="4171950" y="2847975"/>
            <a:ext cx="2243138" cy="4937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77" name="直接连接符 358405"/>
          <p:cNvSpPr/>
          <p:nvPr/>
        </p:nvSpPr>
        <p:spPr>
          <a:xfrm>
            <a:off x="5713413" y="3370263"/>
            <a:ext cx="1860550" cy="17764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78" name="直接连接符 358406"/>
          <p:cNvSpPr/>
          <p:nvPr/>
        </p:nvSpPr>
        <p:spPr>
          <a:xfrm>
            <a:off x="5713413" y="3370263"/>
            <a:ext cx="1860550" cy="1776412"/>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8679" name="直接连接符 358407"/>
          <p:cNvSpPr/>
          <p:nvPr/>
        </p:nvSpPr>
        <p:spPr>
          <a:xfrm flipH="1" flipV="1">
            <a:off x="5713413" y="1141413"/>
            <a:ext cx="1860550" cy="177641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80" name="直接连接符 358408"/>
          <p:cNvSpPr/>
          <p:nvPr/>
        </p:nvSpPr>
        <p:spPr>
          <a:xfrm flipH="1" flipV="1">
            <a:off x="5713413" y="1141413"/>
            <a:ext cx="1860550" cy="1776412"/>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81" name="直接连接符 358409"/>
          <p:cNvSpPr/>
          <p:nvPr/>
        </p:nvSpPr>
        <p:spPr>
          <a:xfrm flipH="1" flipV="1">
            <a:off x="2236788" y="4159250"/>
            <a:ext cx="1860550" cy="177323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82" name="直接连接符 358410"/>
          <p:cNvSpPr/>
          <p:nvPr/>
        </p:nvSpPr>
        <p:spPr>
          <a:xfrm flipH="1" flipV="1">
            <a:off x="2236788" y="4159250"/>
            <a:ext cx="1860550" cy="1773238"/>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83" name="直接连接符 358411"/>
          <p:cNvSpPr/>
          <p:nvPr/>
        </p:nvSpPr>
        <p:spPr>
          <a:xfrm>
            <a:off x="7573963" y="2917825"/>
            <a:ext cx="4762"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84" name="直接连接符 358412"/>
          <p:cNvSpPr/>
          <p:nvPr/>
        </p:nvSpPr>
        <p:spPr>
          <a:xfrm>
            <a:off x="7573963" y="2917825"/>
            <a:ext cx="4762"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85" name="直接连接符 358413"/>
          <p:cNvSpPr/>
          <p:nvPr/>
        </p:nvSpPr>
        <p:spPr>
          <a:xfrm flipH="1">
            <a:off x="4097338" y="5146675"/>
            <a:ext cx="3476625" cy="78581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86" name="直接连接符 358414"/>
          <p:cNvSpPr/>
          <p:nvPr/>
        </p:nvSpPr>
        <p:spPr>
          <a:xfrm flipH="1">
            <a:off x="4097338" y="5146675"/>
            <a:ext cx="3476625" cy="785813"/>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87" name="直接连接符 358415"/>
          <p:cNvSpPr/>
          <p:nvPr/>
        </p:nvSpPr>
        <p:spPr>
          <a:xfrm>
            <a:off x="5713413" y="1141413"/>
            <a:ext cx="3175" cy="222885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88" name="直接连接符 358416"/>
          <p:cNvSpPr/>
          <p:nvPr/>
        </p:nvSpPr>
        <p:spPr>
          <a:xfrm>
            <a:off x="5713413" y="1141413"/>
            <a:ext cx="3175" cy="2228850"/>
          </a:xfrm>
          <a:prstGeom prst="line">
            <a:avLst/>
          </a:prstGeom>
          <a:ln w="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8689" name="直接连接符 358417"/>
          <p:cNvSpPr/>
          <p:nvPr/>
        </p:nvSpPr>
        <p:spPr>
          <a:xfrm>
            <a:off x="2236788" y="1930400"/>
            <a:ext cx="3175" cy="222885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90" name="直接连接符 358418"/>
          <p:cNvSpPr/>
          <p:nvPr/>
        </p:nvSpPr>
        <p:spPr>
          <a:xfrm>
            <a:off x="2236788" y="1930400"/>
            <a:ext cx="3175" cy="2228850"/>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91" name="直接连接符 358419"/>
          <p:cNvSpPr/>
          <p:nvPr/>
        </p:nvSpPr>
        <p:spPr>
          <a:xfrm flipH="1">
            <a:off x="2236788" y="1141413"/>
            <a:ext cx="3476625" cy="7889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28692" name="直接连接符 358420"/>
          <p:cNvSpPr/>
          <p:nvPr/>
        </p:nvSpPr>
        <p:spPr>
          <a:xfrm flipH="1">
            <a:off x="2236788" y="1141413"/>
            <a:ext cx="3476625" cy="788987"/>
          </a:xfrm>
          <a:prstGeom prst="line">
            <a:avLst/>
          </a:prstGeom>
          <a:ln w="44450" cap="flat" cmpd="sng">
            <a:solidFill>
              <a:srgbClr val="000000"/>
            </a:solidFill>
            <a:prstDash val="solid"/>
            <a:round/>
            <a:headEnd type="none" w="med" len="med"/>
            <a:tailEnd type="none" w="med" len="med"/>
          </a:ln>
        </p:spPr>
        <p:txBody>
          <a:bodyPr/>
          <a:lstStyle/>
          <a:p>
            <a:endParaRPr lang="zh-CN" altLang="en-US"/>
          </a:p>
        </p:txBody>
      </p:sp>
      <p:sp>
        <p:nvSpPr>
          <p:cNvPr id="28693" name="直接连接符 358421"/>
          <p:cNvSpPr/>
          <p:nvPr/>
        </p:nvSpPr>
        <p:spPr>
          <a:xfrm>
            <a:off x="5641975" y="3533775"/>
            <a:ext cx="127000" cy="117475"/>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694" name="直接连接符 358422"/>
          <p:cNvSpPr/>
          <p:nvPr/>
        </p:nvSpPr>
        <p:spPr>
          <a:xfrm>
            <a:off x="5815013" y="3690938"/>
            <a:ext cx="190500" cy="176212"/>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695" name="直接连接符 358423"/>
          <p:cNvSpPr/>
          <p:nvPr/>
        </p:nvSpPr>
        <p:spPr>
          <a:xfrm>
            <a:off x="6051550" y="3911600"/>
            <a:ext cx="188913" cy="174625"/>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696" name="直接连接符 358424"/>
          <p:cNvSpPr/>
          <p:nvPr/>
        </p:nvSpPr>
        <p:spPr>
          <a:xfrm>
            <a:off x="6288088" y="4130675"/>
            <a:ext cx="125412" cy="112713"/>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697" name="直接连接符 358425"/>
          <p:cNvSpPr/>
          <p:nvPr/>
        </p:nvSpPr>
        <p:spPr>
          <a:xfrm>
            <a:off x="6413500" y="2847975"/>
            <a:ext cx="6350" cy="13954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98" name="直接连接符 358426"/>
          <p:cNvSpPr/>
          <p:nvPr/>
        </p:nvSpPr>
        <p:spPr>
          <a:xfrm flipH="1" flipV="1">
            <a:off x="3398838" y="4024313"/>
            <a:ext cx="773112" cy="712787"/>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699" name="直接连接符 358427"/>
          <p:cNvSpPr/>
          <p:nvPr/>
        </p:nvSpPr>
        <p:spPr>
          <a:xfrm flipH="1">
            <a:off x="4171950" y="4243388"/>
            <a:ext cx="2241550" cy="4937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700" name="直接连接符 358428"/>
          <p:cNvSpPr/>
          <p:nvPr/>
        </p:nvSpPr>
        <p:spPr>
          <a:xfrm flipV="1">
            <a:off x="3398838" y="3978275"/>
            <a:ext cx="203200" cy="460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1" name="直接连接符 358429"/>
          <p:cNvSpPr/>
          <p:nvPr/>
        </p:nvSpPr>
        <p:spPr>
          <a:xfrm flipV="1">
            <a:off x="3676650" y="3902075"/>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2" name="直接连接符 358430"/>
          <p:cNvSpPr/>
          <p:nvPr/>
        </p:nvSpPr>
        <p:spPr>
          <a:xfrm flipV="1">
            <a:off x="4027488" y="3825875"/>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3" name="直接连接符 358431"/>
          <p:cNvSpPr/>
          <p:nvPr/>
        </p:nvSpPr>
        <p:spPr>
          <a:xfrm flipV="1">
            <a:off x="4379913" y="3749675"/>
            <a:ext cx="282575" cy="587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4" name="直接连接符 358432"/>
          <p:cNvSpPr/>
          <p:nvPr/>
        </p:nvSpPr>
        <p:spPr>
          <a:xfrm flipV="1">
            <a:off x="4730750" y="3668713"/>
            <a:ext cx="282575"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5" name="直接连接符 358433"/>
          <p:cNvSpPr/>
          <p:nvPr/>
        </p:nvSpPr>
        <p:spPr>
          <a:xfrm flipV="1">
            <a:off x="5083175" y="3592513"/>
            <a:ext cx="287338" cy="63500"/>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6" name="直接连接符 358434"/>
          <p:cNvSpPr/>
          <p:nvPr/>
        </p:nvSpPr>
        <p:spPr>
          <a:xfrm flipV="1">
            <a:off x="5440363" y="3533775"/>
            <a:ext cx="201612" cy="46038"/>
          </a:xfrm>
          <a:prstGeom prst="line">
            <a:avLst/>
          </a:prstGeom>
          <a:ln w="0" cap="flat" cmpd="sng">
            <a:solidFill>
              <a:srgbClr val="CC00CC"/>
            </a:solidFill>
            <a:prstDash val="solid"/>
            <a:round/>
            <a:headEnd type="none" w="med" len="med"/>
            <a:tailEnd type="none" w="med" len="med"/>
          </a:ln>
        </p:spPr>
        <p:txBody>
          <a:bodyPr/>
          <a:lstStyle/>
          <a:p>
            <a:endParaRPr lang="zh-CN" altLang="en-US"/>
          </a:p>
        </p:txBody>
      </p:sp>
      <p:sp>
        <p:nvSpPr>
          <p:cNvPr id="28707" name="直接连接符 358435"/>
          <p:cNvSpPr/>
          <p:nvPr/>
        </p:nvSpPr>
        <p:spPr>
          <a:xfrm>
            <a:off x="3398838" y="2627313"/>
            <a:ext cx="6350" cy="1397000"/>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708" name="直接连接符 358436"/>
          <p:cNvSpPr/>
          <p:nvPr/>
        </p:nvSpPr>
        <p:spPr>
          <a:xfrm flipH="1" flipV="1">
            <a:off x="5641975" y="2133600"/>
            <a:ext cx="771525" cy="714375"/>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709" name="直接连接符 358437"/>
          <p:cNvSpPr/>
          <p:nvPr/>
        </p:nvSpPr>
        <p:spPr>
          <a:xfrm flipH="1">
            <a:off x="3398838" y="2133600"/>
            <a:ext cx="2243137" cy="493713"/>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710" name="矩形 358438"/>
          <p:cNvSpPr/>
          <p:nvPr/>
        </p:nvSpPr>
        <p:spPr>
          <a:xfrm>
            <a:off x="2209800" y="18288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V</a:t>
            </a:r>
          </a:p>
        </p:txBody>
      </p:sp>
      <p:sp>
        <p:nvSpPr>
          <p:cNvPr id="28711" name="矩形 358439"/>
          <p:cNvSpPr/>
          <p:nvPr/>
        </p:nvSpPr>
        <p:spPr>
          <a:xfrm>
            <a:off x="7239000" y="28956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W</a:t>
            </a:r>
          </a:p>
        </p:txBody>
      </p:sp>
      <p:sp>
        <p:nvSpPr>
          <p:cNvPr id="28712" name="矩形 358440"/>
          <p:cNvSpPr/>
          <p:nvPr/>
        </p:nvSpPr>
        <p:spPr>
          <a:xfrm>
            <a:off x="4024313" y="5530850"/>
            <a:ext cx="319087"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H</a:t>
            </a:r>
          </a:p>
        </p:txBody>
      </p:sp>
      <p:sp>
        <p:nvSpPr>
          <p:cNvPr id="28713" name="矩形 358441"/>
          <p:cNvSpPr/>
          <p:nvPr/>
        </p:nvSpPr>
        <p:spPr>
          <a:xfrm>
            <a:off x="7620000" y="50292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Y</a:t>
            </a:r>
          </a:p>
        </p:txBody>
      </p:sp>
      <p:sp>
        <p:nvSpPr>
          <p:cNvPr id="28714" name="矩形 358442"/>
          <p:cNvSpPr/>
          <p:nvPr/>
        </p:nvSpPr>
        <p:spPr>
          <a:xfrm>
            <a:off x="1828800" y="40386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X</a:t>
            </a:r>
          </a:p>
        </p:txBody>
      </p:sp>
      <p:sp>
        <p:nvSpPr>
          <p:cNvPr id="28715" name="矩形 358443"/>
          <p:cNvSpPr/>
          <p:nvPr/>
        </p:nvSpPr>
        <p:spPr>
          <a:xfrm>
            <a:off x="5638800" y="685800"/>
            <a:ext cx="319088" cy="412750"/>
          </a:xfrm>
          <a:prstGeom prst="rect">
            <a:avLst/>
          </a:prstGeom>
          <a:noFill/>
          <a:ln w="28575">
            <a:noFill/>
          </a:ln>
        </p:spPr>
        <p:txBody>
          <a:bodyPr wrap="none" anchor="t" anchorCtr="0">
            <a:spAutoFit/>
          </a:bodyPr>
          <a:lstStyle/>
          <a:p>
            <a:pPr algn="ctr"/>
            <a:r>
              <a:rPr lang="en-US" altLang="zh-CN" sz="2100" b="1" dirty="0">
                <a:solidFill>
                  <a:srgbClr val="000000"/>
                </a:solidFill>
                <a:latin typeface="宋体" panose="02010600030101010101" pitchFamily="2" charset="-122"/>
                <a:ea typeface="_x000B__x000C_"/>
              </a:rPr>
              <a:t>Z</a:t>
            </a:r>
          </a:p>
        </p:txBody>
      </p:sp>
      <p:sp>
        <p:nvSpPr>
          <p:cNvPr id="28716" name="矩形 358444"/>
          <p:cNvSpPr/>
          <p:nvPr/>
        </p:nvSpPr>
        <p:spPr>
          <a:xfrm>
            <a:off x="5257800" y="1614488"/>
            <a:ext cx="363538" cy="519112"/>
          </a:xfrm>
          <a:prstGeom prst="rect">
            <a:avLst/>
          </a:prstGeom>
          <a:noFill/>
          <a:ln w="28575">
            <a:noFill/>
          </a:ln>
        </p:spPr>
        <p:txBody>
          <a:bodyPr anchor="t" anchorCtr="0">
            <a:spAutoFit/>
          </a:bodyPr>
          <a:lstStyle/>
          <a:p>
            <a:pPr algn="ctr"/>
            <a:r>
              <a:rPr lang="en-US" altLang="zh-CN" sz="2800" b="1" dirty="0">
                <a:solidFill>
                  <a:srgbClr val="006600"/>
                </a:solidFill>
                <a:latin typeface="宋体" panose="02010600030101010101" pitchFamily="2" charset="-122"/>
                <a:ea typeface="_x000B__x000C_"/>
              </a:rPr>
              <a:t>B</a:t>
            </a:r>
          </a:p>
        </p:txBody>
      </p:sp>
      <p:sp>
        <p:nvSpPr>
          <p:cNvPr id="28717" name="矩形 358445"/>
          <p:cNvSpPr/>
          <p:nvPr/>
        </p:nvSpPr>
        <p:spPr>
          <a:xfrm>
            <a:off x="3733800" y="4737100"/>
            <a:ext cx="363538" cy="519113"/>
          </a:xfrm>
          <a:prstGeom prst="rect">
            <a:avLst/>
          </a:prstGeom>
          <a:noFill/>
          <a:ln w="28575">
            <a:noFill/>
          </a:ln>
        </p:spPr>
        <p:txBody>
          <a:bodyPr wrap="none" anchor="t" anchorCtr="0">
            <a:spAutoFit/>
          </a:bodyPr>
          <a:lstStyle/>
          <a:p>
            <a:pPr algn="ctr"/>
            <a:r>
              <a:rPr lang="en-US" altLang="zh-CN" sz="2800" b="1" dirty="0">
                <a:solidFill>
                  <a:srgbClr val="006600"/>
                </a:solidFill>
                <a:latin typeface="宋体" panose="02010600030101010101" pitchFamily="2" charset="-122"/>
                <a:ea typeface="_x000B__x000C_"/>
              </a:rPr>
              <a:t>A</a:t>
            </a:r>
          </a:p>
        </p:txBody>
      </p:sp>
      <p:sp>
        <p:nvSpPr>
          <p:cNvPr id="28718" name="直接连接符 358446"/>
          <p:cNvSpPr/>
          <p:nvPr/>
        </p:nvSpPr>
        <p:spPr>
          <a:xfrm>
            <a:off x="4178300" y="3325813"/>
            <a:ext cx="6350" cy="1395412"/>
          </a:xfrm>
          <a:prstGeom prst="line">
            <a:avLst/>
          </a:prstGeom>
          <a:ln w="0" cap="flat" cmpd="sng">
            <a:solidFill>
              <a:srgbClr val="FF00FF"/>
            </a:solidFill>
            <a:prstDash val="solid"/>
            <a:round/>
            <a:headEnd type="none" w="med" len="med"/>
            <a:tailEnd type="none" w="med" len="med"/>
          </a:ln>
        </p:spPr>
        <p:txBody>
          <a:bodyPr/>
          <a:lstStyle/>
          <a:p>
            <a:endParaRPr lang="zh-CN" altLang="en-US"/>
          </a:p>
        </p:txBody>
      </p:sp>
      <p:sp>
        <p:nvSpPr>
          <p:cNvPr id="28719" name="直接连接符 358447"/>
          <p:cNvSpPr/>
          <p:nvPr/>
        </p:nvSpPr>
        <p:spPr>
          <a:xfrm flipH="1">
            <a:off x="5638800" y="2133600"/>
            <a:ext cx="0" cy="1400175"/>
          </a:xfrm>
          <a:prstGeom prst="line">
            <a:avLst/>
          </a:prstGeom>
          <a:ln w="19050" cap="flat" cmpd="sng">
            <a:solidFill>
              <a:srgbClr val="CC00CC"/>
            </a:solidFill>
            <a:prstDash val="lgDash"/>
            <a:round/>
            <a:headEnd type="none" w="med" len="med"/>
            <a:tailEnd type="none" w="med" len="med"/>
          </a:ln>
        </p:spPr>
        <p:txBody>
          <a:bodyPr/>
          <a:lstStyle/>
          <a:p>
            <a:endParaRPr lang="zh-CN" altLang="en-US"/>
          </a:p>
        </p:txBody>
      </p:sp>
      <p:sp>
        <p:nvSpPr>
          <p:cNvPr id="28720" name="文本框 358448"/>
          <p:cNvSpPr txBox="1"/>
          <p:nvPr/>
        </p:nvSpPr>
        <p:spPr>
          <a:xfrm>
            <a:off x="455613" y="257503"/>
            <a:ext cx="2710999" cy="523220"/>
          </a:xfrm>
          <a:prstGeom prst="rect">
            <a:avLst/>
          </a:prstGeom>
          <a:noFill/>
          <a:ln w="12700">
            <a:noFill/>
          </a:ln>
          <a:effectLst/>
        </p:spPr>
        <p:txBody>
          <a:bodyPr wrap="none" anchor="ctr" anchorCtr="0">
            <a:spAutoFit/>
          </a:bodyPr>
          <a:lstStyle/>
          <a:p>
            <a:r>
              <a:rPr lang="en-US" altLang="zh-CN" sz="2800" b="1" dirty="0">
                <a:solidFill>
                  <a:srgbClr val="C00000"/>
                </a:solidFill>
                <a:latin typeface="仿宋_GB2312" panose="02010600030101010101" charset="-122"/>
                <a:ea typeface="仿宋_GB2312" panose="02010600030101010101" charset="-122"/>
              </a:rPr>
              <a:t>3)</a:t>
            </a:r>
            <a:r>
              <a:rPr lang="zh-CN" altLang="en-US" sz="2800" b="1" dirty="0">
                <a:solidFill>
                  <a:srgbClr val="C00000"/>
                </a:solidFill>
                <a:latin typeface="仿宋_GB2312" panose="02010600030101010101" charset="-122"/>
                <a:ea typeface="仿宋_GB2312" panose="02010600030101010101" charset="-122"/>
              </a:rPr>
              <a:t>一般位置直线</a:t>
            </a:r>
          </a:p>
        </p:txBody>
      </p:sp>
      <p:sp>
        <p:nvSpPr>
          <p:cNvPr id="358450" name="直接连接符 358449"/>
          <p:cNvSpPr/>
          <p:nvPr/>
        </p:nvSpPr>
        <p:spPr>
          <a:xfrm>
            <a:off x="3398838" y="2627313"/>
            <a:ext cx="3021012" cy="1616075"/>
          </a:xfrm>
          <a:prstGeom prst="line">
            <a:avLst/>
          </a:prstGeom>
          <a:ln w="57150" cap="flat" cmpd="sng">
            <a:solidFill>
              <a:schemeClr val="tx1"/>
            </a:solidFill>
            <a:prstDash val="solid"/>
            <a:round/>
            <a:headEnd type="none" w="med" len="med"/>
            <a:tailEnd type="none" w="med" len="med"/>
          </a:ln>
        </p:spPr>
        <p:txBody>
          <a:bodyPr/>
          <a:lstStyle/>
          <a:p>
            <a:endParaRPr lang="zh-CN" altLang="en-US"/>
          </a:p>
        </p:txBody>
      </p:sp>
      <p:sp>
        <p:nvSpPr>
          <p:cNvPr id="358451" name="直接连接符 358450"/>
          <p:cNvSpPr/>
          <p:nvPr/>
        </p:nvSpPr>
        <p:spPr>
          <a:xfrm flipV="1">
            <a:off x="3405188" y="2847975"/>
            <a:ext cx="3014662" cy="1190625"/>
          </a:xfrm>
          <a:prstGeom prst="line">
            <a:avLst/>
          </a:prstGeom>
          <a:ln w="38100" cap="flat" cmpd="sng">
            <a:solidFill>
              <a:srgbClr val="00FF00"/>
            </a:solidFill>
            <a:prstDash val="solid"/>
            <a:round/>
            <a:headEnd type="none" w="med" len="med"/>
            <a:tailEnd type="none" w="med" len="med"/>
          </a:ln>
        </p:spPr>
        <p:txBody>
          <a:bodyPr/>
          <a:lstStyle/>
          <a:p>
            <a:endParaRPr lang="zh-CN" altLang="en-US"/>
          </a:p>
        </p:txBody>
      </p:sp>
      <p:sp>
        <p:nvSpPr>
          <p:cNvPr id="358452" name="直接连接符 358451"/>
          <p:cNvSpPr/>
          <p:nvPr/>
        </p:nvSpPr>
        <p:spPr>
          <a:xfrm>
            <a:off x="4178300" y="3341688"/>
            <a:ext cx="1463675" cy="192087"/>
          </a:xfrm>
          <a:prstGeom prst="line">
            <a:avLst/>
          </a:prstGeom>
          <a:ln w="57150" cap="flat" cmpd="sng">
            <a:solidFill>
              <a:srgbClr val="FFFF00"/>
            </a:solidFill>
            <a:prstDash val="solid"/>
            <a:roun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58451"/>
                                        </p:tgtEl>
                                        <p:attrNameLst>
                                          <p:attrName>style.visibility</p:attrName>
                                        </p:attrNameLst>
                                      </p:cBhvr>
                                      <p:to>
                                        <p:strVal val="visible"/>
                                      </p:to>
                                    </p:set>
                                    <p:animEffect transition="in" filter="wipe(up)">
                                      <p:cBhvr>
                                        <p:cTn id="7" dur="500"/>
                                        <p:tgtEl>
                                          <p:spTgt spid="358451"/>
                                        </p:tgtEl>
                                      </p:cBhvr>
                                    </p:animEffect>
                                  </p:childTnLst>
                                  <p:subTnLst>
                                    <p:set>
                                      <p:cBhvr override="childStyle">
                                        <p:cTn dur="1" fill="hold" display="0" masterRel="nextClick" afterEffect="1"/>
                                        <p:tgtEl>
                                          <p:spTgt spid="35845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58450"/>
                                        </p:tgtEl>
                                        <p:attrNameLst>
                                          <p:attrName>style.visibility</p:attrName>
                                        </p:attrNameLst>
                                      </p:cBhvr>
                                      <p:to>
                                        <p:strVal val="visible"/>
                                      </p:to>
                                    </p:set>
                                    <p:animEffect transition="in" filter="wipe(up)">
                                      <p:cBhvr>
                                        <p:cTn id="12" dur="500"/>
                                        <p:tgtEl>
                                          <p:spTgt spid="358450"/>
                                        </p:tgtEl>
                                      </p:cBhvr>
                                    </p:animEffect>
                                  </p:childTnLst>
                                  <p:subTnLst>
                                    <p:set>
                                      <p:cBhvr override="childStyle">
                                        <p:cTn dur="1" fill="hold" display="0" masterRel="nextClick" afterEffect="1"/>
                                        <p:tgtEl>
                                          <p:spTgt spid="35845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58452"/>
                                        </p:tgtEl>
                                        <p:attrNameLst>
                                          <p:attrName>style.visibility</p:attrName>
                                        </p:attrNameLst>
                                      </p:cBhvr>
                                      <p:to>
                                        <p:strVal val="visible"/>
                                      </p:to>
                                    </p:set>
                                    <p:animEffect transition="in" filter="wipe(up)">
                                      <p:cBhvr>
                                        <p:cTn id="17" dur="500"/>
                                        <p:tgtEl>
                                          <p:spTgt spid="358452"/>
                                        </p:tgtEl>
                                      </p:cBhvr>
                                    </p:animEffect>
                                  </p:childTnLst>
                                  <p:subTnLst>
                                    <p:set>
                                      <p:cBhvr override="childStyle">
                                        <p:cTn dur="1" fill="hold" display="0" masterRel="nextClick" afterEffect="1"/>
                                        <p:tgtEl>
                                          <p:spTgt spid="358452"/>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58403"/>
                                        </p:tgtEl>
                                        <p:attrNameLst>
                                          <p:attrName>style.visibility</p:attrName>
                                        </p:attrNameLst>
                                      </p:cBhvr>
                                      <p:to>
                                        <p:strVal val="visible"/>
                                      </p:to>
                                    </p:set>
                                    <p:animEffect transition="in" filter="wipe(up)">
                                      <p:cBhvr>
                                        <p:cTn id="22" dur="500"/>
                                        <p:tgtEl>
                                          <p:spTgt spid="358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30" name="平行四边形 373794"/>
          <p:cNvSpPr/>
          <p:nvPr/>
        </p:nvSpPr>
        <p:spPr>
          <a:xfrm flipH="1">
            <a:off x="935038" y="3027363"/>
            <a:ext cx="3082925" cy="1111250"/>
          </a:xfrm>
          <a:prstGeom prst="parallelogram">
            <a:avLst>
              <a:gd name="adj" fmla="val 98062"/>
            </a:avLst>
          </a:prstGeom>
          <a:solidFill>
            <a:srgbClr val="66FF33"/>
          </a:solidFill>
          <a:ln w="9525" cap="flat" cmpd="sng">
            <a:solidFill>
              <a:srgbClr val="000000"/>
            </a:solidFill>
            <a:prstDash val="solid"/>
            <a:miter/>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
        <p:nvSpPr>
          <p:cNvPr id="29731" name="平行四边形 373795"/>
          <p:cNvSpPr/>
          <p:nvPr/>
        </p:nvSpPr>
        <p:spPr>
          <a:xfrm rot="5400000">
            <a:off x="2052638" y="2173288"/>
            <a:ext cx="2836862" cy="1092200"/>
          </a:xfrm>
          <a:prstGeom prst="parallelogram">
            <a:avLst>
              <a:gd name="adj" fmla="val 102427"/>
            </a:avLst>
          </a:prstGeom>
          <a:solidFill>
            <a:srgbClr val="FFFF00"/>
          </a:solidFill>
          <a:ln w="9525" cap="flat" cmpd="sng">
            <a:solidFill>
              <a:srgbClr val="000000"/>
            </a:solidFill>
            <a:prstDash val="solid"/>
            <a:miter/>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
        <p:nvSpPr>
          <p:cNvPr id="29732" name="矩形 373796"/>
          <p:cNvSpPr/>
          <p:nvPr/>
        </p:nvSpPr>
        <p:spPr>
          <a:xfrm>
            <a:off x="935038" y="1301750"/>
            <a:ext cx="1992312" cy="1716088"/>
          </a:xfrm>
          <a:prstGeom prst="rect">
            <a:avLst/>
          </a:prstGeom>
          <a:solidFill>
            <a:srgbClr val="FFCCFF"/>
          </a:solidFill>
          <a:ln w="9525" cap="flat" cmpd="sng">
            <a:solidFill>
              <a:srgbClr val="000000"/>
            </a:solidFill>
            <a:prstDash val="solid"/>
            <a:miter/>
            <a:headEnd type="none" w="med" len="med"/>
            <a:tailEnd type="none" w="med" len="med"/>
          </a:ln>
        </p:spPr>
        <p:txBody>
          <a:bodyPr anchor="t" anchorCtr="0"/>
          <a:lstStyle/>
          <a:p>
            <a:pPr algn="ctr"/>
            <a:endParaRPr lang="zh-CN" altLang="en-US" dirty="0">
              <a:latin typeface="Times New Roman" panose="02020603050405020304" pitchFamily="18" charset="0"/>
              <a:ea typeface="宋体" panose="02010600030101010101" pitchFamily="2" charset="-122"/>
            </a:endParaRPr>
          </a:p>
        </p:txBody>
      </p:sp>
      <p:sp>
        <p:nvSpPr>
          <p:cNvPr id="29733" name="矩形 373797"/>
          <p:cNvSpPr/>
          <p:nvPr/>
        </p:nvSpPr>
        <p:spPr>
          <a:xfrm>
            <a:off x="2424113" y="3803650"/>
            <a:ext cx="139700" cy="334963"/>
          </a:xfrm>
          <a:prstGeom prst="rect">
            <a:avLst/>
          </a:prstGeom>
          <a:noFill/>
          <a:ln w="9525">
            <a:noFill/>
          </a:ln>
        </p:spPr>
        <p:txBody>
          <a:bodyPr wrap="none" lIns="0" tIns="0" rIns="0" bIns="0" anchor="t" anchorCtr="0">
            <a:spAutoFit/>
          </a:bodyPr>
          <a:lstStyle/>
          <a:p>
            <a:pPr algn="ctr"/>
            <a:r>
              <a:rPr lang="en-US" altLang="zh-CN" sz="2200" b="1" dirty="0">
                <a:solidFill>
                  <a:srgbClr val="000000"/>
                </a:solidFill>
                <a:latin typeface="宋体" panose="02010600030101010101" pitchFamily="2" charset="-122"/>
                <a:ea typeface="_x000B__x000C_"/>
              </a:rPr>
              <a:t>H</a:t>
            </a:r>
            <a:endParaRPr lang="en-US" altLang="zh-CN" dirty="0">
              <a:latin typeface="Times New Roman" panose="02020603050405020304" pitchFamily="18" charset="0"/>
              <a:ea typeface="宋体" panose="02010600030101010101" pitchFamily="2" charset="-122"/>
            </a:endParaRPr>
          </a:p>
        </p:txBody>
      </p:sp>
      <p:sp>
        <p:nvSpPr>
          <p:cNvPr id="29734" name="矩形 373798"/>
          <p:cNvSpPr/>
          <p:nvPr/>
        </p:nvSpPr>
        <p:spPr>
          <a:xfrm>
            <a:off x="2116138" y="3660775"/>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a</a:t>
            </a:r>
            <a:endParaRPr lang="en-US" altLang="zh-CN" dirty="0">
              <a:latin typeface="Times New Roman" panose="02020603050405020304" pitchFamily="18" charset="0"/>
              <a:ea typeface="宋体" panose="02010600030101010101" pitchFamily="2" charset="-122"/>
            </a:endParaRPr>
          </a:p>
        </p:txBody>
      </p:sp>
      <p:sp>
        <p:nvSpPr>
          <p:cNvPr id="29735" name="任意多边形 373799"/>
          <p:cNvSpPr/>
          <p:nvPr/>
        </p:nvSpPr>
        <p:spPr>
          <a:xfrm>
            <a:off x="2806700" y="2038350"/>
            <a:ext cx="479425" cy="1588"/>
          </a:xfrm>
          <a:custGeom>
            <a:avLst/>
            <a:gdLst/>
            <a:ahLst/>
            <a:cxnLst>
              <a:cxn ang="0">
                <a:pos x="479425" y="0"/>
              </a:cxn>
              <a:cxn ang="0">
                <a:pos x="0" y="0"/>
              </a:cxn>
              <a:cxn ang="0">
                <a:pos x="397" y="0"/>
              </a:cxn>
            </a:cxnLst>
            <a:rect l="0" t="0" r="0" b="0"/>
            <a:pathLst>
              <a:path w="1209" h="1">
                <a:moveTo>
                  <a:pt x="1209" y="0"/>
                </a:moveTo>
                <a:lnTo>
                  <a:pt x="0" y="0"/>
                </a:lnTo>
                <a:lnTo>
                  <a:pt x="1" y="0"/>
                </a:lnTo>
              </a:path>
            </a:pathLst>
          </a:custGeom>
          <a:noFill/>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9736" name="任意多边形 373800"/>
          <p:cNvSpPr/>
          <p:nvPr/>
        </p:nvSpPr>
        <p:spPr>
          <a:xfrm>
            <a:off x="2806700" y="3376613"/>
            <a:ext cx="481013" cy="1587"/>
          </a:xfrm>
          <a:custGeom>
            <a:avLst/>
            <a:gdLst/>
            <a:ahLst/>
            <a:cxnLst>
              <a:cxn ang="0">
                <a:pos x="0" y="0"/>
              </a:cxn>
              <a:cxn ang="0">
                <a:pos x="480615" y="0"/>
              </a:cxn>
              <a:cxn ang="0">
                <a:pos x="481013" y="0"/>
              </a:cxn>
            </a:cxnLst>
            <a:rect l="0" t="0" r="0" b="0"/>
            <a:pathLst>
              <a:path w="1210" h="1">
                <a:moveTo>
                  <a:pt x="0" y="0"/>
                </a:moveTo>
                <a:lnTo>
                  <a:pt x="1209" y="0"/>
                </a:lnTo>
                <a:lnTo>
                  <a:pt x="1210" y="0"/>
                </a:lnTo>
              </a:path>
            </a:pathLst>
          </a:custGeom>
          <a:noFill/>
          <a:ln w="19050" cap="flat" cmpd="sng">
            <a:solidFill>
              <a:schemeClr val="tx2"/>
            </a:solidFill>
            <a:prstDash val="solid"/>
            <a:round/>
            <a:headEnd type="none" w="med" len="med"/>
            <a:tailEnd type="none" w="med" len="med"/>
          </a:ln>
        </p:spPr>
        <p:txBody>
          <a:bodyPr/>
          <a:lstStyle/>
          <a:p>
            <a:endParaRPr lang="zh-CN" altLang="en-US"/>
          </a:p>
        </p:txBody>
      </p:sp>
      <p:sp>
        <p:nvSpPr>
          <p:cNvPr id="29737" name="任意多边形 373801"/>
          <p:cNvSpPr/>
          <p:nvPr/>
        </p:nvSpPr>
        <p:spPr>
          <a:xfrm>
            <a:off x="2271713" y="3789363"/>
            <a:ext cx="1428750" cy="1587"/>
          </a:xfrm>
          <a:custGeom>
            <a:avLst/>
            <a:gdLst/>
            <a:ahLst/>
            <a:cxnLst>
              <a:cxn ang="0">
                <a:pos x="0" y="0"/>
              </a:cxn>
              <a:cxn ang="0">
                <a:pos x="1428353" y="0"/>
              </a:cxn>
              <a:cxn ang="0">
                <a:pos x="1428750" y="0"/>
              </a:cxn>
            </a:cxnLst>
            <a:rect l="0" t="0" r="0" b="0"/>
            <a:pathLst>
              <a:path w="3599" h="1">
                <a:moveTo>
                  <a:pt x="0" y="0"/>
                </a:moveTo>
                <a:lnTo>
                  <a:pt x="3598" y="0"/>
                </a:lnTo>
                <a:lnTo>
                  <a:pt x="3599" y="0"/>
                </a:lnTo>
              </a:path>
            </a:pathLst>
          </a:custGeom>
          <a:noFill/>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9738" name="任意多边形 373802"/>
          <p:cNvSpPr/>
          <p:nvPr/>
        </p:nvSpPr>
        <p:spPr>
          <a:xfrm>
            <a:off x="2271713" y="3217863"/>
            <a:ext cx="1428750" cy="1587"/>
          </a:xfrm>
          <a:custGeom>
            <a:avLst/>
            <a:gdLst/>
            <a:ahLst/>
            <a:cxnLst>
              <a:cxn ang="0">
                <a:pos x="0" y="0"/>
              </a:cxn>
              <a:cxn ang="0">
                <a:pos x="1428353" y="0"/>
              </a:cxn>
              <a:cxn ang="0">
                <a:pos x="1428750" y="0"/>
              </a:cxn>
            </a:cxnLst>
            <a:rect l="0" t="0" r="0" b="0"/>
            <a:pathLst>
              <a:path w="3599" h="1">
                <a:moveTo>
                  <a:pt x="0" y="0"/>
                </a:moveTo>
                <a:lnTo>
                  <a:pt x="3598" y="0"/>
                </a:lnTo>
                <a:lnTo>
                  <a:pt x="3599" y="0"/>
                </a:lnTo>
              </a:path>
            </a:pathLst>
          </a:custGeom>
          <a:noFill/>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grpSp>
        <p:nvGrpSpPr>
          <p:cNvPr id="373804" name="组合 373803"/>
          <p:cNvGrpSpPr/>
          <p:nvPr/>
        </p:nvGrpSpPr>
        <p:grpSpPr>
          <a:xfrm>
            <a:off x="2590800" y="2038350"/>
            <a:ext cx="628650" cy="1179513"/>
            <a:chOff x="1632" y="1284"/>
            <a:chExt cx="396" cy="743"/>
          </a:xfrm>
        </p:grpSpPr>
        <p:sp>
          <p:nvSpPr>
            <p:cNvPr id="29740" name="任意多边形 373804"/>
            <p:cNvSpPr/>
            <p:nvPr/>
          </p:nvSpPr>
          <p:spPr>
            <a:xfrm>
              <a:off x="1768" y="1284"/>
              <a:ext cx="260" cy="743"/>
            </a:xfrm>
            <a:custGeom>
              <a:avLst/>
              <a:gdLst/>
              <a:ahLst/>
              <a:cxnLst>
                <a:cxn ang="0">
                  <a:pos x="0" y="0"/>
                </a:cxn>
                <a:cxn ang="0">
                  <a:pos x="260" y="743"/>
                </a:cxn>
                <a:cxn ang="0">
                  <a:pos x="260" y="743"/>
                </a:cxn>
              </a:cxnLst>
              <a:rect l="0" t="0" r="0" b="0"/>
              <a:pathLst>
                <a:path w="1041" h="2972">
                  <a:moveTo>
                    <a:pt x="0" y="0"/>
                  </a:moveTo>
                  <a:lnTo>
                    <a:pt x="1040" y="2972"/>
                  </a:lnTo>
                  <a:lnTo>
                    <a:pt x="1041" y="2972"/>
                  </a:lnTo>
                </a:path>
              </a:pathLst>
            </a:custGeom>
            <a:noFill/>
            <a:ln w="19050" cap="flat" cmpd="sng">
              <a:solidFill>
                <a:schemeClr val="tx1"/>
              </a:solidFill>
              <a:prstDash val="solid"/>
              <a:round/>
              <a:headEnd type="none" w="med" len="med"/>
              <a:tailEnd type="none" w="med" len="med"/>
            </a:ln>
          </p:spPr>
          <p:txBody>
            <a:bodyPr/>
            <a:lstStyle/>
            <a:p>
              <a:endParaRPr lang="zh-CN" altLang="en-US"/>
            </a:p>
          </p:txBody>
        </p:sp>
        <p:sp>
          <p:nvSpPr>
            <p:cNvPr id="29741" name="矩形 373805"/>
            <p:cNvSpPr/>
            <p:nvPr/>
          </p:nvSpPr>
          <p:spPr>
            <a:xfrm>
              <a:off x="1632" y="1484"/>
              <a:ext cx="169" cy="202"/>
            </a:xfrm>
            <a:prstGeom prst="rect">
              <a:avLst/>
            </a:prstGeom>
            <a:noFill/>
            <a:ln w="9525">
              <a:noFill/>
            </a:ln>
          </p:spPr>
          <p:txBody>
            <a:bodyPr wrap="none" lIns="0" tIns="0" rIns="0" bIns="0" anchor="t" anchorCtr="0">
              <a:spAutoFit/>
            </a:bodyPr>
            <a:lstStyle/>
            <a:p>
              <a:pPr algn="ctr"/>
              <a:r>
                <a:rPr lang="en-US" altLang="zh-CN" sz="2100" b="1" dirty="0">
                  <a:solidFill>
                    <a:srgbClr val="000000"/>
                  </a:solidFill>
                  <a:latin typeface="宋体" panose="02010600030101010101" pitchFamily="2" charset="-122"/>
                  <a:ea typeface="_x000B__x000C_"/>
                </a:rPr>
                <a:t>γ</a:t>
              </a:r>
              <a:endParaRPr lang="en-US" altLang="zh-CN" dirty="0">
                <a:latin typeface="Times New Roman" panose="02020603050405020304" pitchFamily="18" charset="0"/>
                <a:ea typeface="宋体" panose="02010600030101010101" pitchFamily="2" charset="-122"/>
              </a:endParaRPr>
            </a:p>
          </p:txBody>
        </p:sp>
        <p:sp>
          <p:nvSpPr>
            <p:cNvPr id="29742" name="任意多边形 373806"/>
            <p:cNvSpPr/>
            <p:nvPr/>
          </p:nvSpPr>
          <p:spPr>
            <a:xfrm>
              <a:off x="1667" y="1507"/>
              <a:ext cx="182" cy="21"/>
            </a:xfrm>
            <a:custGeom>
              <a:avLst/>
              <a:gdLst/>
              <a:ahLst/>
              <a:cxnLst>
                <a:cxn ang="0">
                  <a:pos x="0" y="0"/>
                </a:cxn>
                <a:cxn ang="0">
                  <a:pos x="90" y="21"/>
                </a:cxn>
                <a:cxn ang="0">
                  <a:pos x="182" y="8"/>
                </a:cxn>
                <a:cxn ang="0">
                  <a:pos x="182" y="8"/>
                </a:cxn>
              </a:cxnLst>
              <a:rect l="0" t="0" r="0" b="0"/>
              <a:pathLst>
                <a:path w="726" h="86">
                  <a:moveTo>
                    <a:pt x="0" y="0"/>
                  </a:moveTo>
                  <a:lnTo>
                    <a:pt x="360" y="86"/>
                  </a:lnTo>
                  <a:lnTo>
                    <a:pt x="725" y="33"/>
                  </a:lnTo>
                  <a:lnTo>
                    <a:pt x="726" y="33"/>
                  </a:lnTo>
                </a:path>
              </a:pathLst>
            </a:custGeom>
            <a:noFill/>
            <a:ln w="19050" cap="flat" cmpd="sng">
              <a:solidFill>
                <a:schemeClr val="tx1"/>
              </a:solidFill>
              <a:prstDash val="solid"/>
              <a:round/>
              <a:headEnd type="none" w="med" len="med"/>
              <a:tailEnd type="none" w="med" len="med"/>
            </a:ln>
          </p:spPr>
          <p:txBody>
            <a:bodyPr/>
            <a:lstStyle/>
            <a:p>
              <a:endParaRPr lang="zh-CN" altLang="en-US"/>
            </a:p>
          </p:txBody>
        </p:sp>
      </p:grpSp>
      <p:sp>
        <p:nvSpPr>
          <p:cNvPr id="29743" name="任意多边形 373807"/>
          <p:cNvSpPr/>
          <p:nvPr/>
        </p:nvSpPr>
        <p:spPr>
          <a:xfrm>
            <a:off x="2446338" y="1677988"/>
            <a:ext cx="1587" cy="1338262"/>
          </a:xfrm>
          <a:custGeom>
            <a:avLst/>
            <a:gdLst/>
            <a:ahLst/>
            <a:cxnLst>
              <a:cxn ang="0">
                <a:pos x="0" y="0"/>
              </a:cxn>
              <a:cxn ang="0">
                <a:pos x="0" y="1338262"/>
              </a:cxn>
              <a:cxn ang="0">
                <a:pos x="1587" y="1338262"/>
              </a:cxn>
            </a:cxnLst>
            <a:rect l="0" t="0" r="0" b="0"/>
            <a:pathLst>
              <a:path w="2" h="3371">
                <a:moveTo>
                  <a:pt x="0" y="0"/>
                </a:moveTo>
                <a:lnTo>
                  <a:pt x="0" y="3371"/>
                </a:lnTo>
                <a:lnTo>
                  <a:pt x="2" y="3371"/>
                </a:lnTo>
              </a:path>
            </a:pathLst>
          </a:custGeom>
          <a:noFill/>
          <a:ln w="19050" cap="flat" cmpd="sng">
            <a:solidFill>
              <a:schemeClr val="tx2"/>
            </a:solidFill>
            <a:prstDash val="solid"/>
            <a:round/>
            <a:headEnd type="none" w="med" len="med"/>
            <a:tailEnd type="none" w="med" len="med"/>
          </a:ln>
        </p:spPr>
        <p:txBody>
          <a:bodyPr/>
          <a:lstStyle/>
          <a:p>
            <a:endParaRPr lang="zh-CN" altLang="en-US"/>
          </a:p>
        </p:txBody>
      </p:sp>
      <p:sp>
        <p:nvSpPr>
          <p:cNvPr id="29744" name="任意多边形 373808"/>
          <p:cNvSpPr/>
          <p:nvPr/>
        </p:nvSpPr>
        <p:spPr>
          <a:xfrm>
            <a:off x="2806700" y="2038350"/>
            <a:ext cx="1588" cy="1338263"/>
          </a:xfrm>
          <a:custGeom>
            <a:avLst/>
            <a:gdLst/>
            <a:ahLst/>
            <a:cxnLst>
              <a:cxn ang="0">
                <a:pos x="0" y="1338263"/>
              </a:cxn>
              <a:cxn ang="0">
                <a:pos x="0" y="0"/>
              </a:cxn>
              <a:cxn ang="0">
                <a:pos x="1588" y="0"/>
              </a:cxn>
            </a:cxnLst>
            <a:rect l="0" t="0" r="0" b="0"/>
            <a:pathLst>
              <a:path w="1" h="3371">
                <a:moveTo>
                  <a:pt x="0" y="3371"/>
                </a:moveTo>
                <a:lnTo>
                  <a:pt x="0" y="0"/>
                </a:lnTo>
                <a:lnTo>
                  <a:pt x="1" y="0"/>
                </a:lnTo>
              </a:path>
            </a:pathLst>
          </a:custGeom>
          <a:noFill/>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9745" name="任意多边形 373809"/>
          <p:cNvSpPr/>
          <p:nvPr/>
        </p:nvSpPr>
        <p:spPr>
          <a:xfrm>
            <a:off x="2271713" y="2038350"/>
            <a:ext cx="534987" cy="1179513"/>
          </a:xfrm>
          <a:custGeom>
            <a:avLst/>
            <a:gdLst/>
            <a:ahLst/>
            <a:cxnLst>
              <a:cxn ang="0">
                <a:pos x="534987" y="0"/>
              </a:cxn>
              <a:cxn ang="0">
                <a:pos x="0" y="1179513"/>
              </a:cxn>
              <a:cxn ang="0">
                <a:pos x="397" y="1179513"/>
              </a:cxn>
            </a:cxnLst>
            <a:rect l="0" t="0" r="0" b="0"/>
            <a:pathLst>
              <a:path w="1349" h="2972">
                <a:moveTo>
                  <a:pt x="1349" y="0"/>
                </a:moveTo>
                <a:lnTo>
                  <a:pt x="0" y="2972"/>
                </a:lnTo>
                <a:lnTo>
                  <a:pt x="1" y="2972"/>
                </a:lnTo>
              </a:path>
            </a:pathLst>
          </a:custGeom>
          <a:noFill/>
          <a:ln w="57150" cap="flat" cmpd="sng">
            <a:solidFill>
              <a:srgbClr val="FF3300"/>
            </a:solidFill>
            <a:prstDash val="solid"/>
            <a:round/>
            <a:headEnd type="none" w="med" len="med"/>
            <a:tailEnd type="none" w="med" len="med"/>
          </a:ln>
        </p:spPr>
        <p:txBody>
          <a:bodyPr/>
          <a:lstStyle/>
          <a:p>
            <a:endParaRPr lang="zh-CN" altLang="en-US"/>
          </a:p>
        </p:txBody>
      </p:sp>
      <p:sp>
        <p:nvSpPr>
          <p:cNvPr id="29746" name="矩形 373810"/>
          <p:cNvSpPr/>
          <p:nvPr/>
        </p:nvSpPr>
        <p:spPr>
          <a:xfrm>
            <a:off x="1293813" y="2120900"/>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a</a:t>
            </a:r>
            <a:endParaRPr lang="en-US" altLang="zh-CN" dirty="0">
              <a:latin typeface="Times New Roman" panose="02020603050405020304" pitchFamily="18" charset="0"/>
              <a:ea typeface="宋体" panose="02010600030101010101" pitchFamily="2" charset="-122"/>
            </a:endParaRPr>
          </a:p>
        </p:txBody>
      </p:sp>
      <p:sp>
        <p:nvSpPr>
          <p:cNvPr id="29747" name="矩形 373811"/>
          <p:cNvSpPr/>
          <p:nvPr/>
        </p:nvSpPr>
        <p:spPr>
          <a:xfrm>
            <a:off x="2054225" y="3124200"/>
            <a:ext cx="1905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Dutch801 Rm BT" panose="02020603060505020304" pitchFamily="18" charset="0"/>
                <a:ea typeface="_x000B__x000C_"/>
              </a:rPr>
              <a:t>A</a:t>
            </a:r>
            <a:endParaRPr lang="en-US" altLang="zh-CN" dirty="0">
              <a:latin typeface="Times New Roman" panose="02020603050405020304" pitchFamily="18" charset="0"/>
              <a:ea typeface="宋体" panose="02010600030101010101" pitchFamily="2" charset="-122"/>
            </a:endParaRPr>
          </a:p>
        </p:txBody>
      </p:sp>
      <p:sp>
        <p:nvSpPr>
          <p:cNvPr id="29748" name="任意多边形 373812"/>
          <p:cNvSpPr/>
          <p:nvPr/>
        </p:nvSpPr>
        <p:spPr>
          <a:xfrm>
            <a:off x="1497013" y="1677988"/>
            <a:ext cx="949325" cy="766762"/>
          </a:xfrm>
          <a:custGeom>
            <a:avLst/>
            <a:gdLst/>
            <a:ahLst/>
            <a:cxnLst>
              <a:cxn ang="0">
                <a:pos x="0" y="766762"/>
              </a:cxn>
              <a:cxn ang="0">
                <a:pos x="948531" y="0"/>
              </a:cxn>
              <a:cxn ang="0">
                <a:pos x="949325" y="0"/>
              </a:cxn>
            </a:cxnLst>
            <a:rect l="0" t="0" r="0" b="0"/>
            <a:pathLst>
              <a:path w="2391" h="1931">
                <a:moveTo>
                  <a:pt x="0" y="1931"/>
                </a:moveTo>
                <a:lnTo>
                  <a:pt x="2389" y="0"/>
                </a:lnTo>
                <a:lnTo>
                  <a:pt x="2391" y="0"/>
                </a:lnTo>
              </a:path>
            </a:pathLst>
          </a:custGeom>
          <a:noFill/>
          <a:ln w="57150" cap="flat" cmpd="sng">
            <a:solidFill>
              <a:srgbClr val="FF3300"/>
            </a:solidFill>
            <a:prstDash val="solid"/>
            <a:round/>
            <a:headEnd type="none" w="med" len="med"/>
            <a:tailEnd type="none" w="med" len="med"/>
          </a:ln>
        </p:spPr>
        <p:txBody>
          <a:bodyPr/>
          <a:lstStyle/>
          <a:p>
            <a:endParaRPr lang="zh-CN" altLang="en-US"/>
          </a:p>
        </p:txBody>
      </p:sp>
      <p:sp>
        <p:nvSpPr>
          <p:cNvPr id="29749" name="任意多边形 373813"/>
          <p:cNvSpPr/>
          <p:nvPr/>
        </p:nvSpPr>
        <p:spPr>
          <a:xfrm>
            <a:off x="1497013" y="2444750"/>
            <a:ext cx="774700" cy="773113"/>
          </a:xfrm>
          <a:custGeom>
            <a:avLst/>
            <a:gdLst/>
            <a:ahLst/>
            <a:cxnLst>
              <a:cxn ang="0">
                <a:pos x="0" y="0"/>
              </a:cxn>
              <a:cxn ang="0">
                <a:pos x="774303" y="773113"/>
              </a:cxn>
              <a:cxn ang="0">
                <a:pos x="774700" y="773113"/>
              </a:cxn>
            </a:cxnLst>
            <a:rect l="0" t="0" r="0" b="0"/>
            <a:pathLst>
              <a:path w="1951" h="1951">
                <a:moveTo>
                  <a:pt x="0" y="0"/>
                </a:moveTo>
                <a:lnTo>
                  <a:pt x="1950" y="1951"/>
                </a:lnTo>
                <a:lnTo>
                  <a:pt x="1951" y="1951"/>
                </a:lnTo>
              </a:path>
            </a:pathLst>
          </a:custGeom>
          <a:noFill/>
          <a:ln w="12700" cap="flat" cmpd="sng">
            <a:solidFill>
              <a:schemeClr val="accent2"/>
            </a:solidFill>
            <a:prstDash val="solid"/>
            <a:round/>
            <a:headEnd type="none" w="med" len="med"/>
            <a:tailEnd type="none" w="med" len="med"/>
          </a:ln>
        </p:spPr>
        <p:txBody>
          <a:bodyPr/>
          <a:lstStyle/>
          <a:p>
            <a:endParaRPr lang="zh-CN" altLang="en-US"/>
          </a:p>
        </p:txBody>
      </p:sp>
      <p:sp>
        <p:nvSpPr>
          <p:cNvPr id="29750" name="任意多边形 373814"/>
          <p:cNvSpPr/>
          <p:nvPr/>
        </p:nvSpPr>
        <p:spPr>
          <a:xfrm>
            <a:off x="2446338" y="3016250"/>
            <a:ext cx="360362" cy="360363"/>
          </a:xfrm>
          <a:custGeom>
            <a:avLst/>
            <a:gdLst/>
            <a:ahLst/>
            <a:cxnLst>
              <a:cxn ang="0">
                <a:pos x="0" y="0"/>
              </a:cxn>
              <a:cxn ang="0">
                <a:pos x="359966" y="360363"/>
              </a:cxn>
              <a:cxn ang="0">
                <a:pos x="360362" y="360363"/>
              </a:cxn>
            </a:cxnLst>
            <a:rect l="0" t="0" r="0" b="0"/>
            <a:pathLst>
              <a:path w="911" h="910">
                <a:moveTo>
                  <a:pt x="0" y="0"/>
                </a:moveTo>
                <a:lnTo>
                  <a:pt x="910" y="910"/>
                </a:lnTo>
                <a:lnTo>
                  <a:pt x="911" y="910"/>
                </a:lnTo>
              </a:path>
            </a:pathLst>
          </a:custGeom>
          <a:noFill/>
          <a:ln w="19050" cap="flat" cmpd="sng">
            <a:solidFill>
              <a:schemeClr val="tx2"/>
            </a:solidFill>
            <a:prstDash val="solid"/>
            <a:round/>
            <a:headEnd type="none" w="med" len="med"/>
            <a:tailEnd type="none" w="med" len="med"/>
          </a:ln>
        </p:spPr>
        <p:txBody>
          <a:bodyPr/>
          <a:lstStyle/>
          <a:p>
            <a:endParaRPr lang="zh-CN" altLang="en-US"/>
          </a:p>
        </p:txBody>
      </p:sp>
      <p:sp>
        <p:nvSpPr>
          <p:cNvPr id="29751" name="任意多边形 373815"/>
          <p:cNvSpPr/>
          <p:nvPr/>
        </p:nvSpPr>
        <p:spPr>
          <a:xfrm>
            <a:off x="2271713" y="3376613"/>
            <a:ext cx="534987" cy="412750"/>
          </a:xfrm>
          <a:custGeom>
            <a:avLst/>
            <a:gdLst/>
            <a:ahLst/>
            <a:cxnLst>
              <a:cxn ang="0">
                <a:pos x="0" y="412750"/>
              </a:cxn>
              <a:cxn ang="0">
                <a:pos x="534591" y="0"/>
              </a:cxn>
              <a:cxn ang="0">
                <a:pos x="534987" y="0"/>
              </a:cxn>
            </a:cxnLst>
            <a:rect l="0" t="0" r="0" b="0"/>
            <a:pathLst>
              <a:path w="1350" h="1041">
                <a:moveTo>
                  <a:pt x="0" y="1041"/>
                </a:moveTo>
                <a:lnTo>
                  <a:pt x="1349" y="0"/>
                </a:lnTo>
                <a:lnTo>
                  <a:pt x="1350" y="0"/>
                </a:lnTo>
              </a:path>
            </a:pathLst>
          </a:custGeom>
          <a:noFill/>
          <a:ln w="57150" cap="flat" cmpd="sng">
            <a:solidFill>
              <a:srgbClr val="FF3300"/>
            </a:solidFill>
            <a:prstDash val="solid"/>
            <a:round/>
            <a:headEnd type="none" w="med" len="med"/>
            <a:tailEnd type="none" w="med" len="med"/>
          </a:ln>
        </p:spPr>
        <p:txBody>
          <a:bodyPr/>
          <a:lstStyle/>
          <a:p>
            <a:endParaRPr lang="zh-CN" altLang="en-US"/>
          </a:p>
        </p:txBody>
      </p:sp>
      <p:sp>
        <p:nvSpPr>
          <p:cNvPr id="29752" name="矩形 373816"/>
          <p:cNvSpPr/>
          <p:nvPr/>
        </p:nvSpPr>
        <p:spPr>
          <a:xfrm>
            <a:off x="2835275" y="3314700"/>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b</a:t>
            </a:r>
            <a:endParaRPr lang="en-US" altLang="zh-CN" dirty="0">
              <a:latin typeface="Times New Roman" panose="02020603050405020304" pitchFamily="18" charset="0"/>
              <a:ea typeface="宋体" panose="02010600030101010101" pitchFamily="2" charset="-122"/>
            </a:endParaRPr>
          </a:p>
        </p:txBody>
      </p:sp>
      <p:sp>
        <p:nvSpPr>
          <p:cNvPr id="29753" name="任意多边形 373817"/>
          <p:cNvSpPr/>
          <p:nvPr/>
        </p:nvSpPr>
        <p:spPr>
          <a:xfrm>
            <a:off x="2271713" y="3217863"/>
            <a:ext cx="1587" cy="571500"/>
          </a:xfrm>
          <a:custGeom>
            <a:avLst/>
            <a:gdLst/>
            <a:ahLst/>
            <a:cxnLst>
              <a:cxn ang="0">
                <a:pos x="0" y="571500"/>
              </a:cxn>
              <a:cxn ang="0">
                <a:pos x="0" y="0"/>
              </a:cxn>
              <a:cxn ang="0">
                <a:pos x="1587" y="0"/>
              </a:cxn>
            </a:cxnLst>
            <a:rect l="0" t="0" r="0" b="0"/>
            <a:pathLst>
              <a:path w="1" h="1440">
                <a:moveTo>
                  <a:pt x="0" y="1440"/>
                </a:moveTo>
                <a:lnTo>
                  <a:pt x="0" y="0"/>
                </a:lnTo>
                <a:lnTo>
                  <a:pt x="1" y="0"/>
                </a:lnTo>
              </a:path>
            </a:pathLst>
          </a:custGeom>
          <a:noFill/>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grpSp>
        <p:nvGrpSpPr>
          <p:cNvPr id="373819" name="组合 373818"/>
          <p:cNvGrpSpPr/>
          <p:nvPr/>
        </p:nvGrpSpPr>
        <p:grpSpPr>
          <a:xfrm>
            <a:off x="2271713" y="2633663"/>
            <a:ext cx="534987" cy="584200"/>
            <a:chOff x="1431" y="1659"/>
            <a:chExt cx="337" cy="368"/>
          </a:xfrm>
        </p:grpSpPr>
        <p:sp>
          <p:nvSpPr>
            <p:cNvPr id="29755" name="任意多边形 373819"/>
            <p:cNvSpPr/>
            <p:nvPr/>
          </p:nvSpPr>
          <p:spPr>
            <a:xfrm>
              <a:off x="1431" y="1767"/>
              <a:ext cx="337" cy="260"/>
            </a:xfrm>
            <a:custGeom>
              <a:avLst/>
              <a:gdLst/>
              <a:ahLst/>
              <a:cxnLst>
                <a:cxn ang="0">
                  <a:pos x="0" y="260"/>
                </a:cxn>
                <a:cxn ang="0">
                  <a:pos x="337" y="0"/>
                </a:cxn>
                <a:cxn ang="0">
                  <a:pos x="337" y="0"/>
                </a:cxn>
              </a:cxnLst>
              <a:rect l="0" t="0" r="0" b="0"/>
              <a:pathLst>
                <a:path w="1350" h="1041">
                  <a:moveTo>
                    <a:pt x="0" y="1041"/>
                  </a:moveTo>
                  <a:lnTo>
                    <a:pt x="1349" y="0"/>
                  </a:lnTo>
                  <a:lnTo>
                    <a:pt x="1350" y="0"/>
                  </a:lnTo>
                </a:path>
              </a:pathLst>
            </a:custGeom>
            <a:noFill/>
            <a:ln w="19050" cap="flat" cmpd="sng">
              <a:solidFill>
                <a:schemeClr val="tx1"/>
              </a:solidFill>
              <a:prstDash val="solid"/>
              <a:round/>
              <a:headEnd type="none" w="med" len="med"/>
              <a:tailEnd type="none" w="med" len="med"/>
            </a:ln>
          </p:spPr>
          <p:txBody>
            <a:bodyPr/>
            <a:lstStyle/>
            <a:p>
              <a:endParaRPr lang="zh-CN" altLang="en-US"/>
            </a:p>
          </p:txBody>
        </p:sp>
        <p:sp>
          <p:nvSpPr>
            <p:cNvPr id="29756" name="矩形 373820"/>
            <p:cNvSpPr/>
            <p:nvPr/>
          </p:nvSpPr>
          <p:spPr>
            <a:xfrm>
              <a:off x="1588" y="1659"/>
              <a:ext cx="101" cy="192"/>
            </a:xfrm>
            <a:prstGeom prst="rect">
              <a:avLst/>
            </a:prstGeom>
            <a:noFill/>
            <a:ln w="9525">
              <a:noFill/>
            </a:ln>
          </p:spPr>
          <p:txBody>
            <a:bodyPr wrap="none" lIns="0" tIns="0" rIns="0" bIns="0" anchor="t" anchorCtr="0">
              <a:spAutoFit/>
            </a:bodyPr>
            <a:lstStyle/>
            <a:p>
              <a:pPr algn="ctr"/>
              <a:r>
                <a:rPr lang="en-US" altLang="zh-CN" sz="2000" b="1" dirty="0">
                  <a:solidFill>
                    <a:schemeClr val="tx1"/>
                  </a:solidFill>
                  <a:latin typeface="Dutch801 Rm BT" panose="02020603060505020304" pitchFamily="18" charset="0"/>
                  <a:ea typeface="_x000B__x000C_"/>
                  <a:sym typeface="Symbol" panose="05050102010706020507" pitchFamily="18" charset="2"/>
                </a:rPr>
                <a:t></a:t>
              </a:r>
            </a:p>
          </p:txBody>
        </p:sp>
        <p:sp>
          <p:nvSpPr>
            <p:cNvPr id="29757" name="任意多边形 373821"/>
            <p:cNvSpPr/>
            <p:nvPr/>
          </p:nvSpPr>
          <p:spPr>
            <a:xfrm>
              <a:off x="1531" y="1805"/>
              <a:ext cx="93" cy="74"/>
            </a:xfrm>
            <a:custGeom>
              <a:avLst/>
              <a:gdLst/>
              <a:ahLst/>
              <a:cxnLst>
                <a:cxn ang="0">
                  <a:pos x="93" y="74"/>
                </a:cxn>
                <a:cxn ang="0">
                  <a:pos x="63" y="31"/>
                </a:cxn>
                <a:cxn ang="0">
                  <a:pos x="0" y="0"/>
                </a:cxn>
              </a:cxnLst>
              <a:rect l="0" t="0" r="0" b="0"/>
              <a:pathLst>
                <a:path w="93" h="74">
                  <a:moveTo>
                    <a:pt x="93" y="74"/>
                  </a:moveTo>
                  <a:lnTo>
                    <a:pt x="63" y="31"/>
                  </a:lnTo>
                  <a:lnTo>
                    <a:pt x="0" y="0"/>
                  </a:lnTo>
                </a:path>
              </a:pathLst>
            </a:custGeom>
            <a:noFill/>
            <a:ln w="19050" cap="flat" cmpd="sng">
              <a:solidFill>
                <a:schemeClr val="accent2"/>
              </a:solidFill>
              <a:prstDash val="solid"/>
              <a:round/>
              <a:headEnd type="none" w="med" len="med"/>
              <a:tailEnd type="none" w="med" len="med"/>
            </a:ln>
          </p:spPr>
          <p:txBody>
            <a:bodyPr/>
            <a:lstStyle/>
            <a:p>
              <a:endParaRPr lang="zh-CN" altLang="en-US"/>
            </a:p>
          </p:txBody>
        </p:sp>
      </p:grpSp>
      <p:sp>
        <p:nvSpPr>
          <p:cNvPr id="29758" name="矩形 373822"/>
          <p:cNvSpPr/>
          <p:nvPr/>
        </p:nvSpPr>
        <p:spPr>
          <a:xfrm>
            <a:off x="1019175" y="1325563"/>
            <a:ext cx="139700" cy="334962"/>
          </a:xfrm>
          <a:prstGeom prst="rect">
            <a:avLst/>
          </a:prstGeom>
          <a:noFill/>
          <a:ln w="9525">
            <a:noFill/>
          </a:ln>
        </p:spPr>
        <p:txBody>
          <a:bodyPr wrap="none" lIns="0" tIns="0" rIns="0" bIns="0" anchor="t" anchorCtr="0">
            <a:spAutoFit/>
          </a:bodyPr>
          <a:lstStyle/>
          <a:p>
            <a:pPr algn="ctr"/>
            <a:r>
              <a:rPr lang="en-US" altLang="zh-CN" sz="2200" b="1" dirty="0">
                <a:solidFill>
                  <a:srgbClr val="000000"/>
                </a:solidFill>
                <a:latin typeface="宋体" panose="02010600030101010101" pitchFamily="2" charset="-122"/>
                <a:ea typeface="_x000B__x000C_"/>
              </a:rPr>
              <a:t>V</a:t>
            </a:r>
            <a:endParaRPr lang="en-US" altLang="zh-CN" dirty="0">
              <a:latin typeface="Times New Roman" panose="02020603050405020304" pitchFamily="18" charset="0"/>
              <a:ea typeface="宋体" panose="02010600030101010101" pitchFamily="2" charset="-122"/>
            </a:endParaRPr>
          </a:p>
        </p:txBody>
      </p:sp>
      <p:sp>
        <p:nvSpPr>
          <p:cNvPr id="29759" name="矩形 373823"/>
          <p:cNvSpPr/>
          <p:nvPr/>
        </p:nvSpPr>
        <p:spPr>
          <a:xfrm>
            <a:off x="2732088" y="1684338"/>
            <a:ext cx="195262"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Dutch801 Rm BT" panose="02020603060505020304" pitchFamily="18" charset="0"/>
                <a:ea typeface="_x000B__x000C_"/>
              </a:rPr>
              <a:t>B</a:t>
            </a:r>
            <a:endParaRPr lang="en-US" altLang="zh-CN" dirty="0">
              <a:latin typeface="Times New Roman" panose="02020603050405020304" pitchFamily="18" charset="0"/>
              <a:ea typeface="宋体" panose="02010600030101010101" pitchFamily="2" charset="-122"/>
            </a:endParaRPr>
          </a:p>
        </p:txBody>
      </p:sp>
      <p:sp>
        <p:nvSpPr>
          <p:cNvPr id="29760" name="矩形 373824"/>
          <p:cNvSpPr/>
          <p:nvPr/>
        </p:nvSpPr>
        <p:spPr>
          <a:xfrm>
            <a:off x="2366963" y="1365250"/>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b</a:t>
            </a:r>
            <a:endParaRPr lang="en-US" altLang="zh-CN" dirty="0">
              <a:latin typeface="Times New Roman" panose="02020603050405020304" pitchFamily="18" charset="0"/>
              <a:ea typeface="宋体" panose="02010600030101010101" pitchFamily="2" charset="-122"/>
            </a:endParaRPr>
          </a:p>
        </p:txBody>
      </p:sp>
      <p:sp>
        <p:nvSpPr>
          <p:cNvPr id="29761" name="矩形 373825"/>
          <p:cNvSpPr/>
          <p:nvPr/>
        </p:nvSpPr>
        <p:spPr>
          <a:xfrm>
            <a:off x="3846513" y="2317750"/>
            <a:ext cx="139700" cy="334963"/>
          </a:xfrm>
          <a:prstGeom prst="rect">
            <a:avLst/>
          </a:prstGeom>
          <a:noFill/>
          <a:ln w="9525">
            <a:noFill/>
          </a:ln>
        </p:spPr>
        <p:txBody>
          <a:bodyPr wrap="none" lIns="0" tIns="0" rIns="0" bIns="0" anchor="t" anchorCtr="0">
            <a:spAutoFit/>
          </a:bodyPr>
          <a:lstStyle/>
          <a:p>
            <a:pPr algn="ctr"/>
            <a:r>
              <a:rPr lang="en-US" altLang="zh-CN" sz="2200" b="1" dirty="0">
                <a:solidFill>
                  <a:srgbClr val="000000"/>
                </a:solidFill>
                <a:latin typeface="宋体" panose="02010600030101010101" pitchFamily="2" charset="-122"/>
                <a:ea typeface="_x000B__x000C_"/>
              </a:rPr>
              <a:t>W</a:t>
            </a:r>
            <a:endParaRPr lang="en-US" altLang="zh-CN" dirty="0">
              <a:latin typeface="Times New Roman" panose="02020603050405020304" pitchFamily="18" charset="0"/>
              <a:ea typeface="宋体" panose="02010600030101010101" pitchFamily="2" charset="-122"/>
            </a:endParaRPr>
          </a:p>
        </p:txBody>
      </p:sp>
      <p:grpSp>
        <p:nvGrpSpPr>
          <p:cNvPr id="373827" name="组合 373826"/>
          <p:cNvGrpSpPr/>
          <p:nvPr/>
        </p:nvGrpSpPr>
        <p:grpSpPr>
          <a:xfrm>
            <a:off x="1858963" y="2038350"/>
            <a:ext cx="947737" cy="766763"/>
            <a:chOff x="1171" y="1284"/>
            <a:chExt cx="597" cy="483"/>
          </a:xfrm>
        </p:grpSpPr>
        <p:sp>
          <p:nvSpPr>
            <p:cNvPr id="29763" name="矩形 373827"/>
            <p:cNvSpPr/>
            <p:nvPr/>
          </p:nvSpPr>
          <p:spPr>
            <a:xfrm>
              <a:off x="1527" y="1409"/>
              <a:ext cx="153" cy="182"/>
            </a:xfrm>
            <a:prstGeom prst="rect">
              <a:avLst/>
            </a:prstGeom>
            <a:noFill/>
            <a:ln w="9525">
              <a:noFill/>
            </a:ln>
          </p:spPr>
          <p:txBody>
            <a:bodyPr wrap="none" lIns="0" tIns="0" rIns="0" bIns="0" anchor="t" anchorCtr="0">
              <a:spAutoFit/>
            </a:bodyPr>
            <a:lstStyle/>
            <a:p>
              <a:pPr algn="ctr"/>
              <a:r>
                <a:rPr lang="en-US" altLang="zh-CN" sz="1900" b="1" dirty="0">
                  <a:solidFill>
                    <a:srgbClr val="000000"/>
                  </a:solidFill>
                  <a:latin typeface="宋体" panose="02010600030101010101" pitchFamily="2" charset="-122"/>
                  <a:ea typeface="_x000B__x000C_"/>
                </a:rPr>
                <a:t>β</a:t>
              </a:r>
              <a:endParaRPr lang="en-US" altLang="zh-CN" dirty="0">
                <a:latin typeface="Times New Roman" panose="02020603050405020304" pitchFamily="18" charset="0"/>
                <a:ea typeface="宋体" panose="02010600030101010101" pitchFamily="2" charset="-122"/>
              </a:endParaRPr>
            </a:p>
          </p:txBody>
        </p:sp>
        <p:sp>
          <p:nvSpPr>
            <p:cNvPr id="29764" name="任意多边形 373828"/>
            <p:cNvSpPr/>
            <p:nvPr/>
          </p:nvSpPr>
          <p:spPr>
            <a:xfrm>
              <a:off x="1171" y="1284"/>
              <a:ext cx="597" cy="483"/>
            </a:xfrm>
            <a:custGeom>
              <a:avLst/>
              <a:gdLst/>
              <a:ahLst/>
              <a:cxnLst>
                <a:cxn ang="0">
                  <a:pos x="0" y="483"/>
                </a:cxn>
                <a:cxn ang="0">
                  <a:pos x="597" y="0"/>
                </a:cxn>
                <a:cxn ang="0">
                  <a:pos x="597" y="0"/>
                </a:cxn>
              </a:cxnLst>
              <a:rect l="0" t="0" r="0" b="0"/>
              <a:pathLst>
                <a:path w="2390" h="1931">
                  <a:moveTo>
                    <a:pt x="0" y="1931"/>
                  </a:moveTo>
                  <a:lnTo>
                    <a:pt x="2389" y="0"/>
                  </a:lnTo>
                  <a:lnTo>
                    <a:pt x="2390" y="0"/>
                  </a:lnTo>
                </a:path>
              </a:pathLst>
            </a:custGeom>
            <a:noFill/>
            <a:ln w="1905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29765" name="任意多边形 373829"/>
            <p:cNvSpPr/>
            <p:nvPr/>
          </p:nvSpPr>
          <p:spPr>
            <a:xfrm>
              <a:off x="1638" y="1390"/>
              <a:ext cx="61" cy="47"/>
            </a:xfrm>
            <a:custGeom>
              <a:avLst/>
              <a:gdLst/>
              <a:ahLst/>
              <a:cxnLst>
                <a:cxn ang="0">
                  <a:pos x="0" y="0"/>
                </a:cxn>
                <a:cxn ang="0">
                  <a:pos x="20" y="30"/>
                </a:cxn>
                <a:cxn ang="0">
                  <a:pos x="61" y="47"/>
                </a:cxn>
              </a:cxnLst>
              <a:rect l="0" t="0" r="0" b="0"/>
              <a:pathLst>
                <a:path w="61" h="47">
                  <a:moveTo>
                    <a:pt x="0" y="0"/>
                  </a:moveTo>
                  <a:lnTo>
                    <a:pt x="20" y="30"/>
                  </a:lnTo>
                  <a:lnTo>
                    <a:pt x="61" y="47"/>
                  </a:lnTo>
                </a:path>
              </a:pathLst>
            </a:custGeom>
            <a:noFill/>
            <a:ln w="1905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grpSp>
      <p:sp>
        <p:nvSpPr>
          <p:cNvPr id="29766" name="任意多边形 373830"/>
          <p:cNvSpPr/>
          <p:nvPr/>
        </p:nvSpPr>
        <p:spPr>
          <a:xfrm>
            <a:off x="2446338" y="1677988"/>
            <a:ext cx="479425" cy="1587"/>
          </a:xfrm>
          <a:custGeom>
            <a:avLst/>
            <a:gdLst/>
            <a:ahLst/>
            <a:cxnLst>
              <a:cxn ang="0">
                <a:pos x="0" y="0"/>
              </a:cxn>
              <a:cxn ang="0">
                <a:pos x="479029" y="0"/>
              </a:cxn>
              <a:cxn ang="0">
                <a:pos x="479425" y="0"/>
              </a:cxn>
            </a:cxnLst>
            <a:rect l="0" t="0" r="0" b="0"/>
            <a:pathLst>
              <a:path w="1211" h="1">
                <a:moveTo>
                  <a:pt x="0" y="0"/>
                </a:moveTo>
                <a:lnTo>
                  <a:pt x="1210" y="0"/>
                </a:lnTo>
                <a:lnTo>
                  <a:pt x="1211" y="0"/>
                </a:lnTo>
              </a:path>
            </a:pathLst>
          </a:custGeom>
          <a:noFill/>
          <a:ln w="19050" cap="flat" cmpd="sng">
            <a:solidFill>
              <a:schemeClr val="tx2"/>
            </a:solidFill>
            <a:prstDash val="solid"/>
            <a:round/>
            <a:headEnd type="none" w="med" len="med"/>
            <a:tailEnd type="none" w="med" len="med"/>
          </a:ln>
        </p:spPr>
        <p:txBody>
          <a:bodyPr/>
          <a:lstStyle/>
          <a:p>
            <a:endParaRPr lang="zh-CN" altLang="en-US"/>
          </a:p>
        </p:txBody>
      </p:sp>
      <p:sp>
        <p:nvSpPr>
          <p:cNvPr id="29767" name="任意多边形 373831"/>
          <p:cNvSpPr/>
          <p:nvPr/>
        </p:nvSpPr>
        <p:spPr>
          <a:xfrm>
            <a:off x="3286125" y="2038350"/>
            <a:ext cx="1588" cy="1338263"/>
          </a:xfrm>
          <a:custGeom>
            <a:avLst/>
            <a:gdLst/>
            <a:ahLst/>
            <a:cxnLst>
              <a:cxn ang="0">
                <a:pos x="0" y="1338263"/>
              </a:cxn>
              <a:cxn ang="0">
                <a:pos x="0" y="0"/>
              </a:cxn>
              <a:cxn ang="0">
                <a:pos x="1588" y="0"/>
              </a:cxn>
            </a:cxnLst>
            <a:rect l="0" t="0" r="0" b="0"/>
            <a:pathLst>
              <a:path w="1" h="3371">
                <a:moveTo>
                  <a:pt x="0" y="3371"/>
                </a:moveTo>
                <a:lnTo>
                  <a:pt x="0" y="0"/>
                </a:lnTo>
                <a:lnTo>
                  <a:pt x="1" y="0"/>
                </a:lnTo>
              </a:path>
            </a:pathLst>
          </a:custGeom>
          <a:noFill/>
          <a:ln w="19050" cap="flat" cmpd="sng">
            <a:solidFill>
              <a:schemeClr val="tx2"/>
            </a:solidFill>
            <a:prstDash val="solid"/>
            <a:round/>
            <a:headEnd type="none" w="med" len="med"/>
            <a:tailEnd type="none" w="med" len="med"/>
          </a:ln>
        </p:spPr>
        <p:txBody>
          <a:bodyPr/>
          <a:lstStyle/>
          <a:p>
            <a:endParaRPr lang="zh-CN" altLang="en-US"/>
          </a:p>
        </p:txBody>
      </p:sp>
      <p:sp>
        <p:nvSpPr>
          <p:cNvPr id="29768" name="矩形 373832"/>
          <p:cNvSpPr/>
          <p:nvPr/>
        </p:nvSpPr>
        <p:spPr>
          <a:xfrm>
            <a:off x="3746500" y="3014663"/>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a</a:t>
            </a:r>
            <a:endParaRPr lang="en-US" altLang="zh-CN" dirty="0">
              <a:latin typeface="Times New Roman" panose="02020603050405020304" pitchFamily="18" charset="0"/>
              <a:ea typeface="宋体" panose="02010600030101010101" pitchFamily="2" charset="-122"/>
            </a:endParaRPr>
          </a:p>
        </p:txBody>
      </p:sp>
      <p:sp>
        <p:nvSpPr>
          <p:cNvPr id="29769" name="任意多边形 373833"/>
          <p:cNvSpPr/>
          <p:nvPr/>
        </p:nvSpPr>
        <p:spPr>
          <a:xfrm>
            <a:off x="3295650" y="2028825"/>
            <a:ext cx="395288" cy="1189038"/>
          </a:xfrm>
          <a:custGeom>
            <a:avLst/>
            <a:gdLst/>
            <a:ahLst/>
            <a:cxnLst>
              <a:cxn ang="0">
                <a:pos x="0" y="0"/>
              </a:cxn>
              <a:cxn ang="0">
                <a:pos x="394908" y="1189038"/>
              </a:cxn>
              <a:cxn ang="0">
                <a:pos x="395288" y="1189038"/>
              </a:cxn>
            </a:cxnLst>
            <a:rect l="0" t="0" r="0" b="0"/>
            <a:pathLst>
              <a:path w="1041" h="2972">
                <a:moveTo>
                  <a:pt x="0" y="0"/>
                </a:moveTo>
                <a:lnTo>
                  <a:pt x="1040" y="2972"/>
                </a:lnTo>
                <a:lnTo>
                  <a:pt x="1041" y="2972"/>
                </a:lnTo>
              </a:path>
            </a:pathLst>
          </a:custGeom>
          <a:noFill/>
          <a:ln w="57150" cap="flat" cmpd="sng">
            <a:solidFill>
              <a:srgbClr val="FF3300"/>
            </a:solidFill>
            <a:prstDash val="solid"/>
            <a:round/>
            <a:headEnd type="none" w="med" len="med"/>
            <a:tailEnd type="none" w="med" len="med"/>
          </a:ln>
        </p:spPr>
        <p:txBody>
          <a:bodyPr/>
          <a:lstStyle/>
          <a:p>
            <a:endParaRPr lang="zh-CN" altLang="en-US"/>
          </a:p>
        </p:txBody>
      </p:sp>
      <p:sp>
        <p:nvSpPr>
          <p:cNvPr id="29770" name="文本框 373834"/>
          <p:cNvSpPr txBox="1"/>
          <p:nvPr/>
        </p:nvSpPr>
        <p:spPr>
          <a:xfrm>
            <a:off x="2435225" y="1266825"/>
            <a:ext cx="260350" cy="457200"/>
          </a:xfrm>
          <a:prstGeom prst="rect">
            <a:avLst/>
          </a:prstGeom>
          <a:noFill/>
          <a:ln w="9525">
            <a:noFill/>
          </a:ln>
        </p:spPr>
        <p:txBody>
          <a:bodyPr wrap="none" anchor="ctr" anchorCtr="0">
            <a:spAutoFit/>
          </a:bodyPr>
          <a:lstStyle/>
          <a:p>
            <a:pPr algn="ct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71" name="文本框 373835"/>
          <p:cNvSpPr txBox="1"/>
          <p:nvPr/>
        </p:nvSpPr>
        <p:spPr>
          <a:xfrm>
            <a:off x="1362075" y="2087563"/>
            <a:ext cx="260350" cy="457200"/>
          </a:xfrm>
          <a:prstGeom prst="rect">
            <a:avLst/>
          </a:prstGeom>
          <a:noFill/>
          <a:ln w="9525">
            <a:noFill/>
          </a:ln>
        </p:spPr>
        <p:txBody>
          <a:bodyPr wrap="none" anchor="ctr" anchorCtr="0">
            <a:spAutoFit/>
          </a:bodyPr>
          <a:lstStyle/>
          <a:p>
            <a:pPr algn="ct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72" name="矩形 373836"/>
          <p:cNvSpPr/>
          <p:nvPr/>
        </p:nvSpPr>
        <p:spPr>
          <a:xfrm>
            <a:off x="3298825" y="1704975"/>
            <a:ext cx="152400" cy="365125"/>
          </a:xfrm>
          <a:prstGeom prst="rect">
            <a:avLst/>
          </a:prstGeom>
          <a:noFill/>
          <a:ln w="9525">
            <a:noFill/>
          </a:ln>
        </p:spPr>
        <p:txBody>
          <a:bodyPr wrap="none" lIns="0" tIns="0" rIns="0" bIns="0" anchor="t" anchorCtr="0">
            <a:spAutoFit/>
          </a:bodyPr>
          <a:lstStyle/>
          <a:p>
            <a:pPr algn="ctr"/>
            <a:r>
              <a:rPr lang="en-US" altLang="zh-CN" b="1" i="1" dirty="0">
                <a:solidFill>
                  <a:srgbClr val="000000"/>
                </a:solidFill>
                <a:latin typeface="Times New Roman" panose="02020603050405020304" pitchFamily="18" charset="0"/>
                <a:ea typeface="_x000B__x000C_"/>
              </a:rPr>
              <a:t>b</a:t>
            </a:r>
            <a:endParaRPr lang="en-US" altLang="zh-CN" dirty="0">
              <a:latin typeface="Times New Roman" panose="02020603050405020304" pitchFamily="18" charset="0"/>
              <a:ea typeface="宋体" panose="02010600030101010101" pitchFamily="2" charset="-122"/>
            </a:endParaRPr>
          </a:p>
        </p:txBody>
      </p:sp>
      <p:sp>
        <p:nvSpPr>
          <p:cNvPr id="29773" name="文本框 373837"/>
          <p:cNvSpPr txBox="1"/>
          <p:nvPr/>
        </p:nvSpPr>
        <p:spPr>
          <a:xfrm>
            <a:off x="3316288" y="1622425"/>
            <a:ext cx="309562" cy="457200"/>
          </a:xfrm>
          <a:prstGeom prst="rect">
            <a:avLst/>
          </a:prstGeom>
          <a:noFill/>
          <a:ln w="9525">
            <a:noFill/>
          </a:ln>
        </p:spPr>
        <p:txBody>
          <a:bodyPr wrap="none" anchor="ctr" anchorCtr="0">
            <a:spAutoFit/>
          </a:bodyPr>
          <a:lstStyle/>
          <a:p>
            <a:pPr algn="ct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74" name="文本框 373838"/>
          <p:cNvSpPr txBox="1"/>
          <p:nvPr/>
        </p:nvSpPr>
        <p:spPr>
          <a:xfrm>
            <a:off x="3800475" y="2974975"/>
            <a:ext cx="309563" cy="457200"/>
          </a:xfrm>
          <a:prstGeom prst="rect">
            <a:avLst/>
          </a:prstGeom>
          <a:noFill/>
          <a:ln w="9525">
            <a:noFill/>
          </a:ln>
        </p:spPr>
        <p:txBody>
          <a:bodyPr wrap="none" anchor="ctr" anchorCtr="0">
            <a:spAutoFit/>
          </a:bodyPr>
          <a:lstStyle/>
          <a:p>
            <a:pPr algn="ct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75" name="直接连接符 373839"/>
          <p:cNvSpPr/>
          <p:nvPr/>
        </p:nvSpPr>
        <p:spPr>
          <a:xfrm>
            <a:off x="1497013" y="2444750"/>
            <a:ext cx="0" cy="582613"/>
          </a:xfrm>
          <a:prstGeom prst="line">
            <a:avLst/>
          </a:prstGeom>
          <a:ln w="19050" cap="flat" cmpd="sng">
            <a:solidFill>
              <a:schemeClr val="tx2"/>
            </a:solidFill>
            <a:prstDash val="solid"/>
            <a:round/>
            <a:headEnd type="none" w="med" len="med"/>
            <a:tailEnd type="none" w="med" len="med"/>
          </a:ln>
        </p:spPr>
        <p:txBody>
          <a:bodyPr/>
          <a:lstStyle/>
          <a:p>
            <a:endParaRPr lang="zh-CN" altLang="en-US"/>
          </a:p>
        </p:txBody>
      </p:sp>
      <p:sp>
        <p:nvSpPr>
          <p:cNvPr id="29776" name="直接连接符 373840"/>
          <p:cNvSpPr/>
          <p:nvPr/>
        </p:nvSpPr>
        <p:spPr>
          <a:xfrm>
            <a:off x="1495425" y="3025775"/>
            <a:ext cx="771525" cy="771525"/>
          </a:xfrm>
          <a:prstGeom prst="line">
            <a:avLst/>
          </a:prstGeom>
          <a:ln w="19050" cap="flat" cmpd="sng">
            <a:solidFill>
              <a:schemeClr val="tx2"/>
            </a:solidFill>
            <a:prstDash val="solid"/>
            <a:round/>
            <a:headEnd type="none" w="med" len="med"/>
            <a:tailEnd type="none" w="med" len="med"/>
          </a:ln>
        </p:spPr>
        <p:txBody>
          <a:bodyPr/>
          <a:lstStyle/>
          <a:p>
            <a:endParaRPr lang="zh-CN" altLang="en-US"/>
          </a:p>
        </p:txBody>
      </p:sp>
      <p:sp>
        <p:nvSpPr>
          <p:cNvPr id="29777" name="直接连接符 373841"/>
          <p:cNvSpPr/>
          <p:nvPr/>
        </p:nvSpPr>
        <p:spPr>
          <a:xfrm flipV="1">
            <a:off x="3679825" y="3209925"/>
            <a:ext cx="0" cy="568325"/>
          </a:xfrm>
          <a:prstGeom prst="line">
            <a:avLst/>
          </a:prstGeom>
          <a:ln w="19050" cap="flat" cmpd="sng">
            <a:solidFill>
              <a:schemeClr val="tx2"/>
            </a:solidFill>
            <a:prstDash val="solid"/>
            <a:round/>
            <a:headEnd type="none" w="med" len="med"/>
            <a:tailEnd type="none" w="med" len="med"/>
          </a:ln>
        </p:spPr>
        <p:txBody>
          <a:bodyPr/>
          <a:lstStyle/>
          <a:p>
            <a:endParaRPr lang="zh-CN" altLang="en-US"/>
          </a:p>
        </p:txBody>
      </p:sp>
      <p:sp>
        <p:nvSpPr>
          <p:cNvPr id="29778" name="直接连接符 373842"/>
          <p:cNvSpPr/>
          <p:nvPr/>
        </p:nvSpPr>
        <p:spPr>
          <a:xfrm>
            <a:off x="2439988" y="1665288"/>
            <a:ext cx="365125" cy="365125"/>
          </a:xfrm>
          <a:prstGeom prst="line">
            <a:avLst/>
          </a:prstGeom>
          <a:ln w="12700" cap="flat" cmpd="sng">
            <a:gradFill>
              <a:gsLst>
                <a:gs pos="50000">
                  <a:schemeClr val="accent1"/>
                </a:gs>
                <a:gs pos="0">
                  <a:schemeClr val="accent1">
                    <a:lumMod val="25000"/>
                    <a:lumOff val="75000"/>
                  </a:schemeClr>
                </a:gs>
                <a:gs pos="100000">
                  <a:schemeClr val="accent1">
                    <a:lumMod val="85000"/>
                  </a:schemeClr>
                </a:gs>
              </a:gsLst>
              <a:lin ang="5400000" scaled="0"/>
            </a:gradFill>
            <a:prstDash val="solid"/>
            <a:round/>
            <a:headEnd type="none" w="med" len="med"/>
            <a:tailEnd type="none" w="med" len="med"/>
          </a:ln>
        </p:spPr>
        <p:txBody>
          <a:bodyPr/>
          <a:lstStyle/>
          <a:p>
            <a:endParaRPr lang="zh-CN" altLang="en-US"/>
          </a:p>
        </p:txBody>
      </p:sp>
      <p:sp>
        <p:nvSpPr>
          <p:cNvPr id="29779" name="直接连接符 373843"/>
          <p:cNvSpPr/>
          <p:nvPr/>
        </p:nvSpPr>
        <p:spPr>
          <a:xfrm>
            <a:off x="2927350" y="1665288"/>
            <a:ext cx="365125" cy="365125"/>
          </a:xfrm>
          <a:prstGeom prst="line">
            <a:avLst/>
          </a:prstGeom>
          <a:ln w="19050" cap="flat" cmpd="sng">
            <a:solidFill>
              <a:schemeClr val="tx2"/>
            </a:solidFill>
            <a:prstDash val="solid"/>
            <a:round/>
            <a:headEnd type="none" w="med" len="med"/>
            <a:tailEnd type="none" w="med" len="med"/>
          </a:ln>
        </p:spPr>
        <p:txBody>
          <a:bodyPr/>
          <a:lstStyle/>
          <a:p>
            <a:endParaRPr lang="zh-CN" altLang="en-US"/>
          </a:p>
        </p:txBody>
      </p:sp>
      <p:sp>
        <p:nvSpPr>
          <p:cNvPr id="29780" name="文本框 373844"/>
          <p:cNvSpPr txBox="1"/>
          <p:nvPr/>
        </p:nvSpPr>
        <p:spPr>
          <a:xfrm>
            <a:off x="2860675" y="914400"/>
            <a:ext cx="304800" cy="427038"/>
          </a:xfrm>
          <a:prstGeom prst="rect">
            <a:avLst/>
          </a:prstGeom>
          <a:noFill/>
          <a:ln w="12700">
            <a:noFill/>
          </a:ln>
        </p:spPr>
        <p:txBody>
          <a:bodyPr anchor="t" anchorCtr="0">
            <a:spAutoFit/>
          </a:bodyPr>
          <a:lstStyle/>
          <a:p>
            <a:pPr algn="ctr"/>
            <a:r>
              <a:rPr lang="en-US" altLang="zh-CN" sz="2200" b="1" dirty="0">
                <a:solidFill>
                  <a:schemeClr val="tx1"/>
                </a:solidFill>
                <a:latin typeface="隶书" panose="02010509060101010101" pitchFamily="49" charset="-122"/>
                <a:ea typeface="隶书" panose="02010509060101010101" pitchFamily="49" charset="-122"/>
              </a:rPr>
              <a:t>Z</a:t>
            </a:r>
          </a:p>
        </p:txBody>
      </p:sp>
      <p:sp>
        <p:nvSpPr>
          <p:cNvPr id="29781" name="文本框 373845"/>
          <p:cNvSpPr txBox="1"/>
          <p:nvPr/>
        </p:nvSpPr>
        <p:spPr>
          <a:xfrm>
            <a:off x="601663" y="2725738"/>
            <a:ext cx="312737" cy="396875"/>
          </a:xfrm>
          <a:prstGeom prst="rect">
            <a:avLst/>
          </a:prstGeom>
          <a:noFill/>
          <a:ln w="12700">
            <a:noFill/>
          </a:ln>
        </p:spPr>
        <p:txBody>
          <a:bodyPr wrap="none" anchor="t" anchorCtr="0">
            <a:spAutoFit/>
          </a:bodyPr>
          <a:lstStyle/>
          <a:p>
            <a:pPr algn="ctr"/>
            <a:r>
              <a:rPr lang="en-US" altLang="zh-CN" sz="2000" b="1" dirty="0">
                <a:solidFill>
                  <a:schemeClr val="tx1"/>
                </a:solidFill>
                <a:latin typeface="隶书" panose="02010509060101010101" pitchFamily="49" charset="-122"/>
                <a:ea typeface="隶书" panose="02010509060101010101" pitchFamily="49" charset="-122"/>
              </a:rPr>
              <a:t>X</a:t>
            </a:r>
          </a:p>
        </p:txBody>
      </p:sp>
      <p:sp>
        <p:nvSpPr>
          <p:cNvPr id="29782" name="文本框 373846"/>
          <p:cNvSpPr txBox="1"/>
          <p:nvPr/>
        </p:nvSpPr>
        <p:spPr>
          <a:xfrm>
            <a:off x="2808288" y="2784475"/>
            <a:ext cx="381000" cy="396875"/>
          </a:xfrm>
          <a:prstGeom prst="rect">
            <a:avLst/>
          </a:prstGeom>
          <a:noFill/>
          <a:ln w="12700">
            <a:noFill/>
          </a:ln>
        </p:spPr>
        <p:txBody>
          <a:bodyPr anchor="t" anchorCtr="0">
            <a:spAutoFit/>
          </a:bodyPr>
          <a:lstStyle/>
          <a:p>
            <a:pPr algn="ctr"/>
            <a:r>
              <a:rPr lang="en-US" altLang="zh-CN" sz="2000" b="1" dirty="0">
                <a:solidFill>
                  <a:srgbClr val="FF0000"/>
                </a:solidFill>
                <a:latin typeface="Times New Roman" panose="02020603050405020304" pitchFamily="18" charset="0"/>
                <a:ea typeface="黑体" panose="02010609060101010101" pitchFamily="2" charset="-122"/>
              </a:rPr>
              <a:t>O</a:t>
            </a:r>
          </a:p>
        </p:txBody>
      </p:sp>
      <p:sp>
        <p:nvSpPr>
          <p:cNvPr id="29783" name="文本框 373847"/>
          <p:cNvSpPr txBox="1"/>
          <p:nvPr/>
        </p:nvSpPr>
        <p:spPr>
          <a:xfrm>
            <a:off x="4030663" y="3868738"/>
            <a:ext cx="312737" cy="396875"/>
          </a:xfrm>
          <a:prstGeom prst="rect">
            <a:avLst/>
          </a:prstGeom>
          <a:noFill/>
          <a:ln w="12700">
            <a:noFill/>
          </a:ln>
        </p:spPr>
        <p:txBody>
          <a:bodyPr wrap="none" anchor="t" anchorCtr="0">
            <a:spAutoFit/>
          </a:bodyPr>
          <a:lstStyle/>
          <a:p>
            <a:pPr algn="ctr"/>
            <a:r>
              <a:rPr lang="en-US" altLang="zh-CN" sz="2000" b="1" dirty="0">
                <a:solidFill>
                  <a:schemeClr val="tx1"/>
                </a:solidFill>
                <a:latin typeface="隶书" panose="02010509060101010101" pitchFamily="49" charset="-122"/>
                <a:ea typeface="隶书" panose="02010509060101010101" pitchFamily="49" charset="-122"/>
              </a:rPr>
              <a:t>Y</a:t>
            </a:r>
          </a:p>
        </p:txBody>
      </p:sp>
      <p:sp>
        <p:nvSpPr>
          <p:cNvPr id="618507" name="文本框 618506"/>
          <p:cNvSpPr txBox="1"/>
          <p:nvPr/>
        </p:nvSpPr>
        <p:spPr>
          <a:xfrm>
            <a:off x="4065786" y="789305"/>
            <a:ext cx="4912360" cy="460375"/>
          </a:xfrm>
          <a:prstGeom prst="rect">
            <a:avLst/>
          </a:prstGeom>
          <a:noFill/>
          <a:ln w="9525">
            <a:noFill/>
          </a:ln>
        </p:spPr>
        <p:txBody>
          <a:bodyPr wrap="square" anchor="t" anchorCtr="0">
            <a:spAutoFit/>
          </a:bodyPr>
          <a:lstStyle/>
          <a:p>
            <a:r>
              <a:rPr lang="zh-CN" altLang="en-US" sz="2400" dirty="0">
                <a:solidFill>
                  <a:srgbClr val="C00000"/>
                </a:solidFill>
                <a:latin typeface="Times New Roman" panose="02020603050405020304" pitchFamily="18" charset="0"/>
                <a:ea typeface="楷体_GB2312" pitchFamily="49" charset="-122"/>
              </a:rPr>
              <a:t>一般位置直线对投影面的倾角定义</a:t>
            </a:r>
          </a:p>
        </p:txBody>
      </p:sp>
      <p:sp>
        <p:nvSpPr>
          <p:cNvPr id="28720" name="文本框 358448"/>
          <p:cNvSpPr txBox="1"/>
          <p:nvPr/>
        </p:nvSpPr>
        <p:spPr>
          <a:xfrm>
            <a:off x="455613" y="257503"/>
            <a:ext cx="2710999" cy="523220"/>
          </a:xfrm>
          <a:prstGeom prst="rect">
            <a:avLst/>
          </a:prstGeom>
          <a:noFill/>
          <a:ln w="12700">
            <a:noFill/>
          </a:ln>
          <a:effectLst/>
        </p:spPr>
        <p:txBody>
          <a:bodyPr wrap="none" anchor="ctr" anchorCtr="0">
            <a:spAutoFit/>
          </a:bodyPr>
          <a:lstStyle/>
          <a:p>
            <a:r>
              <a:rPr lang="en-US" altLang="zh-CN" sz="2800" b="1" dirty="0">
                <a:solidFill>
                  <a:srgbClr val="C00000"/>
                </a:solidFill>
                <a:latin typeface="仿宋_GB2312" panose="02010600030101010101" charset="-122"/>
                <a:ea typeface="仿宋_GB2312" panose="02010600030101010101" charset="-122"/>
              </a:rPr>
              <a:t>3)</a:t>
            </a:r>
            <a:r>
              <a:rPr lang="zh-CN" altLang="en-US" sz="2800" b="1" dirty="0">
                <a:solidFill>
                  <a:srgbClr val="C00000"/>
                </a:solidFill>
                <a:latin typeface="仿宋_GB2312" panose="02010600030101010101" charset="-122"/>
                <a:ea typeface="仿宋_GB2312" panose="02010600030101010101" charset="-122"/>
              </a:rPr>
              <a:t>一般位置直线</a:t>
            </a:r>
          </a:p>
        </p:txBody>
      </p:sp>
      <p:sp>
        <p:nvSpPr>
          <p:cNvPr id="3" name="文本框 2"/>
          <p:cNvSpPr txBox="1"/>
          <p:nvPr/>
        </p:nvSpPr>
        <p:spPr>
          <a:xfrm>
            <a:off x="4356100" y="1376680"/>
            <a:ext cx="4613275" cy="829945"/>
          </a:xfrm>
          <a:prstGeom prst="rect">
            <a:avLst/>
          </a:prstGeom>
          <a:noFill/>
          <a:ln w="9525">
            <a:noFill/>
          </a:ln>
        </p:spPr>
        <p:txBody>
          <a:bodyPr wrap="square" anchor="t" anchorCtr="0">
            <a:spAutoFit/>
          </a:bodyPr>
          <a:lstStyle/>
          <a:p>
            <a:r>
              <a:rPr lang="zh-CN" altLang="en-US" sz="2400" dirty="0">
                <a:solidFill>
                  <a:schemeClr val="tx1"/>
                </a:solidFill>
                <a:latin typeface="Times New Roman" panose="02020603050405020304" pitchFamily="18" charset="0"/>
                <a:ea typeface="楷体_GB2312" pitchFamily="49" charset="-122"/>
              </a:rPr>
              <a:t>空间直线</a:t>
            </a:r>
            <a:r>
              <a:rPr lang="en-US" altLang="zh-CN" sz="2400" dirty="0">
                <a:solidFill>
                  <a:srgbClr val="C00000"/>
                </a:solidFill>
                <a:latin typeface="Times New Roman" panose="02020603050405020304" pitchFamily="18" charset="0"/>
                <a:ea typeface="楷体_GB2312" pitchFamily="49" charset="-122"/>
              </a:rPr>
              <a:t>AB</a:t>
            </a:r>
            <a:r>
              <a:rPr lang="zh-CN" altLang="en-US" sz="2400" dirty="0">
                <a:solidFill>
                  <a:schemeClr val="tx1"/>
                </a:solidFill>
                <a:latin typeface="Times New Roman" panose="02020603050405020304" pitchFamily="18" charset="0"/>
                <a:ea typeface="楷体_GB2312" pitchFamily="49" charset="-122"/>
              </a:rPr>
              <a:t>对</a:t>
            </a:r>
            <a:r>
              <a:rPr lang="en-US" altLang="zh-CN" sz="2400" dirty="0">
                <a:solidFill>
                  <a:srgbClr val="C00000"/>
                </a:solidFill>
                <a:latin typeface="Times New Roman" panose="02020603050405020304" pitchFamily="18" charset="0"/>
                <a:ea typeface="楷体_GB2312" pitchFamily="49" charset="-122"/>
              </a:rPr>
              <a:t>H</a:t>
            </a:r>
            <a:r>
              <a:rPr lang="zh-CN" altLang="en-US" sz="2400" dirty="0">
                <a:solidFill>
                  <a:schemeClr val="tx1"/>
                </a:solidFill>
                <a:latin typeface="Times New Roman" panose="02020603050405020304" pitchFamily="18" charset="0"/>
                <a:ea typeface="楷体_GB2312" pitchFamily="49" charset="-122"/>
              </a:rPr>
              <a:t>面的</a:t>
            </a:r>
            <a:r>
              <a:rPr lang="zh-CN" altLang="en-US" sz="2400" dirty="0">
                <a:solidFill>
                  <a:schemeClr val="tx1"/>
                </a:solidFill>
                <a:ea typeface="楷体_GB2312" pitchFamily="49" charset="-122"/>
                <a:sym typeface="+mn-ea"/>
              </a:rPr>
              <a:t>倾</a:t>
            </a:r>
            <a:r>
              <a:rPr lang="zh-CN" altLang="en-US" sz="2400" dirty="0">
                <a:solidFill>
                  <a:schemeClr val="tx1"/>
                </a:solidFill>
                <a:latin typeface="Times New Roman" panose="02020603050405020304" pitchFamily="18" charset="0"/>
                <a:ea typeface="楷体_GB2312" pitchFamily="49" charset="-122"/>
              </a:rPr>
              <a:t>角记为</a:t>
            </a:r>
            <a:r>
              <a:rPr lang="en-US" altLang="zh-CN" sz="2400" dirty="0">
                <a:solidFill>
                  <a:srgbClr val="C00000"/>
                </a:solidFill>
                <a:latin typeface="Dutch801 Rm BT" panose="02020603060505020304" pitchFamily="18" charset="0"/>
                <a:ea typeface="_x000B__x000C_"/>
                <a:sym typeface="Symbol" panose="05050102010706020507" pitchFamily="18" charset="2"/>
              </a:rPr>
              <a:t></a:t>
            </a:r>
            <a:endParaRPr lang="en-US" altLang="zh-CN" sz="2400" b="1" dirty="0">
              <a:solidFill>
                <a:schemeClr val="tx1"/>
              </a:solidFill>
              <a:latin typeface="Dutch801 Rm BT" panose="02020603060505020304" pitchFamily="18" charset="0"/>
              <a:ea typeface="_x000B__x000C_"/>
              <a:sym typeface="Symbol" panose="05050102010706020507" pitchFamily="18" charset="2"/>
            </a:endParaRPr>
          </a:p>
          <a:p>
            <a:endParaRPr lang="en-US" altLang="zh-CN" sz="2400" dirty="0">
              <a:solidFill>
                <a:schemeClr val="tx1"/>
              </a:solidFill>
              <a:latin typeface="Times New Roman" panose="02020603050405020304" pitchFamily="18" charset="0"/>
              <a:ea typeface="楷体_GB2312" pitchFamily="49" charset="-122"/>
            </a:endParaRPr>
          </a:p>
        </p:txBody>
      </p:sp>
      <p:sp>
        <p:nvSpPr>
          <p:cNvPr id="6" name="文本框 5"/>
          <p:cNvSpPr txBox="1"/>
          <p:nvPr/>
        </p:nvSpPr>
        <p:spPr>
          <a:xfrm>
            <a:off x="4428490" y="2484755"/>
            <a:ext cx="4613275" cy="829945"/>
          </a:xfrm>
          <a:prstGeom prst="rect">
            <a:avLst/>
          </a:prstGeom>
          <a:noFill/>
          <a:ln w="9525">
            <a:noFill/>
          </a:ln>
        </p:spPr>
        <p:txBody>
          <a:bodyPr wrap="square" anchor="t" anchorCtr="0">
            <a:spAutoFit/>
          </a:bodyPr>
          <a:lstStyle/>
          <a:p>
            <a:r>
              <a:rPr lang="zh-CN" altLang="en-US" sz="2400" dirty="0">
                <a:solidFill>
                  <a:schemeClr val="tx1"/>
                </a:solidFill>
                <a:latin typeface="Times New Roman" panose="02020603050405020304" pitchFamily="18" charset="0"/>
                <a:ea typeface="楷体_GB2312" pitchFamily="49" charset="-122"/>
              </a:rPr>
              <a:t>空间直线</a:t>
            </a:r>
            <a:r>
              <a:rPr lang="en-US" altLang="zh-CN" sz="2400" dirty="0">
                <a:solidFill>
                  <a:srgbClr val="C00000"/>
                </a:solidFill>
                <a:latin typeface="Times New Roman" panose="02020603050405020304" pitchFamily="18" charset="0"/>
                <a:ea typeface="楷体_GB2312" pitchFamily="49" charset="-122"/>
              </a:rPr>
              <a:t>AB</a:t>
            </a:r>
            <a:r>
              <a:rPr lang="zh-CN" altLang="en-US" sz="2400" dirty="0">
                <a:solidFill>
                  <a:schemeClr val="tx1"/>
                </a:solidFill>
                <a:latin typeface="Times New Roman" panose="02020603050405020304" pitchFamily="18" charset="0"/>
                <a:ea typeface="楷体_GB2312" pitchFamily="49" charset="-122"/>
              </a:rPr>
              <a:t>对</a:t>
            </a:r>
            <a:r>
              <a:rPr lang="en-US" altLang="zh-CN" sz="2400" dirty="0">
                <a:solidFill>
                  <a:srgbClr val="C00000"/>
                </a:solidFill>
                <a:latin typeface="Times New Roman" panose="02020603050405020304" pitchFamily="18" charset="0"/>
                <a:ea typeface="楷体_GB2312" pitchFamily="49" charset="-122"/>
              </a:rPr>
              <a:t>V</a:t>
            </a:r>
            <a:r>
              <a:rPr lang="zh-CN" altLang="en-US" sz="2400" dirty="0">
                <a:solidFill>
                  <a:schemeClr val="tx1"/>
                </a:solidFill>
                <a:latin typeface="Times New Roman" panose="02020603050405020304" pitchFamily="18" charset="0"/>
                <a:ea typeface="楷体_GB2312" pitchFamily="49" charset="-122"/>
              </a:rPr>
              <a:t>面的</a:t>
            </a:r>
            <a:r>
              <a:rPr lang="zh-CN" altLang="en-US" sz="2400" dirty="0">
                <a:solidFill>
                  <a:schemeClr val="tx1"/>
                </a:solidFill>
                <a:ea typeface="楷体_GB2312" pitchFamily="49" charset="-122"/>
                <a:sym typeface="+mn-ea"/>
              </a:rPr>
              <a:t>倾</a:t>
            </a:r>
            <a:r>
              <a:rPr lang="zh-CN" altLang="en-US" sz="2400" dirty="0">
                <a:solidFill>
                  <a:schemeClr val="tx1"/>
                </a:solidFill>
                <a:latin typeface="Times New Roman" panose="02020603050405020304" pitchFamily="18" charset="0"/>
                <a:ea typeface="楷体_GB2312" pitchFamily="49" charset="-122"/>
              </a:rPr>
              <a:t>角记为</a:t>
            </a:r>
            <a:r>
              <a:rPr lang="en-US" altLang="zh-CN" sz="2400" dirty="0">
                <a:solidFill>
                  <a:srgbClr val="C00000"/>
                </a:solidFill>
                <a:latin typeface="宋体" panose="02010600030101010101" pitchFamily="2" charset="-122"/>
                <a:ea typeface="_x000B__x000C_"/>
                <a:sym typeface="+mn-ea"/>
              </a:rPr>
              <a:t>β</a:t>
            </a:r>
            <a:endParaRPr lang="en-US" altLang="zh-CN" sz="2400" b="1" dirty="0">
              <a:solidFill>
                <a:schemeClr val="tx1"/>
              </a:solidFill>
              <a:latin typeface="Dutch801 Rm BT" panose="02020603060505020304" pitchFamily="18" charset="0"/>
              <a:ea typeface="_x000B__x000C_"/>
              <a:sym typeface="Symbol" panose="05050102010706020507" pitchFamily="18" charset="2"/>
            </a:endParaRPr>
          </a:p>
          <a:p>
            <a:endParaRPr lang="en-US" altLang="zh-CN" sz="2400" dirty="0">
              <a:solidFill>
                <a:schemeClr val="tx1"/>
              </a:solidFill>
              <a:latin typeface="Times New Roman" panose="02020603050405020304" pitchFamily="18" charset="0"/>
              <a:ea typeface="楷体_GB2312" pitchFamily="49" charset="-122"/>
            </a:endParaRPr>
          </a:p>
        </p:txBody>
      </p:sp>
      <p:sp>
        <p:nvSpPr>
          <p:cNvPr id="7" name="文本框 6"/>
          <p:cNvSpPr txBox="1"/>
          <p:nvPr/>
        </p:nvSpPr>
        <p:spPr>
          <a:xfrm>
            <a:off x="4428490" y="3500755"/>
            <a:ext cx="4613275" cy="1198880"/>
          </a:xfrm>
          <a:prstGeom prst="rect">
            <a:avLst/>
          </a:prstGeom>
          <a:noFill/>
          <a:ln w="9525">
            <a:noFill/>
          </a:ln>
        </p:spPr>
        <p:txBody>
          <a:bodyPr wrap="square" anchor="t" anchorCtr="0">
            <a:spAutoFit/>
          </a:bodyPr>
          <a:lstStyle/>
          <a:p>
            <a:r>
              <a:rPr lang="zh-CN" altLang="en-US" sz="2400" dirty="0">
                <a:solidFill>
                  <a:schemeClr val="tx1"/>
                </a:solidFill>
                <a:latin typeface="Times New Roman" panose="02020603050405020304" pitchFamily="18" charset="0"/>
                <a:ea typeface="楷体_GB2312" pitchFamily="49" charset="-122"/>
              </a:rPr>
              <a:t>空间直线</a:t>
            </a:r>
            <a:r>
              <a:rPr lang="en-US" altLang="zh-CN" sz="2400" dirty="0">
                <a:solidFill>
                  <a:srgbClr val="C00000"/>
                </a:solidFill>
                <a:latin typeface="Times New Roman" panose="02020603050405020304" pitchFamily="18" charset="0"/>
                <a:ea typeface="楷体_GB2312" pitchFamily="49" charset="-122"/>
              </a:rPr>
              <a:t>AB</a:t>
            </a:r>
            <a:r>
              <a:rPr lang="zh-CN" altLang="en-US" sz="2400" dirty="0">
                <a:solidFill>
                  <a:schemeClr val="tx1"/>
                </a:solidFill>
                <a:latin typeface="Times New Roman" panose="02020603050405020304" pitchFamily="18" charset="0"/>
                <a:ea typeface="楷体_GB2312" pitchFamily="49" charset="-122"/>
              </a:rPr>
              <a:t>对</a:t>
            </a:r>
            <a:r>
              <a:rPr lang="en-US" altLang="zh-CN" sz="2400" dirty="0">
                <a:solidFill>
                  <a:srgbClr val="C00000"/>
                </a:solidFill>
                <a:latin typeface="Times New Roman" panose="02020603050405020304" pitchFamily="18" charset="0"/>
                <a:ea typeface="楷体_GB2312" pitchFamily="49" charset="-122"/>
              </a:rPr>
              <a:t>W</a:t>
            </a:r>
            <a:r>
              <a:rPr lang="zh-CN" altLang="en-US" sz="2400" dirty="0">
                <a:solidFill>
                  <a:schemeClr val="tx1"/>
                </a:solidFill>
                <a:latin typeface="Times New Roman" panose="02020603050405020304" pitchFamily="18" charset="0"/>
                <a:ea typeface="楷体_GB2312" pitchFamily="49" charset="-122"/>
              </a:rPr>
              <a:t>面的</a:t>
            </a:r>
            <a:r>
              <a:rPr lang="zh-CN" altLang="en-US" sz="2400" dirty="0">
                <a:solidFill>
                  <a:schemeClr val="tx1"/>
                </a:solidFill>
                <a:ea typeface="楷体_GB2312" pitchFamily="49" charset="-122"/>
                <a:sym typeface="+mn-ea"/>
              </a:rPr>
              <a:t>倾</a:t>
            </a:r>
            <a:r>
              <a:rPr lang="zh-CN" altLang="en-US" sz="2400" dirty="0">
                <a:solidFill>
                  <a:schemeClr val="tx1"/>
                </a:solidFill>
                <a:latin typeface="Times New Roman" panose="02020603050405020304" pitchFamily="18" charset="0"/>
                <a:ea typeface="楷体_GB2312" pitchFamily="49" charset="-122"/>
              </a:rPr>
              <a:t>角记为</a:t>
            </a:r>
            <a:r>
              <a:rPr lang="en-US" altLang="zh-CN" sz="2400" dirty="0">
                <a:solidFill>
                  <a:srgbClr val="C00000"/>
                </a:solidFill>
                <a:latin typeface="宋体" panose="02010600030101010101" pitchFamily="2" charset="-122"/>
                <a:ea typeface="_x000B__x000C_"/>
                <a:sym typeface="+mn-ea"/>
              </a:rPr>
              <a:t>γ</a:t>
            </a:r>
            <a:endParaRPr lang="en-US" altLang="zh-CN" sz="2400" dirty="0">
              <a:latin typeface="Times New Roman" panose="02020603050405020304" pitchFamily="18" charset="0"/>
              <a:ea typeface="宋体" panose="02010600030101010101" pitchFamily="2" charset="-122"/>
            </a:endParaRPr>
          </a:p>
          <a:p>
            <a:endParaRPr lang="en-US" altLang="zh-CN" sz="2400" b="1" dirty="0">
              <a:solidFill>
                <a:schemeClr val="tx1"/>
              </a:solidFill>
              <a:latin typeface="Dutch801 Rm BT" panose="02020603060505020304" pitchFamily="18" charset="0"/>
              <a:ea typeface="_x000B__x000C_"/>
              <a:sym typeface="Symbol" panose="05050102010706020507" pitchFamily="18" charset="2"/>
            </a:endParaRPr>
          </a:p>
          <a:p>
            <a:endParaRPr lang="en-US" altLang="zh-CN" sz="2400" dirty="0">
              <a:solidFill>
                <a:schemeClr val="tx1"/>
              </a:solidFill>
              <a:latin typeface="Times New Roman" panose="02020603050405020304" pitchFamily="18" charset="0"/>
              <a:ea typeface="楷体_GB2312" pitchFamily="49" charset="-122"/>
            </a:endParaRPr>
          </a:p>
        </p:txBody>
      </p:sp>
      <p:sp>
        <p:nvSpPr>
          <p:cNvPr id="8" name="文本框 7"/>
          <p:cNvSpPr txBox="1"/>
          <p:nvPr/>
        </p:nvSpPr>
        <p:spPr>
          <a:xfrm>
            <a:off x="1115695" y="5157470"/>
            <a:ext cx="7136765" cy="829945"/>
          </a:xfrm>
          <a:prstGeom prst="rect">
            <a:avLst/>
          </a:prstGeom>
          <a:noFill/>
        </p:spPr>
        <p:txBody>
          <a:bodyPr wrap="square" rtlCol="0" anchor="t">
            <a:spAutoFit/>
          </a:bodyPr>
          <a:lstStyle/>
          <a:p>
            <a:pPr algn="ctr"/>
            <a:r>
              <a:rPr lang="zh-CN" altLang="en-US" sz="2400" dirty="0">
                <a:solidFill>
                  <a:srgbClr val="000000"/>
                </a:solidFill>
                <a:latin typeface="宋体" panose="02010600030101010101" pitchFamily="2" charset="-122"/>
                <a:sym typeface="+mn-ea"/>
              </a:rPr>
              <a:t>接下来分析如何根据直线的投影求解直线的实长</a:t>
            </a:r>
            <a:r>
              <a:rPr lang="en-US" altLang="zh-CN" sz="2400" dirty="0">
                <a:solidFill>
                  <a:srgbClr val="000000"/>
                </a:solidFill>
                <a:latin typeface="宋体" panose="02010600030101010101" pitchFamily="2" charset="-122"/>
                <a:sym typeface="+mn-ea"/>
              </a:rPr>
              <a:t>--</a:t>
            </a:r>
            <a:r>
              <a:rPr lang="zh-CN" altLang="en-US" sz="2400" dirty="0">
                <a:solidFill>
                  <a:srgbClr val="C00000"/>
                </a:solidFill>
                <a:latin typeface="宋体" panose="02010600030101010101" pitchFamily="2" charset="-122"/>
                <a:sym typeface="+mn-ea"/>
              </a:rPr>
              <a:t>直角三角形法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8507"/>
                                        </p:tgtEl>
                                        <p:attrNameLst>
                                          <p:attrName>style.visibility</p:attrName>
                                        </p:attrNameLst>
                                      </p:cBhvr>
                                      <p:to>
                                        <p:strVal val="visible"/>
                                      </p:to>
                                    </p:set>
                                    <p:animEffect transition="in" filter="wipe(left)">
                                      <p:cBhvr>
                                        <p:cTn id="7" dur="500"/>
                                        <p:tgtEl>
                                          <p:spTgt spid="618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3819"/>
                                        </p:tgtEl>
                                        <p:attrNameLst>
                                          <p:attrName>style.visibility</p:attrName>
                                        </p:attrNameLst>
                                      </p:cBhvr>
                                      <p:to>
                                        <p:strVal val="visible"/>
                                      </p:to>
                                    </p:set>
                                    <p:animEffect transition="in" filter="wipe(left)">
                                      <p:cBhvr>
                                        <p:cTn id="17" dur="500"/>
                                        <p:tgtEl>
                                          <p:spTgt spid="3738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73827"/>
                                        </p:tgtEl>
                                        <p:attrNameLst>
                                          <p:attrName>style.visibility</p:attrName>
                                        </p:attrNameLst>
                                      </p:cBhvr>
                                      <p:to>
                                        <p:strVal val="visible"/>
                                      </p:to>
                                    </p:set>
                                    <p:animEffect transition="in" filter="wipe(up)">
                                      <p:cBhvr>
                                        <p:cTn id="27" dur="500"/>
                                        <p:tgtEl>
                                          <p:spTgt spid="3738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73804"/>
                                        </p:tgtEl>
                                        <p:attrNameLst>
                                          <p:attrName>style.visibility</p:attrName>
                                        </p:attrNameLst>
                                      </p:cBhvr>
                                      <p:to>
                                        <p:strVal val="visible"/>
                                      </p:to>
                                    </p:set>
                                    <p:animEffect transition="in" filter="wipe(up)">
                                      <p:cBhvr>
                                        <p:cTn id="37" dur="500"/>
                                        <p:tgtEl>
                                          <p:spTgt spid="37380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507" grpId="0"/>
      <p:bldP spid="3"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994" y="260985"/>
            <a:ext cx="6264245" cy="441960"/>
          </a:xfrm>
        </p:spPr>
        <p:txBody>
          <a:bodyPr/>
          <a:lstStyle/>
          <a:p>
            <a:r>
              <a:rPr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求解一般位置线段的实长及倾角方法</a:t>
            </a:r>
            <a:endParaRPr lang="zh-CN" altLang="en-US"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内容占位符 2"/>
          <p:cNvSpPr>
            <a:spLocks noGrp="1"/>
          </p:cNvSpPr>
          <p:nvPr>
            <p:ph idx="1"/>
          </p:nvPr>
        </p:nvSpPr>
        <p:spPr/>
        <p:txBody>
          <a:bodyPr/>
          <a:lstStyle/>
          <a:p>
            <a:pPr marL="0" indent="0">
              <a:buNone/>
            </a:pPr>
            <a:r>
              <a:rPr lang="en-US" altLang="zh-CN" sz="2000" dirty="0"/>
              <a:t>      </a:t>
            </a:r>
            <a:r>
              <a:rPr lang="zh-CN" altLang="en-US" sz="2000" b="1" dirty="0">
                <a:latin typeface="宋体" panose="02010600030101010101" pitchFamily="2" charset="-122"/>
                <a:ea typeface="宋体" panose="02010600030101010101" pitchFamily="2" charset="-122"/>
                <a:cs typeface="宋体" panose="02010600030101010101" pitchFamily="2" charset="-122"/>
              </a:rPr>
              <a:t>求解一般位置线段的实长及倾角是求解画法几何综合题时经常遇到的基本问题之一，也是工程上经常遇到的问题。而用直角三角形法求解实长倾角又最为方便，简捷。</a:t>
            </a:r>
          </a:p>
          <a:p>
            <a:pPr marL="0" indent="0">
              <a:buNone/>
            </a:pP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）直角三角形法的作图要领</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用线段在某一投影面上的投影长作为一条直角边，再以线段的两端点相对于该投影面的坐标差作为另一条直角边，所作直角三角形的斜边即为线段的实长，斜边与投影长间的夹角即为线段与该投影面的夹角。</a:t>
            </a:r>
          </a:p>
          <a:p>
            <a:pPr marL="0" indent="0">
              <a:buNone/>
            </a:pP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rPr>
              <a:t>2</a:t>
            </a: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）直角三角形的四个要素</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直角三角形的四个要素即:实长、投影长、坐标差及直线对投影面的倾角。已知四要素中的任意两个，便可确定另外两个。</a:t>
            </a:r>
          </a:p>
          <a:p>
            <a:pPr marL="0" indent="0">
              <a:buNone/>
            </a:pP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rPr>
              <a:t>3</a:t>
            </a: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a:t>
            </a:r>
            <a:r>
              <a:rPr sz="2000" b="1"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直角三角形的构造</a:t>
            </a:r>
            <a:r>
              <a:rPr lang="en-US" altLang="zh-CN" sz="2000" b="1" dirty="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解题时，直角三角形画在任何位置，都不影响解题结果。但用哪个长度来作直角边不能搞错。</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35875" name="组合 335874"/>
          <p:cNvGrpSpPr/>
          <p:nvPr/>
        </p:nvGrpSpPr>
        <p:grpSpPr>
          <a:xfrm>
            <a:off x="5715000" y="3438525"/>
            <a:ext cx="3429000" cy="1981200"/>
            <a:chOff x="3600" y="2166"/>
            <a:chExt cx="2160" cy="1248"/>
          </a:xfrm>
        </p:grpSpPr>
        <p:sp>
          <p:nvSpPr>
            <p:cNvPr id="32772" name="直接连接符 335875"/>
            <p:cNvSpPr/>
            <p:nvPr/>
          </p:nvSpPr>
          <p:spPr>
            <a:xfrm rot="-2287193">
              <a:off x="4848" y="2166"/>
              <a:ext cx="22" cy="1185"/>
            </a:xfrm>
            <a:prstGeom prst="line">
              <a:avLst/>
            </a:prstGeom>
            <a:ln w="28575" cap="flat" cmpd="sng">
              <a:solidFill>
                <a:srgbClr val="3399FF"/>
              </a:solidFill>
              <a:prstDash val="solid"/>
              <a:round/>
              <a:headEnd type="none" w="med" len="med"/>
              <a:tailEnd type="none" w="med" len="med"/>
            </a:ln>
          </p:spPr>
          <p:txBody>
            <a:bodyPr/>
            <a:lstStyle/>
            <a:p>
              <a:endParaRPr lang="zh-CN" altLang="en-US"/>
            </a:p>
          </p:txBody>
        </p:sp>
        <p:sp>
          <p:nvSpPr>
            <p:cNvPr id="32773" name="直接连接符 335876"/>
            <p:cNvSpPr/>
            <p:nvPr/>
          </p:nvSpPr>
          <p:spPr>
            <a:xfrm>
              <a:off x="3600" y="2976"/>
              <a:ext cx="1632" cy="240"/>
            </a:xfrm>
            <a:prstGeom prst="line">
              <a:avLst/>
            </a:prstGeom>
            <a:ln w="76200" cap="flat" cmpd="sng">
              <a:solidFill>
                <a:srgbClr val="FF0000"/>
              </a:solidFill>
              <a:prstDash val="solid"/>
              <a:round/>
              <a:headEnd type="none" w="med" len="med"/>
              <a:tailEnd type="none" w="med" len="med"/>
            </a:ln>
          </p:spPr>
          <p:txBody>
            <a:bodyPr/>
            <a:lstStyle/>
            <a:p>
              <a:endParaRPr lang="zh-CN" altLang="en-US"/>
            </a:p>
          </p:txBody>
        </p:sp>
        <p:grpSp>
          <p:nvGrpSpPr>
            <p:cNvPr id="32774" name="组合 335877"/>
            <p:cNvGrpSpPr/>
            <p:nvPr/>
          </p:nvGrpSpPr>
          <p:grpSpPr>
            <a:xfrm>
              <a:off x="3835" y="2702"/>
              <a:ext cx="237" cy="294"/>
              <a:chOff x="3835" y="2702"/>
              <a:chExt cx="237" cy="294"/>
            </a:xfrm>
          </p:grpSpPr>
          <p:sp>
            <p:nvSpPr>
              <p:cNvPr id="32775" name="矩形 335878"/>
              <p:cNvSpPr/>
              <p:nvPr/>
            </p:nvSpPr>
            <p:spPr>
              <a:xfrm>
                <a:off x="3835" y="2702"/>
                <a:ext cx="237" cy="288"/>
              </a:xfrm>
              <a:prstGeom prst="rect">
                <a:avLst/>
              </a:prstGeom>
              <a:noFill/>
              <a:ln w="9525">
                <a:noFill/>
              </a:ln>
            </p:spPr>
            <p:txBody>
              <a:bodyPr wrap="none" anchor="t" anchorCtr="0">
                <a:spAutoFit/>
              </a:bodyPr>
              <a:lstStyle/>
              <a:p>
                <a:r>
                  <a:rPr lang="en-US" altLang="zh-CN" i="1" dirty="0">
                    <a:latin typeface="Times New Roman" panose="02020603050405020304" pitchFamily="18" charset="0"/>
                    <a:ea typeface="宋体" panose="02010600030101010101" pitchFamily="2" charset="-122"/>
                    <a:sym typeface="Symbol" panose="05050102010706020507" pitchFamily="18" charset="2"/>
                  </a:rPr>
                  <a:t></a:t>
                </a:r>
              </a:p>
            </p:txBody>
          </p:sp>
          <p:sp>
            <p:nvSpPr>
              <p:cNvPr id="32776" name="任意多边形 335879"/>
              <p:cNvSpPr/>
              <p:nvPr/>
            </p:nvSpPr>
            <p:spPr>
              <a:xfrm>
                <a:off x="3848" y="2814"/>
                <a:ext cx="30" cy="182"/>
              </a:xfrm>
              <a:custGeom>
                <a:avLst/>
                <a:gdLst/>
                <a:ahLst/>
                <a:cxnLst>
                  <a:cxn ang="0">
                    <a:pos x="0" y="0"/>
                  </a:cxn>
                  <a:cxn ang="0">
                    <a:pos x="26" y="86"/>
                  </a:cxn>
                  <a:cxn ang="0">
                    <a:pos x="30" y="182"/>
                  </a:cxn>
                </a:cxnLst>
                <a:rect l="0" t="0" r="0" b="0"/>
                <a:pathLst>
                  <a:path w="30" h="182">
                    <a:moveTo>
                      <a:pt x="0" y="0"/>
                    </a:moveTo>
                    <a:lnTo>
                      <a:pt x="26" y="86"/>
                    </a:lnTo>
                    <a:lnTo>
                      <a:pt x="30" y="182"/>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2777" name="文本框 335880"/>
            <p:cNvSpPr txBox="1"/>
            <p:nvPr/>
          </p:nvSpPr>
          <p:spPr>
            <a:xfrm>
              <a:off x="4704" y="2416"/>
              <a:ext cx="1056" cy="288"/>
            </a:xfrm>
            <a:prstGeom prst="rect">
              <a:avLst/>
            </a:prstGeom>
            <a:noFill/>
            <a:ln w="19050">
              <a:noFill/>
            </a:ln>
          </p:spPr>
          <p:txBody>
            <a:bodyPr anchor="t" anchorCtr="0">
              <a:spAutoFit/>
            </a:bodyPr>
            <a:lstStyle/>
            <a:p>
              <a:pPr algn="ctr">
                <a:spcBef>
                  <a:spcPct val="50000"/>
                </a:spcBef>
              </a:pP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i="1" dirty="0">
                  <a:solidFill>
                    <a:schemeClr val="tx1"/>
                  </a:solidFill>
                  <a:latin typeface="Times New Roman" panose="02020603050405020304" pitchFamily="18" charset="0"/>
                  <a:ea typeface="宋体" panose="02010600030101010101" pitchFamily="2" charset="-122"/>
                </a:rPr>
                <a:t> </a:t>
              </a:r>
              <a:r>
                <a:rPr lang="en-US" altLang="zh-CN" b="1" dirty="0">
                  <a:solidFill>
                    <a:schemeClr val="tx1"/>
                  </a:solidFill>
                  <a:latin typeface="Times New Roman" panose="02020603050405020304" pitchFamily="18" charset="0"/>
                  <a:ea typeface="宋体" panose="02010600030101010101" pitchFamily="2" charset="-122"/>
                </a:rPr>
                <a:t>|</a:t>
              </a:r>
            </a:p>
          </p:txBody>
        </p:sp>
        <p:sp>
          <p:nvSpPr>
            <p:cNvPr id="32778" name="文本框 335881"/>
            <p:cNvSpPr txBox="1"/>
            <p:nvPr/>
          </p:nvSpPr>
          <p:spPr>
            <a:xfrm>
              <a:off x="4026" y="3126"/>
              <a:ext cx="864" cy="288"/>
            </a:xfrm>
            <a:prstGeom prst="rect">
              <a:avLst/>
            </a:prstGeom>
            <a:noFill/>
            <a:ln w="19050">
              <a:noFill/>
            </a:ln>
          </p:spPr>
          <p:txBody>
            <a:bodyPr anchor="t" anchorCtr="0">
              <a:spAutoFit/>
            </a:bodyPr>
            <a:lstStyle/>
            <a:p>
              <a:pPr algn="ct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grpSp>
      <p:sp>
        <p:nvSpPr>
          <p:cNvPr id="335883" name="标题 335882"/>
          <p:cNvSpPr>
            <a:spLocks noGrp="1"/>
          </p:cNvSpPr>
          <p:nvPr>
            <p:ph type="title"/>
          </p:nvPr>
        </p:nvSpPr>
        <p:spPr>
          <a:xfrm>
            <a:off x="0" y="0"/>
            <a:ext cx="9144000" cy="685800"/>
          </a:xfrm>
        </p:spPr>
        <p:txBody>
          <a:bodyPr lIns="92075" tIns="46038" rIns="92075" bIns="46038"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rPr>
              <a:t> 求直线的实长及对水平投影面的倾角</a:t>
            </a:r>
            <a:r>
              <a:rPr kumimoji="0" lang="en-US" altLang="zh-CN" sz="3200" b="1" i="1"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Symbol" panose="05050102010706020507" pitchFamily="18" charset="2"/>
              </a:rPr>
              <a:t></a:t>
            </a: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Math1" pitchFamily="2" charset="2"/>
              </a:rPr>
              <a:t>角</a:t>
            </a:r>
          </a:p>
        </p:txBody>
      </p:sp>
      <p:sp>
        <p:nvSpPr>
          <p:cNvPr id="335884" name="直接连接符 335883"/>
          <p:cNvSpPr/>
          <p:nvPr/>
        </p:nvSpPr>
        <p:spPr>
          <a:xfrm flipV="1">
            <a:off x="2362200" y="3429000"/>
            <a:ext cx="762000" cy="457200"/>
          </a:xfrm>
          <a:prstGeom prst="line">
            <a:avLst/>
          </a:prstGeom>
          <a:ln w="19050" cap="flat" cmpd="sng">
            <a:solidFill>
              <a:srgbClr val="CCFFFF"/>
            </a:solidFill>
            <a:prstDash val="solid"/>
            <a:round/>
            <a:headEnd type="none" w="med" len="med"/>
            <a:tailEnd type="none" w="med" len="med"/>
          </a:ln>
        </p:spPr>
        <p:txBody>
          <a:bodyPr/>
          <a:lstStyle/>
          <a:p>
            <a:endParaRPr lang="zh-CN" altLang="en-US"/>
          </a:p>
        </p:txBody>
      </p:sp>
      <p:sp>
        <p:nvSpPr>
          <p:cNvPr id="335885" name="任意多边形 335884"/>
          <p:cNvSpPr/>
          <p:nvPr/>
        </p:nvSpPr>
        <p:spPr>
          <a:xfrm>
            <a:off x="2481263" y="3576638"/>
            <a:ext cx="119062" cy="157162"/>
          </a:xfrm>
          <a:custGeom>
            <a:avLst/>
            <a:gdLst/>
            <a:ahLst/>
            <a:cxnLst>
              <a:cxn ang="0">
                <a:pos x="0" y="0"/>
              </a:cxn>
              <a:cxn ang="0">
                <a:pos x="76200" y="66675"/>
              </a:cxn>
              <a:cxn ang="0">
                <a:pos x="119062" y="157162"/>
              </a:cxn>
            </a:cxnLst>
            <a:rect l="0" t="0" r="0" b="0"/>
            <a:pathLst>
              <a:path w="75" h="99">
                <a:moveTo>
                  <a:pt x="0" y="0"/>
                </a:moveTo>
                <a:cubicBezTo>
                  <a:pt x="8" y="7"/>
                  <a:pt x="35" y="25"/>
                  <a:pt x="48" y="42"/>
                </a:cubicBezTo>
                <a:cubicBezTo>
                  <a:pt x="61" y="59"/>
                  <a:pt x="70" y="87"/>
                  <a:pt x="75" y="99"/>
                </a:cubicBez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35886" name="矩形 335885"/>
          <p:cNvSpPr/>
          <p:nvPr/>
        </p:nvSpPr>
        <p:spPr>
          <a:xfrm>
            <a:off x="2590800" y="3197225"/>
            <a:ext cx="376238" cy="457200"/>
          </a:xfrm>
          <a:prstGeom prst="rect">
            <a:avLst/>
          </a:prstGeom>
          <a:noFill/>
          <a:ln w="9525">
            <a:noFill/>
          </a:ln>
        </p:spPr>
        <p:txBody>
          <a:bodyPr wrap="none" anchor="t" anchorCtr="0">
            <a:spAutoFit/>
          </a:bodyPr>
          <a:lstStyle/>
          <a:p>
            <a:r>
              <a:rPr lang="en-US" altLang="zh-CN"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i="1" dirty="0">
              <a:solidFill>
                <a:srgbClr val="FF0000"/>
              </a:solidFill>
              <a:latin typeface="Times New Roman" panose="02020603050405020304" pitchFamily="18" charset="0"/>
              <a:ea typeface="宋体" panose="02010600030101010101" pitchFamily="2" charset="-122"/>
              <a:sym typeface="Math1"/>
            </a:endParaRPr>
          </a:p>
        </p:txBody>
      </p:sp>
      <p:sp>
        <p:nvSpPr>
          <p:cNvPr id="335887" name="矩形标注 335886"/>
          <p:cNvSpPr/>
          <p:nvPr/>
        </p:nvSpPr>
        <p:spPr>
          <a:xfrm>
            <a:off x="3409950" y="2114550"/>
            <a:ext cx="1866900" cy="400050"/>
          </a:xfrm>
          <a:prstGeom prst="wedgeRectCallout">
            <a:avLst>
              <a:gd name="adj1" fmla="val -65560"/>
              <a:gd name="adj2" fmla="val 98412"/>
            </a:avLst>
          </a:prstGeom>
          <a:solidFill>
            <a:srgbClr val="CCFF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endParaRPr lang="en-US" altLang="zh-CN" b="1" i="1" dirty="0">
              <a:solidFill>
                <a:schemeClr val="tx1"/>
              </a:solidFill>
              <a:latin typeface="Times New Roman" panose="02020603050405020304" pitchFamily="18" charset="0"/>
              <a:ea typeface="宋体" panose="02010600030101010101" pitchFamily="2" charset="-122"/>
            </a:endParaRPr>
          </a:p>
        </p:txBody>
      </p:sp>
      <p:sp>
        <p:nvSpPr>
          <p:cNvPr id="335888" name="直接连接符 335887"/>
          <p:cNvSpPr/>
          <p:nvPr/>
        </p:nvSpPr>
        <p:spPr>
          <a:xfrm>
            <a:off x="3124200" y="1828800"/>
            <a:ext cx="0" cy="1600200"/>
          </a:xfrm>
          <a:prstGeom prst="line">
            <a:avLst/>
          </a:prstGeom>
          <a:ln w="19050" cap="flat" cmpd="sng">
            <a:solidFill>
              <a:srgbClr val="CCFFFF"/>
            </a:solidFill>
            <a:prstDash val="solid"/>
            <a:round/>
            <a:headEnd type="none" w="med" len="med"/>
            <a:tailEnd type="none" w="med" len="med"/>
          </a:ln>
        </p:spPr>
        <p:txBody>
          <a:bodyPr/>
          <a:lstStyle/>
          <a:p>
            <a:endParaRPr lang="zh-CN" altLang="en-US"/>
          </a:p>
        </p:txBody>
      </p:sp>
      <p:sp>
        <p:nvSpPr>
          <p:cNvPr id="335890" name="任意多边形 335889"/>
          <p:cNvSpPr/>
          <p:nvPr/>
        </p:nvSpPr>
        <p:spPr>
          <a:xfrm>
            <a:off x="2438400" y="6019800"/>
            <a:ext cx="85725" cy="266700"/>
          </a:xfrm>
          <a:custGeom>
            <a:avLst/>
            <a:gdLst/>
            <a:ahLst/>
            <a:cxnLst>
              <a:cxn ang="0">
                <a:pos x="0" y="0"/>
              </a:cxn>
              <a:cxn ang="0">
                <a:pos x="58738" y="128588"/>
              </a:cxn>
              <a:cxn ang="0">
                <a:pos x="85725" y="266700"/>
              </a:cxn>
            </a:cxnLst>
            <a:rect l="0" t="0" r="0" b="0"/>
            <a:pathLst>
              <a:path w="54" h="168">
                <a:moveTo>
                  <a:pt x="0" y="0"/>
                </a:moveTo>
                <a:lnTo>
                  <a:pt x="37" y="81"/>
                </a:lnTo>
                <a:lnTo>
                  <a:pt x="54" y="168"/>
                </a:ln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35891" name="任意多边形 335890"/>
          <p:cNvSpPr/>
          <p:nvPr/>
        </p:nvSpPr>
        <p:spPr>
          <a:xfrm>
            <a:off x="2076450" y="6286500"/>
            <a:ext cx="1816100" cy="3175"/>
          </a:xfrm>
          <a:custGeom>
            <a:avLst/>
            <a:gdLst/>
            <a:ahLst/>
            <a:cxnLst>
              <a:cxn ang="0">
                <a:pos x="1816100" y="3175"/>
              </a:cxn>
              <a:cxn ang="0">
                <a:pos x="0" y="0"/>
              </a:cxn>
            </a:cxnLst>
            <a:rect l="0" t="0" r="0" b="0"/>
            <a:pathLst>
              <a:path w="1144" h="2">
                <a:moveTo>
                  <a:pt x="1144" y="2"/>
                </a:moveTo>
                <a:lnTo>
                  <a:pt x="0" y="0"/>
                </a:lnTo>
              </a:path>
            </a:pathLst>
          </a:custGeom>
          <a:noFill/>
          <a:ln w="28575" cap="flat" cmpd="sng">
            <a:solidFill>
              <a:srgbClr val="3399FF"/>
            </a:solidFill>
            <a:prstDash val="solid"/>
            <a:round/>
            <a:headEnd type="none" w="med" len="med"/>
            <a:tailEnd type="none" w="med" len="med"/>
          </a:ln>
        </p:spPr>
        <p:txBody>
          <a:bodyPr/>
          <a:lstStyle/>
          <a:p>
            <a:endParaRPr lang="zh-CN" altLang="en-US"/>
          </a:p>
        </p:txBody>
      </p:sp>
      <p:sp>
        <p:nvSpPr>
          <p:cNvPr id="335892" name="直接连接符 335891"/>
          <p:cNvSpPr/>
          <p:nvPr/>
        </p:nvSpPr>
        <p:spPr>
          <a:xfrm>
            <a:off x="3886200" y="4849813"/>
            <a:ext cx="0" cy="1447800"/>
          </a:xfrm>
          <a:prstGeom prst="line">
            <a:avLst/>
          </a:prstGeom>
          <a:ln w="28575" cap="flat" cmpd="sng">
            <a:solidFill>
              <a:srgbClr val="3399FF"/>
            </a:solidFill>
            <a:prstDash val="solid"/>
            <a:round/>
            <a:headEnd type="none" w="med" len="med"/>
            <a:tailEnd type="none" w="med" len="med"/>
          </a:ln>
        </p:spPr>
        <p:txBody>
          <a:bodyPr/>
          <a:lstStyle/>
          <a:p>
            <a:endParaRPr lang="zh-CN" altLang="en-US"/>
          </a:p>
        </p:txBody>
      </p:sp>
      <p:sp>
        <p:nvSpPr>
          <p:cNvPr id="335893" name="直接连接符 335892"/>
          <p:cNvSpPr/>
          <p:nvPr/>
        </p:nvSpPr>
        <p:spPr>
          <a:xfrm flipV="1">
            <a:off x="2057400" y="4849813"/>
            <a:ext cx="1828800" cy="1447800"/>
          </a:xfrm>
          <a:prstGeom prst="line">
            <a:avLst/>
          </a:prstGeom>
          <a:ln w="76200" cap="flat" cmpd="sng">
            <a:solidFill>
              <a:srgbClr val="FF3300"/>
            </a:solidFill>
            <a:prstDash val="solid"/>
            <a:round/>
            <a:headEnd type="none" w="med" len="med"/>
            <a:tailEnd type="none" w="med" len="med"/>
          </a:ln>
        </p:spPr>
        <p:txBody>
          <a:bodyPr/>
          <a:lstStyle/>
          <a:p>
            <a:endParaRPr lang="zh-CN" altLang="en-US"/>
          </a:p>
        </p:txBody>
      </p:sp>
      <p:sp>
        <p:nvSpPr>
          <p:cNvPr id="335894" name="矩形 335893"/>
          <p:cNvSpPr/>
          <p:nvPr/>
        </p:nvSpPr>
        <p:spPr>
          <a:xfrm>
            <a:off x="2511425" y="5800725"/>
            <a:ext cx="376238" cy="457200"/>
          </a:xfrm>
          <a:prstGeom prst="rect">
            <a:avLst/>
          </a:prstGeom>
          <a:noFill/>
          <a:ln w="9525">
            <a:noFill/>
          </a:ln>
        </p:spPr>
        <p:txBody>
          <a:bodyPr wrap="none" anchor="t" anchorCtr="0">
            <a:spAutoFit/>
          </a:bodyPr>
          <a:lstStyle/>
          <a:p>
            <a:r>
              <a:rPr lang="en-US" altLang="zh-CN" b="1"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35895" name="文本框 335894"/>
          <p:cNvSpPr txBox="1"/>
          <p:nvPr/>
        </p:nvSpPr>
        <p:spPr>
          <a:xfrm>
            <a:off x="2435225" y="5184775"/>
            <a:ext cx="685800" cy="457200"/>
          </a:xfrm>
          <a:prstGeom prst="rect">
            <a:avLst/>
          </a:prstGeom>
          <a:noFill/>
          <a:ln w="19050">
            <a:noFill/>
          </a:ln>
        </p:spPr>
        <p:txBody>
          <a:bodyPr anchor="t" anchorCtr="0">
            <a:spAutoFit/>
          </a:bodyPr>
          <a:lstStyle/>
          <a:p>
            <a:pPr algn="ct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sp>
        <p:nvSpPr>
          <p:cNvPr id="335896" name="文本框 335895"/>
          <p:cNvSpPr txBox="1"/>
          <p:nvPr/>
        </p:nvSpPr>
        <p:spPr>
          <a:xfrm>
            <a:off x="2692400" y="6245225"/>
            <a:ext cx="914400" cy="457200"/>
          </a:xfrm>
          <a:prstGeom prst="rect">
            <a:avLst/>
          </a:prstGeom>
          <a:noFill/>
          <a:ln w="19050">
            <a:noFill/>
          </a:ln>
        </p:spPr>
        <p:txBody>
          <a:bodyPr anchor="t" anchorCtr="0">
            <a:spAutoFit/>
          </a:bodyPr>
          <a:lstStyle/>
          <a:p>
            <a:pPr algn="ctr">
              <a:spcBef>
                <a:spcPct val="50000"/>
              </a:spcBef>
            </a:pPr>
            <a:r>
              <a:rPr lang="en-US" altLang="zh-CN" i="1" dirty="0">
                <a:solidFill>
                  <a:schemeClr val="tx1"/>
                </a:solidFill>
                <a:latin typeface="Times New Roman" panose="02020603050405020304" pitchFamily="18" charset="0"/>
                <a:ea typeface="宋体" panose="02010600030101010101" pitchFamily="2" charset="-122"/>
              </a:rPr>
              <a:t>ab</a:t>
            </a:r>
          </a:p>
        </p:txBody>
      </p:sp>
      <p:sp>
        <p:nvSpPr>
          <p:cNvPr id="335897" name="文本框 335896"/>
          <p:cNvSpPr txBox="1"/>
          <p:nvPr/>
        </p:nvSpPr>
        <p:spPr>
          <a:xfrm>
            <a:off x="3632200" y="5362575"/>
            <a:ext cx="1765300" cy="457200"/>
          </a:xfrm>
          <a:prstGeom prst="rect">
            <a:avLst/>
          </a:prstGeom>
          <a:noFill/>
          <a:ln w="19050">
            <a:noFill/>
          </a:ln>
        </p:spPr>
        <p:txBody>
          <a:bodyPr anchor="t" anchorCtr="0">
            <a:spAutoFit/>
          </a:bodyPr>
          <a:lstStyle/>
          <a:p>
            <a:pPr algn="ctr">
              <a:spcBef>
                <a:spcPct val="50000"/>
              </a:spcBef>
            </a:pP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grpSp>
        <p:nvGrpSpPr>
          <p:cNvPr id="335898" name="组合 335897"/>
          <p:cNvGrpSpPr/>
          <p:nvPr/>
        </p:nvGrpSpPr>
        <p:grpSpPr>
          <a:xfrm>
            <a:off x="6661150" y="1209675"/>
            <a:ext cx="2101850" cy="1762125"/>
            <a:chOff x="4196" y="762"/>
            <a:chExt cx="1324" cy="1110"/>
          </a:xfrm>
        </p:grpSpPr>
        <p:grpSp>
          <p:nvGrpSpPr>
            <p:cNvPr id="32794" name="组合 335898"/>
            <p:cNvGrpSpPr/>
            <p:nvPr/>
          </p:nvGrpSpPr>
          <p:grpSpPr>
            <a:xfrm>
              <a:off x="5049" y="1375"/>
              <a:ext cx="252" cy="288"/>
              <a:chOff x="5049" y="1375"/>
              <a:chExt cx="252" cy="288"/>
            </a:xfrm>
          </p:grpSpPr>
          <p:sp>
            <p:nvSpPr>
              <p:cNvPr id="32795" name="矩形 335899"/>
              <p:cNvSpPr/>
              <p:nvPr/>
            </p:nvSpPr>
            <p:spPr>
              <a:xfrm>
                <a:off x="5049" y="1375"/>
                <a:ext cx="237" cy="288"/>
              </a:xfrm>
              <a:prstGeom prst="rect">
                <a:avLst/>
              </a:prstGeom>
              <a:noFill/>
              <a:ln w="9525">
                <a:noFill/>
              </a:ln>
            </p:spPr>
            <p:txBody>
              <a:bodyPr wrap="none" anchor="t" anchorCtr="0">
                <a:spAutoFit/>
              </a:bodyPr>
              <a:lstStyle/>
              <a:p>
                <a:r>
                  <a:rPr lang="en-US" altLang="zh-CN" i="1" dirty="0">
                    <a:latin typeface="Times New Roman" panose="02020603050405020304" pitchFamily="18" charset="0"/>
                    <a:ea typeface="宋体" panose="02010600030101010101" pitchFamily="2" charset="-122"/>
                    <a:sym typeface="Symbol" panose="05050102010706020507" pitchFamily="18" charset="2"/>
                  </a:rPr>
                  <a:t></a:t>
                </a:r>
              </a:p>
            </p:txBody>
          </p:sp>
          <p:sp>
            <p:nvSpPr>
              <p:cNvPr id="32796" name="任意多边形 335900"/>
              <p:cNvSpPr/>
              <p:nvPr/>
            </p:nvSpPr>
            <p:spPr>
              <a:xfrm>
                <a:off x="5253" y="1458"/>
                <a:ext cx="48" cy="177"/>
              </a:xfrm>
              <a:custGeom>
                <a:avLst/>
                <a:gdLst/>
                <a:ahLst/>
                <a:cxnLst>
                  <a:cxn ang="0">
                    <a:pos x="48" y="0"/>
                  </a:cxn>
                  <a:cxn ang="0">
                    <a:pos x="18" y="81"/>
                  </a:cxn>
                  <a:cxn ang="0">
                    <a:pos x="0" y="177"/>
                  </a:cxn>
                </a:cxnLst>
                <a:rect l="0" t="0" r="0" b="0"/>
                <a:pathLst>
                  <a:path w="48" h="177">
                    <a:moveTo>
                      <a:pt x="48" y="0"/>
                    </a:moveTo>
                    <a:lnTo>
                      <a:pt x="18" y="81"/>
                    </a:lnTo>
                    <a:lnTo>
                      <a:pt x="0" y="177"/>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2797" name="任意多边形 335901"/>
            <p:cNvSpPr/>
            <p:nvPr/>
          </p:nvSpPr>
          <p:spPr>
            <a:xfrm>
              <a:off x="4482" y="1635"/>
              <a:ext cx="1028" cy="1"/>
            </a:xfrm>
            <a:custGeom>
              <a:avLst/>
              <a:gdLst/>
              <a:ahLst/>
              <a:cxnLst>
                <a:cxn ang="0">
                  <a:pos x="0" y="0"/>
                </a:cxn>
                <a:cxn ang="0">
                  <a:pos x="1028" y="1"/>
                </a:cxn>
              </a:cxnLst>
              <a:rect l="0" t="0" r="0" b="0"/>
              <a:pathLst>
                <a:path w="1028" h="1">
                  <a:moveTo>
                    <a:pt x="0" y="0"/>
                  </a:moveTo>
                  <a:lnTo>
                    <a:pt x="1028" y="1"/>
                  </a:lnTo>
                </a:path>
              </a:pathLst>
            </a:custGeom>
            <a:noFill/>
            <a:ln w="19050" cap="flat" cmpd="sng">
              <a:solidFill>
                <a:srgbClr val="3399FF"/>
              </a:solidFill>
              <a:prstDash val="solid"/>
              <a:round/>
              <a:headEnd type="none" w="med" len="med"/>
              <a:tailEnd type="none" w="med" len="med"/>
            </a:ln>
          </p:spPr>
          <p:txBody>
            <a:bodyPr/>
            <a:lstStyle/>
            <a:p>
              <a:endParaRPr lang="zh-CN" altLang="en-US"/>
            </a:p>
          </p:txBody>
        </p:sp>
        <p:sp>
          <p:nvSpPr>
            <p:cNvPr id="32798" name="任意多边形 335902"/>
            <p:cNvSpPr/>
            <p:nvPr/>
          </p:nvSpPr>
          <p:spPr>
            <a:xfrm>
              <a:off x="4485" y="762"/>
              <a:ext cx="1035" cy="870"/>
            </a:xfrm>
            <a:custGeom>
              <a:avLst/>
              <a:gdLst/>
              <a:ahLst/>
              <a:cxnLst>
                <a:cxn ang="0">
                  <a:pos x="0" y="0"/>
                </a:cxn>
                <a:cxn ang="0">
                  <a:pos x="1035" y="870"/>
                </a:cxn>
              </a:cxnLst>
              <a:rect l="0" t="0" r="0" b="0"/>
              <a:pathLst>
                <a:path w="1035" h="870">
                  <a:moveTo>
                    <a:pt x="0" y="0"/>
                  </a:moveTo>
                  <a:lnTo>
                    <a:pt x="1035" y="870"/>
                  </a:lnTo>
                </a:path>
              </a:pathLst>
            </a:custGeom>
            <a:noFill/>
            <a:ln w="76200" cap="flat" cmpd="sng">
              <a:solidFill>
                <a:srgbClr val="FF3300"/>
              </a:solidFill>
              <a:prstDash val="solid"/>
              <a:round/>
              <a:headEnd type="none" w="med" len="med"/>
              <a:tailEnd type="none" w="med" len="med"/>
            </a:ln>
          </p:spPr>
          <p:txBody>
            <a:bodyPr/>
            <a:lstStyle/>
            <a:p>
              <a:endParaRPr lang="zh-CN" altLang="en-US"/>
            </a:p>
          </p:txBody>
        </p:sp>
        <p:sp>
          <p:nvSpPr>
            <p:cNvPr id="32799" name="文本框 335903"/>
            <p:cNvSpPr txBox="1"/>
            <p:nvPr/>
          </p:nvSpPr>
          <p:spPr>
            <a:xfrm>
              <a:off x="4751" y="848"/>
              <a:ext cx="528" cy="288"/>
            </a:xfrm>
            <a:prstGeom prst="rect">
              <a:avLst/>
            </a:prstGeom>
            <a:noFill/>
            <a:ln w="19050">
              <a:noFill/>
            </a:ln>
          </p:spPr>
          <p:txBody>
            <a:bodyPr anchor="t" anchorCtr="0">
              <a:spAutoFit/>
            </a:bodyPr>
            <a:lstStyle/>
            <a:p>
              <a:pPr algn="ct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sp>
          <p:nvSpPr>
            <p:cNvPr id="32800" name="文本框 335904"/>
            <p:cNvSpPr txBox="1"/>
            <p:nvPr/>
          </p:nvSpPr>
          <p:spPr>
            <a:xfrm>
              <a:off x="4196" y="1252"/>
              <a:ext cx="1134" cy="288"/>
            </a:xfrm>
            <a:prstGeom prst="rect">
              <a:avLst/>
            </a:prstGeom>
            <a:noFill/>
            <a:ln w="19050">
              <a:noFill/>
            </a:ln>
          </p:spPr>
          <p:txBody>
            <a:bodyPr anchor="t" anchorCtr="0">
              <a:spAutoFit/>
            </a:bodyPr>
            <a:lstStyle/>
            <a:p>
              <a:pPr algn="ctr">
                <a:spcBef>
                  <a:spcPct val="50000"/>
                </a:spcBef>
              </a:pP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-z</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sp>
          <p:nvSpPr>
            <p:cNvPr id="32801" name="文本框 335905"/>
            <p:cNvSpPr txBox="1"/>
            <p:nvPr/>
          </p:nvSpPr>
          <p:spPr>
            <a:xfrm>
              <a:off x="4704" y="1584"/>
              <a:ext cx="480" cy="288"/>
            </a:xfrm>
            <a:prstGeom prst="rect">
              <a:avLst/>
            </a:prstGeom>
            <a:noFill/>
            <a:ln w="19050">
              <a:noFill/>
            </a:ln>
          </p:spPr>
          <p:txBody>
            <a:bodyPr anchor="t" anchorCtr="0">
              <a:spAutoFit/>
            </a:bodyPr>
            <a:lstStyle/>
            <a:p>
              <a:pPr algn="ctr">
                <a:spcBef>
                  <a:spcPct val="50000"/>
                </a:spcBef>
              </a:pPr>
              <a:r>
                <a:rPr lang="en-US" altLang="zh-CN" i="1" dirty="0">
                  <a:solidFill>
                    <a:schemeClr val="tx1"/>
                  </a:solidFill>
                  <a:latin typeface="Times New Roman" panose="02020603050405020304" pitchFamily="18" charset="0"/>
                  <a:ea typeface="宋体" panose="02010600030101010101" pitchFamily="2" charset="-122"/>
                </a:rPr>
                <a:t>ab</a:t>
              </a:r>
            </a:p>
          </p:txBody>
        </p:sp>
      </p:grpSp>
      <p:grpSp>
        <p:nvGrpSpPr>
          <p:cNvPr id="335907" name="组合 335906"/>
          <p:cNvGrpSpPr/>
          <p:nvPr/>
        </p:nvGrpSpPr>
        <p:grpSpPr>
          <a:xfrm>
            <a:off x="2971800" y="3238500"/>
            <a:ext cx="133350" cy="266700"/>
            <a:chOff x="1872" y="2040"/>
            <a:chExt cx="84" cy="168"/>
          </a:xfrm>
        </p:grpSpPr>
        <p:sp>
          <p:nvSpPr>
            <p:cNvPr id="32803" name="任意多边形 335907"/>
            <p:cNvSpPr/>
            <p:nvPr/>
          </p:nvSpPr>
          <p:spPr>
            <a:xfrm>
              <a:off x="1872" y="2040"/>
              <a:ext cx="84" cy="51"/>
            </a:xfrm>
            <a:custGeom>
              <a:avLst/>
              <a:gdLst/>
              <a:ahLst/>
              <a:cxnLst>
                <a:cxn ang="0">
                  <a:pos x="84" y="0"/>
                </a:cxn>
                <a:cxn ang="0">
                  <a:pos x="0" y="51"/>
                </a:cxn>
              </a:cxnLst>
              <a:rect l="0" t="0" r="0" b="0"/>
              <a:pathLst>
                <a:path w="84" h="51">
                  <a:moveTo>
                    <a:pt x="84" y="0"/>
                  </a:moveTo>
                  <a:lnTo>
                    <a:pt x="0" y="51"/>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sp>
          <p:nvSpPr>
            <p:cNvPr id="32804" name="任意多边形 335908"/>
            <p:cNvSpPr/>
            <p:nvPr/>
          </p:nvSpPr>
          <p:spPr>
            <a:xfrm>
              <a:off x="1872" y="2091"/>
              <a:ext cx="1" cy="117"/>
            </a:xfrm>
            <a:custGeom>
              <a:avLst/>
              <a:gdLst/>
              <a:ahLst/>
              <a:cxnLst>
                <a:cxn ang="0">
                  <a:pos x="0" y="0"/>
                </a:cxn>
                <a:cxn ang="0">
                  <a:pos x="1" y="117"/>
                </a:cxn>
              </a:cxnLst>
              <a:rect l="0" t="0" r="0" b="0"/>
              <a:pathLst>
                <a:path w="1" h="117">
                  <a:moveTo>
                    <a:pt x="0" y="0"/>
                  </a:moveTo>
                  <a:lnTo>
                    <a:pt x="1" y="117"/>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2808" name="矩形 335912"/>
          <p:cNvSpPr/>
          <p:nvPr/>
        </p:nvSpPr>
        <p:spPr>
          <a:xfrm>
            <a:off x="8342313" y="2740025"/>
            <a:ext cx="404812" cy="457200"/>
          </a:xfrm>
          <a:prstGeom prst="rect">
            <a:avLst/>
          </a:prstGeom>
          <a:noFill/>
          <a:ln w="9525">
            <a:noFill/>
          </a:ln>
        </p:spPr>
        <p:txBody>
          <a:bodyPr wrap="none" anchor="t" anchorCtr="0">
            <a:spAutoFit/>
          </a:bodyPr>
          <a:lstStyle/>
          <a:p>
            <a:pPr algn="ctr"/>
            <a:r>
              <a:rPr lang="en-US" altLang="zh-CN" b="1" i="1" dirty="0">
                <a:solidFill>
                  <a:schemeClr val="tx1"/>
                </a:solidFill>
                <a:latin typeface="Times New Roman" panose="02020603050405020304" pitchFamily="18" charset="0"/>
                <a:ea typeface="宋体" panose="02010600030101010101" pitchFamily="2" charset="-122"/>
              </a:rPr>
              <a:t>O</a:t>
            </a:r>
          </a:p>
        </p:txBody>
      </p:sp>
      <p:pic>
        <p:nvPicPr>
          <p:cNvPr id="2" name="图片 1" descr="校徽"/>
          <p:cNvPicPr>
            <a:picLocks noChangeAspect="1"/>
          </p:cNvPicPr>
          <p:nvPr/>
        </p:nvPicPr>
        <p:blipFill>
          <a:blip r:embed="rId4"/>
          <a:stretch>
            <a:fillRect/>
          </a:stretch>
        </p:blipFill>
        <p:spPr>
          <a:xfrm>
            <a:off x="8604250" y="0"/>
            <a:ext cx="531495" cy="531495"/>
          </a:xfrm>
          <a:prstGeom prst="rect">
            <a:avLst/>
          </a:prstGeom>
        </p:spPr>
      </p:pic>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5971" name="组合 595970"/>
          <p:cNvGrpSpPr/>
          <p:nvPr/>
        </p:nvGrpSpPr>
        <p:grpSpPr>
          <a:xfrm>
            <a:off x="3249613" y="2862263"/>
            <a:ext cx="4141787" cy="3843337"/>
            <a:chOff x="1584" y="1323"/>
            <a:chExt cx="2609" cy="2421"/>
          </a:xfrm>
        </p:grpSpPr>
        <p:sp>
          <p:nvSpPr>
            <p:cNvPr id="595972" name="直接连接符 595971"/>
            <p:cNvSpPr>
              <a:spLocks noChangeAspect="1"/>
            </p:cNvSpPr>
            <p:nvPr/>
          </p:nvSpPr>
          <p:spPr>
            <a:xfrm flipH="1">
              <a:off x="2779" y="1715"/>
              <a:ext cx="563" cy="53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5973" name="直接连接符 595972"/>
            <p:cNvSpPr>
              <a:spLocks noChangeAspect="1"/>
            </p:cNvSpPr>
            <p:nvPr/>
          </p:nvSpPr>
          <p:spPr>
            <a:xfrm flipH="1">
              <a:off x="2556" y="1715"/>
              <a:ext cx="786" cy="36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595974" name="组合 595973"/>
            <p:cNvGrpSpPr>
              <a:grpSpLocks noChangeAspect="1"/>
            </p:cNvGrpSpPr>
            <p:nvPr/>
          </p:nvGrpSpPr>
          <p:grpSpPr>
            <a:xfrm>
              <a:off x="2755" y="1678"/>
              <a:ext cx="68" cy="1583"/>
              <a:chOff x="1138" y="2305"/>
              <a:chExt cx="54" cy="1253"/>
            </a:xfrm>
          </p:grpSpPr>
          <p:sp>
            <p:nvSpPr>
              <p:cNvPr id="595975" name="直接连接符 595974"/>
              <p:cNvSpPr>
                <a:spLocks noChangeAspect="1"/>
              </p:cNvSpPr>
              <p:nvPr/>
            </p:nvSpPr>
            <p:spPr>
              <a:xfrm>
                <a:off x="1138" y="2305"/>
                <a:ext cx="29" cy="666"/>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5976" name="直接连接符 595975"/>
              <p:cNvSpPr>
                <a:spLocks noChangeAspect="1"/>
              </p:cNvSpPr>
              <p:nvPr/>
            </p:nvSpPr>
            <p:spPr>
              <a:xfrm>
                <a:off x="1169" y="3029"/>
                <a:ext cx="23" cy="529"/>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5977" name="组合 595976"/>
            <p:cNvGrpSpPr>
              <a:grpSpLocks noChangeAspect="1"/>
            </p:cNvGrpSpPr>
            <p:nvPr/>
          </p:nvGrpSpPr>
          <p:grpSpPr>
            <a:xfrm>
              <a:off x="2763" y="1694"/>
              <a:ext cx="341" cy="1018"/>
              <a:chOff x="1145" y="2317"/>
              <a:chExt cx="270" cy="806"/>
            </a:xfrm>
          </p:grpSpPr>
          <p:sp>
            <p:nvSpPr>
              <p:cNvPr id="595978" name="直接连接符 595977"/>
              <p:cNvSpPr>
                <a:spLocks noChangeAspect="1"/>
              </p:cNvSpPr>
              <p:nvPr/>
            </p:nvSpPr>
            <p:spPr>
              <a:xfrm>
                <a:off x="1145" y="2317"/>
                <a:ext cx="179" cy="544"/>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5979" name="直接连接符 595978"/>
              <p:cNvSpPr>
                <a:spLocks noChangeAspect="1"/>
              </p:cNvSpPr>
              <p:nvPr/>
            </p:nvSpPr>
            <p:spPr>
              <a:xfrm>
                <a:off x="1341" y="2901"/>
                <a:ext cx="74" cy="222"/>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5980" name="组合 595979"/>
            <p:cNvGrpSpPr>
              <a:grpSpLocks noChangeAspect="1"/>
            </p:cNvGrpSpPr>
            <p:nvPr/>
          </p:nvGrpSpPr>
          <p:grpSpPr>
            <a:xfrm>
              <a:off x="2175" y="1675"/>
              <a:ext cx="563" cy="1253"/>
              <a:chOff x="679" y="2302"/>
              <a:chExt cx="446" cy="992"/>
            </a:xfrm>
          </p:grpSpPr>
          <p:sp>
            <p:nvSpPr>
              <p:cNvPr id="595981" name="直接连接符 595980"/>
              <p:cNvSpPr>
                <a:spLocks noChangeAspect="1"/>
              </p:cNvSpPr>
              <p:nvPr/>
            </p:nvSpPr>
            <p:spPr>
              <a:xfrm flipH="1">
                <a:off x="939" y="2302"/>
                <a:ext cx="186" cy="414"/>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5982" name="直接连接符 595981"/>
              <p:cNvSpPr>
                <a:spLocks noChangeAspect="1"/>
              </p:cNvSpPr>
              <p:nvPr/>
            </p:nvSpPr>
            <p:spPr>
              <a:xfrm flipH="1">
                <a:off x="679" y="2769"/>
                <a:ext cx="237" cy="525"/>
              </a:xfrm>
              <a:prstGeom prst="line">
                <a:avLst/>
              </a:prstGeom>
              <a:ln w="0" cap="flat" cmpd="sng">
                <a:solidFill>
                  <a:srgbClr val="990099"/>
                </a:solidFill>
                <a:prstDash val="solid"/>
                <a:headEnd type="none" w="med" len="med"/>
                <a:tailEnd type="none" w="med" len="med"/>
              </a:ln>
            </p:spPr>
            <p:txBody>
              <a:bodyPr/>
              <a:lstStyle/>
              <a:p>
                <a:endParaRPr lang="zh-CN" altLang="en-US"/>
              </a:p>
            </p:txBody>
          </p:sp>
        </p:grpSp>
        <p:grpSp>
          <p:nvGrpSpPr>
            <p:cNvPr id="595983" name="组合 595982"/>
            <p:cNvGrpSpPr>
              <a:grpSpLocks noChangeAspect="1"/>
            </p:cNvGrpSpPr>
            <p:nvPr/>
          </p:nvGrpSpPr>
          <p:grpSpPr>
            <a:xfrm>
              <a:off x="2193" y="2755"/>
              <a:ext cx="905" cy="525"/>
              <a:chOff x="693" y="3157"/>
              <a:chExt cx="717" cy="416"/>
            </a:xfrm>
          </p:grpSpPr>
          <p:sp>
            <p:nvSpPr>
              <p:cNvPr id="595984" name="直接连接符 595983"/>
              <p:cNvSpPr>
                <a:spLocks noChangeAspect="1"/>
              </p:cNvSpPr>
              <p:nvPr/>
            </p:nvSpPr>
            <p:spPr>
              <a:xfrm flipH="1" flipV="1">
                <a:off x="693" y="3333"/>
                <a:ext cx="475" cy="240"/>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595985" name="直接连接符 595984"/>
              <p:cNvSpPr>
                <a:spLocks noChangeAspect="1"/>
              </p:cNvSpPr>
              <p:nvPr/>
            </p:nvSpPr>
            <p:spPr>
              <a:xfrm flipH="1">
                <a:off x="1207" y="3176"/>
                <a:ext cx="203" cy="385"/>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595986" name="直接连接符 595985"/>
              <p:cNvSpPr>
                <a:spLocks noChangeAspect="1"/>
              </p:cNvSpPr>
              <p:nvPr/>
            </p:nvSpPr>
            <p:spPr>
              <a:xfrm flipV="1">
                <a:off x="696" y="3157"/>
                <a:ext cx="700" cy="157"/>
              </a:xfrm>
              <a:prstGeom prst="line">
                <a:avLst/>
              </a:prstGeom>
              <a:ln w="38100" cap="flat" cmpd="sng">
                <a:solidFill>
                  <a:schemeClr val="hlink"/>
                </a:solidFill>
                <a:prstDash val="solid"/>
                <a:headEnd type="none" w="med" len="med"/>
                <a:tailEnd type="none" w="med" len="med"/>
              </a:ln>
            </p:spPr>
            <p:txBody>
              <a:bodyPr/>
              <a:lstStyle/>
              <a:p>
                <a:endParaRPr lang="zh-CN" altLang="en-US"/>
              </a:p>
            </p:txBody>
          </p:sp>
        </p:grpSp>
        <p:grpSp>
          <p:nvGrpSpPr>
            <p:cNvPr id="595987" name="组合 595986"/>
            <p:cNvGrpSpPr>
              <a:grpSpLocks noChangeAspect="1"/>
            </p:cNvGrpSpPr>
            <p:nvPr/>
          </p:nvGrpSpPr>
          <p:grpSpPr>
            <a:xfrm>
              <a:off x="2964" y="1556"/>
              <a:ext cx="1039" cy="730"/>
              <a:chOff x="1304" y="2208"/>
              <a:chExt cx="823" cy="578"/>
            </a:xfrm>
          </p:grpSpPr>
          <p:sp>
            <p:nvSpPr>
              <p:cNvPr id="595988" name="直接连接符 595987"/>
              <p:cNvSpPr>
                <a:spLocks noChangeAspect="1"/>
              </p:cNvSpPr>
              <p:nvPr/>
            </p:nvSpPr>
            <p:spPr>
              <a:xfrm flipH="1">
                <a:off x="1304" y="2334"/>
                <a:ext cx="299" cy="4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5989" name="矩形 595988"/>
              <p:cNvSpPr>
                <a:spLocks noChangeAspect="1"/>
              </p:cNvSpPr>
              <p:nvPr/>
            </p:nvSpPr>
            <p:spPr>
              <a:xfrm>
                <a:off x="1536" y="2208"/>
                <a:ext cx="591" cy="304"/>
              </a:xfrm>
              <a:prstGeom prst="rect">
                <a:avLst/>
              </a:prstGeom>
              <a:noFill/>
              <a:ln w="9525">
                <a:noFill/>
              </a:ln>
            </p:spPr>
            <p:txBody>
              <a:bodyPr wrap="none" lIns="0" tIns="0" rIns="0" bIns="0">
                <a:spAutoFit/>
              </a:bodyPr>
              <a:lstStyle/>
              <a:p>
                <a:r>
                  <a:rPr lang="en-US" altLang="zh-CN" dirty="0">
                    <a:solidFill>
                      <a:srgbClr val="000000"/>
                    </a:solidFill>
                    <a:latin typeface="Times New Roman" panose="02020603050405020304" pitchFamily="18" charset="0"/>
                    <a:ea typeface="仿宋_GB2312" pitchFamily="49" charset="-122"/>
                  </a:rPr>
                  <a:t>  </a:t>
                </a:r>
                <a:r>
                  <a:rPr lang="zh-CN" altLang="en-US" dirty="0">
                    <a:solidFill>
                      <a:srgbClr val="000000"/>
                    </a:solidFill>
                    <a:latin typeface="Times New Roman" panose="02020603050405020304" pitchFamily="18" charset="0"/>
                    <a:ea typeface="仿宋_GB2312" pitchFamily="49" charset="-122"/>
                  </a:rPr>
                  <a:t>投射线</a:t>
                </a:r>
              </a:p>
              <a:p>
                <a:r>
                  <a:rPr lang="en-US" altLang="zh-CN">
                    <a:solidFill>
                      <a:srgbClr val="000000"/>
                    </a:solidFill>
                    <a:latin typeface="Times New Roman" panose="02020603050405020304" pitchFamily="18" charset="0"/>
                    <a:ea typeface="仿宋_GB2312" pitchFamily="49" charset="-122"/>
                  </a:rPr>
                  <a:t>(</a:t>
                </a:r>
                <a:r>
                  <a:rPr lang="zh-CN" altLang="en-US" dirty="0">
                    <a:solidFill>
                      <a:srgbClr val="000000"/>
                    </a:solidFill>
                    <a:latin typeface="Times New Roman" panose="02020603050405020304" pitchFamily="18" charset="0"/>
                    <a:ea typeface="仿宋_GB2312" pitchFamily="49" charset="-122"/>
                  </a:rPr>
                  <a:t>投射方向</a:t>
                </a:r>
                <a:r>
                  <a:rPr lang="en-US" altLang="zh-CN">
                    <a:solidFill>
                      <a:srgbClr val="000000"/>
                    </a:solidFill>
                    <a:latin typeface="Times New Roman" panose="02020603050405020304" pitchFamily="18" charset="0"/>
                    <a:ea typeface="仿宋_GB2312" pitchFamily="49" charset="-122"/>
                  </a:rPr>
                  <a:t>)</a:t>
                </a:r>
                <a:endParaRPr lang="en-US" altLang="zh-CN">
                  <a:latin typeface="Times New Roman" panose="02020603050405020304" pitchFamily="18" charset="0"/>
                  <a:ea typeface="仿宋_GB2312" pitchFamily="49" charset="-122"/>
                </a:endParaRPr>
              </a:p>
            </p:txBody>
          </p:sp>
        </p:grpSp>
        <p:sp>
          <p:nvSpPr>
            <p:cNvPr id="595990" name="直接连接符 595989"/>
            <p:cNvSpPr>
              <a:spLocks noChangeAspect="1"/>
            </p:cNvSpPr>
            <p:nvPr/>
          </p:nvSpPr>
          <p:spPr>
            <a:xfrm flipV="1">
              <a:off x="2822" y="2419"/>
              <a:ext cx="150" cy="11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595991" name="直接连接符 595990"/>
            <p:cNvSpPr>
              <a:spLocks noChangeAspect="1"/>
            </p:cNvSpPr>
            <p:nvPr/>
          </p:nvSpPr>
          <p:spPr>
            <a:xfrm>
              <a:off x="2514" y="2257"/>
              <a:ext cx="254" cy="27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595992" name="直接连接符 595991"/>
            <p:cNvSpPr>
              <a:spLocks noChangeAspect="1"/>
            </p:cNvSpPr>
            <p:nvPr/>
          </p:nvSpPr>
          <p:spPr>
            <a:xfrm flipH="1" flipV="1">
              <a:off x="2524" y="2242"/>
              <a:ext cx="443" cy="14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595993" name="任意多边形 595992"/>
            <p:cNvSpPr/>
            <p:nvPr/>
          </p:nvSpPr>
          <p:spPr>
            <a:xfrm>
              <a:off x="2749" y="2504"/>
              <a:ext cx="91" cy="91"/>
            </a:xfrm>
            <a:custGeom>
              <a:avLst/>
              <a:gdLst/>
              <a:ahLst/>
              <a:cxnLst/>
              <a:rect l="0" t="0" r="0" b="0"/>
              <a:pathLst>
                <a:path w="503" h="503">
                  <a:moveTo>
                    <a:pt x="503" y="252"/>
                  </a:moveTo>
                  <a:lnTo>
                    <a:pt x="429" y="73"/>
                  </a:lnTo>
                  <a:lnTo>
                    <a:pt x="252" y="0"/>
                  </a:lnTo>
                  <a:lnTo>
                    <a:pt x="73" y="73"/>
                  </a:lnTo>
                  <a:lnTo>
                    <a:pt x="0" y="252"/>
                  </a:lnTo>
                  <a:lnTo>
                    <a:pt x="73" y="429"/>
                  </a:lnTo>
                  <a:lnTo>
                    <a:pt x="252" y="503"/>
                  </a:lnTo>
                  <a:lnTo>
                    <a:pt x="429" y="429"/>
                  </a:lnTo>
                  <a:lnTo>
                    <a:pt x="503" y="252"/>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5994" name="任意多边形 595993"/>
            <p:cNvSpPr/>
            <p:nvPr/>
          </p:nvSpPr>
          <p:spPr>
            <a:xfrm>
              <a:off x="2452" y="2195"/>
              <a:ext cx="91" cy="91"/>
            </a:xfrm>
            <a:custGeom>
              <a:avLst/>
              <a:gdLst/>
              <a:ahLst/>
              <a:cxnLst/>
              <a:rect l="0" t="0" r="0" b="0"/>
              <a:pathLst>
                <a:path w="503" h="503">
                  <a:moveTo>
                    <a:pt x="503" y="251"/>
                  </a:moveTo>
                  <a:lnTo>
                    <a:pt x="430" y="74"/>
                  </a:lnTo>
                  <a:lnTo>
                    <a:pt x="252" y="0"/>
                  </a:lnTo>
                  <a:lnTo>
                    <a:pt x="74" y="74"/>
                  </a:lnTo>
                  <a:lnTo>
                    <a:pt x="0" y="251"/>
                  </a:lnTo>
                  <a:lnTo>
                    <a:pt x="74" y="429"/>
                  </a:lnTo>
                  <a:lnTo>
                    <a:pt x="252" y="503"/>
                  </a:lnTo>
                  <a:lnTo>
                    <a:pt x="430" y="429"/>
                  </a:lnTo>
                  <a:lnTo>
                    <a:pt x="503" y="251"/>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5995" name="任意多边形 595994"/>
            <p:cNvSpPr/>
            <p:nvPr/>
          </p:nvSpPr>
          <p:spPr>
            <a:xfrm>
              <a:off x="2964" y="2361"/>
              <a:ext cx="91" cy="91"/>
            </a:xfrm>
            <a:custGeom>
              <a:avLst/>
              <a:gdLst/>
              <a:ahLst/>
              <a:cxnLst/>
              <a:rect l="0" t="0" r="0" b="0"/>
              <a:pathLst>
                <a:path w="503" h="503">
                  <a:moveTo>
                    <a:pt x="503" y="252"/>
                  </a:moveTo>
                  <a:lnTo>
                    <a:pt x="430" y="74"/>
                  </a:lnTo>
                  <a:lnTo>
                    <a:pt x="252" y="0"/>
                  </a:lnTo>
                  <a:lnTo>
                    <a:pt x="74" y="74"/>
                  </a:lnTo>
                  <a:lnTo>
                    <a:pt x="0" y="252"/>
                  </a:lnTo>
                  <a:lnTo>
                    <a:pt x="74" y="429"/>
                  </a:lnTo>
                  <a:lnTo>
                    <a:pt x="252" y="503"/>
                  </a:lnTo>
                  <a:lnTo>
                    <a:pt x="430" y="429"/>
                  </a:lnTo>
                  <a:lnTo>
                    <a:pt x="503" y="252"/>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5996" name="文本框 595995"/>
            <p:cNvSpPr txBox="1">
              <a:spLocks noChangeAspect="1"/>
            </p:cNvSpPr>
            <p:nvPr/>
          </p:nvSpPr>
          <p:spPr>
            <a:xfrm>
              <a:off x="2251" y="2011"/>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B</a:t>
              </a:r>
            </a:p>
          </p:txBody>
        </p:sp>
        <p:sp>
          <p:nvSpPr>
            <p:cNvPr id="595997" name="文本框 595996"/>
            <p:cNvSpPr txBox="1">
              <a:spLocks noChangeAspect="1"/>
            </p:cNvSpPr>
            <p:nvPr/>
          </p:nvSpPr>
          <p:spPr>
            <a:xfrm>
              <a:off x="3015" y="2285"/>
              <a:ext cx="232"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A</a:t>
              </a:r>
            </a:p>
          </p:txBody>
        </p:sp>
        <p:sp>
          <p:nvSpPr>
            <p:cNvPr id="595998" name="文本框 595997"/>
            <p:cNvSpPr txBox="1">
              <a:spLocks noChangeAspect="1"/>
            </p:cNvSpPr>
            <p:nvPr/>
          </p:nvSpPr>
          <p:spPr>
            <a:xfrm>
              <a:off x="2524" y="2425"/>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C</a:t>
              </a:r>
            </a:p>
          </p:txBody>
        </p:sp>
        <p:sp>
          <p:nvSpPr>
            <p:cNvPr id="595999" name="任意多边形 595998"/>
            <p:cNvSpPr/>
            <p:nvPr/>
          </p:nvSpPr>
          <p:spPr>
            <a:xfrm>
              <a:off x="2125" y="2926"/>
              <a:ext cx="91" cy="91"/>
            </a:xfrm>
            <a:custGeom>
              <a:avLst/>
              <a:gdLst/>
              <a:ahLst/>
              <a:cxnLst/>
              <a:rect l="0" t="0" r="0" b="0"/>
              <a:pathLst>
                <a:path w="502" h="503">
                  <a:moveTo>
                    <a:pt x="502" y="252"/>
                  </a:moveTo>
                  <a:lnTo>
                    <a:pt x="429" y="73"/>
                  </a:lnTo>
                  <a:lnTo>
                    <a:pt x="252" y="0"/>
                  </a:lnTo>
                  <a:lnTo>
                    <a:pt x="73" y="73"/>
                  </a:lnTo>
                  <a:lnTo>
                    <a:pt x="0" y="252"/>
                  </a:lnTo>
                  <a:lnTo>
                    <a:pt x="73" y="429"/>
                  </a:lnTo>
                  <a:lnTo>
                    <a:pt x="252" y="503"/>
                  </a:lnTo>
                  <a:lnTo>
                    <a:pt x="429" y="429"/>
                  </a:lnTo>
                  <a:lnTo>
                    <a:pt x="502" y="25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6000" name="文本框 595999"/>
            <p:cNvSpPr txBox="1">
              <a:spLocks noChangeAspect="1"/>
            </p:cNvSpPr>
            <p:nvPr/>
          </p:nvSpPr>
          <p:spPr>
            <a:xfrm>
              <a:off x="1938" y="2663"/>
              <a:ext cx="223"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b</a:t>
              </a:r>
            </a:p>
          </p:txBody>
        </p:sp>
        <p:sp>
          <p:nvSpPr>
            <p:cNvPr id="596001" name="任意多边形 596000"/>
            <p:cNvSpPr/>
            <p:nvPr/>
          </p:nvSpPr>
          <p:spPr>
            <a:xfrm>
              <a:off x="2789" y="3261"/>
              <a:ext cx="91" cy="91"/>
            </a:xfrm>
            <a:custGeom>
              <a:avLst/>
              <a:gdLst/>
              <a:ahLst/>
              <a:cxnLst/>
              <a:rect l="0" t="0" r="0" b="0"/>
              <a:pathLst>
                <a:path w="503" h="503">
                  <a:moveTo>
                    <a:pt x="503" y="252"/>
                  </a:moveTo>
                  <a:lnTo>
                    <a:pt x="429" y="73"/>
                  </a:lnTo>
                  <a:lnTo>
                    <a:pt x="252" y="0"/>
                  </a:lnTo>
                  <a:lnTo>
                    <a:pt x="73" y="73"/>
                  </a:lnTo>
                  <a:lnTo>
                    <a:pt x="0" y="252"/>
                  </a:lnTo>
                  <a:lnTo>
                    <a:pt x="73" y="429"/>
                  </a:lnTo>
                  <a:lnTo>
                    <a:pt x="252" y="503"/>
                  </a:lnTo>
                  <a:lnTo>
                    <a:pt x="429" y="429"/>
                  </a:lnTo>
                  <a:lnTo>
                    <a:pt x="503" y="25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6002" name="文本框 596001"/>
            <p:cNvSpPr txBox="1">
              <a:spLocks noChangeAspect="1"/>
            </p:cNvSpPr>
            <p:nvPr/>
          </p:nvSpPr>
          <p:spPr>
            <a:xfrm>
              <a:off x="2856" y="3209"/>
              <a:ext cx="201"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c</a:t>
              </a:r>
            </a:p>
          </p:txBody>
        </p:sp>
        <p:sp>
          <p:nvSpPr>
            <p:cNvPr id="596003" name="任意多边形 596002"/>
            <p:cNvSpPr/>
            <p:nvPr/>
          </p:nvSpPr>
          <p:spPr>
            <a:xfrm>
              <a:off x="3069" y="2700"/>
              <a:ext cx="91" cy="91"/>
            </a:xfrm>
            <a:custGeom>
              <a:avLst/>
              <a:gdLst/>
              <a:ahLst/>
              <a:cxnLst/>
              <a:rect l="0" t="0" r="0" b="0"/>
              <a:pathLst>
                <a:path w="503" h="503">
                  <a:moveTo>
                    <a:pt x="503" y="251"/>
                  </a:moveTo>
                  <a:lnTo>
                    <a:pt x="430" y="74"/>
                  </a:lnTo>
                  <a:lnTo>
                    <a:pt x="251" y="0"/>
                  </a:lnTo>
                  <a:lnTo>
                    <a:pt x="74" y="74"/>
                  </a:lnTo>
                  <a:lnTo>
                    <a:pt x="0" y="251"/>
                  </a:lnTo>
                  <a:lnTo>
                    <a:pt x="74" y="430"/>
                  </a:lnTo>
                  <a:lnTo>
                    <a:pt x="251" y="503"/>
                  </a:lnTo>
                  <a:lnTo>
                    <a:pt x="430" y="430"/>
                  </a:lnTo>
                  <a:lnTo>
                    <a:pt x="503" y="251"/>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6004" name="文本框 596003"/>
            <p:cNvSpPr txBox="1">
              <a:spLocks noChangeAspect="1"/>
            </p:cNvSpPr>
            <p:nvPr/>
          </p:nvSpPr>
          <p:spPr>
            <a:xfrm>
              <a:off x="3120" y="2572"/>
              <a:ext cx="212"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a</a:t>
              </a:r>
            </a:p>
          </p:txBody>
        </p:sp>
        <p:grpSp>
          <p:nvGrpSpPr>
            <p:cNvPr id="596005" name="组合 596004"/>
            <p:cNvGrpSpPr>
              <a:grpSpLocks noChangeAspect="1"/>
            </p:cNvGrpSpPr>
            <p:nvPr/>
          </p:nvGrpSpPr>
          <p:grpSpPr>
            <a:xfrm>
              <a:off x="1584" y="2676"/>
              <a:ext cx="2609" cy="1068"/>
              <a:chOff x="211" y="3095"/>
              <a:chExt cx="2066" cy="845"/>
            </a:xfrm>
          </p:grpSpPr>
          <p:grpSp>
            <p:nvGrpSpPr>
              <p:cNvPr id="596006" name="组合 596005"/>
              <p:cNvGrpSpPr>
                <a:grpSpLocks noChangeAspect="1"/>
              </p:cNvGrpSpPr>
              <p:nvPr/>
            </p:nvGrpSpPr>
            <p:grpSpPr>
              <a:xfrm>
                <a:off x="211" y="3095"/>
                <a:ext cx="2066" cy="635"/>
                <a:chOff x="211" y="3095"/>
                <a:chExt cx="2066" cy="635"/>
              </a:xfrm>
            </p:grpSpPr>
            <p:sp>
              <p:nvSpPr>
                <p:cNvPr id="596007" name="矩形 596006"/>
                <p:cNvSpPr>
                  <a:spLocks noChangeAspect="1"/>
                </p:cNvSpPr>
                <p:nvPr/>
              </p:nvSpPr>
              <p:spPr>
                <a:xfrm>
                  <a:off x="1886" y="3489"/>
                  <a:ext cx="92" cy="182"/>
                </a:xfrm>
                <a:prstGeom prst="rect">
                  <a:avLst/>
                </a:prstGeom>
                <a:noFill/>
                <a:ln w="9525">
                  <a:noFill/>
                </a:ln>
              </p:spPr>
              <p:txBody>
                <a:bodyPr wrap="none" lIns="0" tIns="0" rIns="0" bIns="0">
                  <a:spAutoFit/>
                </a:bodyPr>
                <a:lstStyle/>
                <a:p>
                  <a:r>
                    <a:rPr lang="en-US" altLang="zh-CN" sz="2400">
                      <a:solidFill>
                        <a:srgbClr val="000000"/>
                      </a:solidFill>
                      <a:latin typeface="Times New Roman" panose="02020603050405020304" pitchFamily="18" charset="0"/>
                      <a:ea typeface="仿宋_GB2312" pitchFamily="49" charset="-122"/>
                    </a:rPr>
                    <a:t>P</a:t>
                  </a:r>
                  <a:endParaRPr lang="en-US" altLang="zh-CN" sz="2400">
                    <a:latin typeface="Times New Roman" panose="02020603050405020304" pitchFamily="18" charset="0"/>
                  </a:endParaRPr>
                </a:p>
              </p:txBody>
            </p:sp>
            <p:grpSp>
              <p:nvGrpSpPr>
                <p:cNvPr id="596008" name="组合 596007"/>
                <p:cNvGrpSpPr>
                  <a:grpSpLocks noChangeAspect="1"/>
                </p:cNvGrpSpPr>
                <p:nvPr/>
              </p:nvGrpSpPr>
              <p:grpSpPr>
                <a:xfrm>
                  <a:off x="211" y="3095"/>
                  <a:ext cx="2066" cy="635"/>
                  <a:chOff x="211" y="3095"/>
                  <a:chExt cx="2066" cy="635"/>
                </a:xfrm>
              </p:grpSpPr>
              <p:sp>
                <p:nvSpPr>
                  <p:cNvPr id="596009" name="直接连接符 596008"/>
                  <p:cNvSpPr>
                    <a:spLocks noChangeAspect="1"/>
                  </p:cNvSpPr>
                  <p:nvPr/>
                </p:nvSpPr>
                <p:spPr>
                  <a:xfrm>
                    <a:off x="211" y="3095"/>
                    <a:ext cx="1431"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6010" name="直接连接符 596009"/>
                  <p:cNvSpPr>
                    <a:spLocks noChangeAspect="1"/>
                  </p:cNvSpPr>
                  <p:nvPr/>
                </p:nvSpPr>
                <p:spPr>
                  <a:xfrm>
                    <a:off x="845" y="3729"/>
                    <a:ext cx="1432"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6011" name="直接连接符 596010"/>
                  <p:cNvSpPr>
                    <a:spLocks noChangeAspect="1"/>
                  </p:cNvSpPr>
                  <p:nvPr/>
                </p:nvSpPr>
                <p:spPr>
                  <a:xfrm>
                    <a:off x="211" y="3095"/>
                    <a:ext cx="634"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6012" name="直接连接符 596011"/>
                  <p:cNvSpPr>
                    <a:spLocks noChangeAspect="1"/>
                  </p:cNvSpPr>
                  <p:nvPr/>
                </p:nvSpPr>
                <p:spPr>
                  <a:xfrm flipH="1" flipV="1">
                    <a:off x="1642" y="3095"/>
                    <a:ext cx="635"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grpSp>
          </p:grpSp>
          <p:sp>
            <p:nvSpPr>
              <p:cNvPr id="596013" name="文本框 596012"/>
              <p:cNvSpPr txBox="1">
                <a:spLocks noChangeAspect="1"/>
              </p:cNvSpPr>
              <p:nvPr/>
            </p:nvSpPr>
            <p:spPr>
              <a:xfrm>
                <a:off x="1814" y="3742"/>
                <a:ext cx="91" cy="198"/>
              </a:xfrm>
              <a:prstGeom prst="rect">
                <a:avLst/>
              </a:prstGeom>
              <a:noFill/>
              <a:ln w="9525">
                <a:noFill/>
              </a:ln>
            </p:spPr>
            <p:txBody>
              <a:bodyPr wrap="none" anchor="t" anchorCtr="0">
                <a:spAutoFit/>
              </a:bodyPr>
              <a:lstStyle/>
              <a:p>
                <a:endParaRPr dirty="0">
                  <a:latin typeface="Times New Roman" panose="02020603050405020304" pitchFamily="18" charset="0"/>
                  <a:ea typeface="仿宋_GB2312" pitchFamily="49" charset="-122"/>
                </a:endParaRPr>
              </a:p>
            </p:txBody>
          </p:sp>
        </p:grpSp>
        <p:sp>
          <p:nvSpPr>
            <p:cNvPr id="596014" name="矩形 596013"/>
            <p:cNvSpPr>
              <a:spLocks noChangeAspect="1"/>
            </p:cNvSpPr>
            <p:nvPr/>
          </p:nvSpPr>
          <p:spPr>
            <a:xfrm>
              <a:off x="1758" y="1404"/>
              <a:ext cx="690" cy="192"/>
            </a:xfrm>
            <a:prstGeom prst="rect">
              <a:avLst/>
            </a:prstGeom>
            <a:noFill/>
            <a:ln w="9525">
              <a:noFill/>
            </a:ln>
          </p:spPr>
          <p:txBody>
            <a:bodyPr lIns="0" tIns="0" rIns="0" bIns="0">
              <a:spAutoFit/>
            </a:bodyPr>
            <a:lstStyle/>
            <a:p>
              <a:r>
                <a:rPr lang="zh-CN" altLang="en-US" dirty="0">
                  <a:solidFill>
                    <a:srgbClr val="000000"/>
                  </a:solidFill>
                  <a:latin typeface="Times New Roman" panose="02020603050405020304" pitchFamily="18" charset="0"/>
                  <a:ea typeface="仿宋_GB2312" pitchFamily="49" charset="-122"/>
                </a:rPr>
                <a:t>投射中心</a:t>
              </a:r>
            </a:p>
          </p:txBody>
        </p:sp>
        <p:sp>
          <p:nvSpPr>
            <p:cNvPr id="596015" name="任意多边形 596014"/>
            <p:cNvSpPr/>
            <p:nvPr/>
          </p:nvSpPr>
          <p:spPr>
            <a:xfrm>
              <a:off x="2709" y="1621"/>
              <a:ext cx="97" cy="97"/>
            </a:xfrm>
            <a:custGeom>
              <a:avLst/>
              <a:gdLst/>
              <a:ahLst/>
              <a:cxnLst/>
              <a:rect l="0" t="0" r="0" b="0"/>
              <a:pathLst>
                <a:path w="503" h="503">
                  <a:moveTo>
                    <a:pt x="503" y="251"/>
                  </a:moveTo>
                  <a:lnTo>
                    <a:pt x="430" y="74"/>
                  </a:lnTo>
                  <a:lnTo>
                    <a:pt x="252" y="0"/>
                  </a:lnTo>
                  <a:lnTo>
                    <a:pt x="74" y="74"/>
                  </a:lnTo>
                  <a:lnTo>
                    <a:pt x="0" y="251"/>
                  </a:lnTo>
                  <a:lnTo>
                    <a:pt x="74" y="430"/>
                  </a:lnTo>
                  <a:lnTo>
                    <a:pt x="252" y="503"/>
                  </a:lnTo>
                  <a:lnTo>
                    <a:pt x="430" y="430"/>
                  </a:lnTo>
                  <a:lnTo>
                    <a:pt x="503" y="251"/>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596016" name="文本框 596015"/>
            <p:cNvSpPr txBox="1">
              <a:spLocks noChangeAspect="1"/>
            </p:cNvSpPr>
            <p:nvPr/>
          </p:nvSpPr>
          <p:spPr>
            <a:xfrm>
              <a:off x="2653" y="1323"/>
              <a:ext cx="205"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S</a:t>
              </a:r>
            </a:p>
          </p:txBody>
        </p:sp>
      </p:grpSp>
      <p:sp>
        <p:nvSpPr>
          <p:cNvPr id="596017" name="文本框 596016"/>
          <p:cNvSpPr txBox="1"/>
          <p:nvPr/>
        </p:nvSpPr>
        <p:spPr>
          <a:xfrm>
            <a:off x="990600" y="838200"/>
            <a:ext cx="7467600" cy="701675"/>
          </a:xfrm>
          <a:prstGeom prst="rect">
            <a:avLst/>
          </a:prstGeom>
          <a:noFill/>
          <a:ln w="9525">
            <a:noFill/>
          </a:ln>
        </p:spPr>
        <p:txBody>
          <a:bodyPr>
            <a:spAutoFit/>
          </a:bodyPr>
          <a:lstStyle/>
          <a:p>
            <a:r>
              <a:rPr lang="en-US" altLang="zh-CN" dirty="0">
                <a:latin typeface="宋体" panose="02010600030101010101" pitchFamily="2" charset="-122"/>
              </a:rPr>
              <a:t>    </a:t>
            </a:r>
            <a:r>
              <a:rPr lang="zh-CN" altLang="en-US" dirty="0">
                <a:latin typeface="宋体" panose="02010600030101010101" pitchFamily="2" charset="-122"/>
              </a:rPr>
              <a:t>投射线从投射中心出发（即投射线相交于一点）的投影法，称为</a:t>
            </a:r>
            <a:r>
              <a:rPr lang="zh-CN" altLang="en-US" dirty="0">
                <a:solidFill>
                  <a:srgbClr val="A50021"/>
                </a:solidFill>
                <a:latin typeface="宋体" panose="02010600030101010101" pitchFamily="2" charset="-122"/>
              </a:rPr>
              <a:t>中心投影法。</a:t>
            </a:r>
          </a:p>
        </p:txBody>
      </p:sp>
      <p:sp>
        <p:nvSpPr>
          <p:cNvPr id="596019" name="文本框 596018"/>
          <p:cNvSpPr txBox="1"/>
          <p:nvPr/>
        </p:nvSpPr>
        <p:spPr>
          <a:xfrm>
            <a:off x="1447800" y="1600200"/>
            <a:ext cx="6629400" cy="701675"/>
          </a:xfrm>
          <a:prstGeom prst="rect">
            <a:avLst/>
          </a:prstGeom>
          <a:noFill/>
          <a:ln w="9525">
            <a:noFill/>
          </a:ln>
        </p:spPr>
        <p:txBody>
          <a:bodyPr>
            <a:spAutoFit/>
          </a:bodyPr>
          <a:lstStyle/>
          <a:p>
            <a:r>
              <a:rPr lang="en-US" altLang="zh-CN" dirty="0">
                <a:solidFill>
                  <a:srgbClr val="000099"/>
                </a:solidFill>
                <a:latin typeface="Simplex" panose="00000400000000000000" pitchFamily="2" charset="0"/>
              </a:rPr>
              <a:t>   </a:t>
            </a:r>
            <a:r>
              <a:rPr lang="zh-CN" altLang="en-US" dirty="0">
                <a:solidFill>
                  <a:srgbClr val="000099"/>
                </a:solidFill>
                <a:latin typeface="Simplex" panose="00000400000000000000" pitchFamily="2" charset="0"/>
              </a:rPr>
              <a:t>中心投影法主要用于绘制富有真实感的立体图即透视图，在建筑制图中用这种方法绘制透视图。</a:t>
            </a:r>
          </a:p>
        </p:txBody>
      </p:sp>
      <p:sp>
        <p:nvSpPr>
          <p:cNvPr id="596021" name="矩形 596020"/>
          <p:cNvSpPr/>
          <p:nvPr/>
        </p:nvSpPr>
        <p:spPr>
          <a:xfrm>
            <a:off x="179388" y="228759"/>
            <a:ext cx="2360295" cy="521970"/>
          </a:xfrm>
          <a:prstGeom prst="rect">
            <a:avLst/>
          </a:prstGeom>
          <a:noFill/>
          <a:ln w="9525">
            <a:noFill/>
          </a:ln>
        </p:spPr>
        <p:txBody>
          <a:bodyPr wrap="none" anchor="ctr" anchorCtr="0">
            <a:spAutoFit/>
          </a:bodyPr>
          <a:lstStyle/>
          <a:p>
            <a:r>
              <a:rPr lang="en-US" altLang="zh-CN" sz="2800" b="0" dirty="0">
                <a:solidFill>
                  <a:srgbClr val="C00000"/>
                </a:solidFill>
                <a:latin typeface="微软雅黑" panose="020B0503020204020204" charset="-122"/>
                <a:ea typeface="微软雅黑" panose="020B0503020204020204" charset="-122"/>
                <a:cs typeface="微软雅黑" panose="020B0503020204020204" charset="-122"/>
              </a:rPr>
              <a:t>1. </a:t>
            </a:r>
            <a:r>
              <a:rPr lang="zh-CN" altLang="en-US" sz="2800" b="0" dirty="0">
                <a:solidFill>
                  <a:srgbClr val="C00000"/>
                </a:solidFill>
                <a:latin typeface="微软雅黑" panose="020B0503020204020204" charset="-122"/>
                <a:ea typeface="微软雅黑" panose="020B0503020204020204" charset="-122"/>
                <a:cs typeface="微软雅黑" panose="020B0503020204020204" charset="-122"/>
              </a:rPr>
              <a:t>中心投影法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95971"/>
                                        </p:tgtEl>
                                        <p:attrNameLst>
                                          <p:attrName>style.visibility</p:attrName>
                                        </p:attrNameLst>
                                      </p:cBhvr>
                                      <p:to>
                                        <p:strVal val="visible"/>
                                      </p:to>
                                    </p:set>
                                    <p:animEffect transition="in" filter="slide(fromBottom)">
                                      <p:cBhvr>
                                        <p:cTn id="7" dur="500"/>
                                        <p:tgtEl>
                                          <p:spTgt spid="5959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6017"/>
                                        </p:tgtEl>
                                        <p:attrNameLst>
                                          <p:attrName>style.visibility</p:attrName>
                                        </p:attrNameLst>
                                      </p:cBhvr>
                                      <p:to>
                                        <p:strVal val="visible"/>
                                      </p:to>
                                    </p:set>
                                    <p:animEffect transition="in" filter="wipe(left)">
                                      <p:cBhvr>
                                        <p:cTn id="12" dur="500"/>
                                        <p:tgtEl>
                                          <p:spTgt spid="5960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6019"/>
                                        </p:tgtEl>
                                        <p:attrNameLst>
                                          <p:attrName>style.visibility</p:attrName>
                                        </p:attrNameLst>
                                      </p:cBhvr>
                                      <p:to>
                                        <p:strVal val="visible"/>
                                      </p:to>
                                    </p:set>
                                    <p:animEffect transition="in" filter="wipe(left)">
                                      <p:cBhvr>
                                        <p:cTn id="17" dur="500"/>
                                        <p:tgtEl>
                                          <p:spTgt spid="59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017" grpId="0"/>
      <p:bldP spid="59601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37924" name="矩形标注 337923"/>
          <p:cNvSpPr/>
          <p:nvPr/>
        </p:nvSpPr>
        <p:spPr>
          <a:xfrm>
            <a:off x="457200" y="3810000"/>
            <a:ext cx="1295400" cy="381000"/>
          </a:xfrm>
          <a:prstGeom prst="wedgeRectCallout">
            <a:avLst>
              <a:gd name="adj1" fmla="val 67278"/>
              <a:gd name="adj2" fmla="val -119167"/>
            </a:avLst>
          </a:prstGeom>
          <a:solidFill>
            <a:srgbClr val="CCFF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y</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-y</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grpSp>
        <p:nvGrpSpPr>
          <p:cNvPr id="34820" name="组合 337990"/>
          <p:cNvGrpSpPr/>
          <p:nvPr/>
        </p:nvGrpSpPr>
        <p:grpSpPr>
          <a:xfrm>
            <a:off x="5257800" y="1212850"/>
            <a:ext cx="3352800" cy="3511550"/>
            <a:chOff x="3312" y="764"/>
            <a:chExt cx="2112" cy="2212"/>
          </a:xfrm>
        </p:grpSpPr>
        <p:sp>
          <p:nvSpPr>
            <p:cNvPr id="34821" name="直接连接符 337927"/>
            <p:cNvSpPr/>
            <p:nvPr/>
          </p:nvSpPr>
          <p:spPr>
            <a:xfrm flipV="1">
              <a:off x="4304" y="1632"/>
              <a:ext cx="0" cy="1344"/>
            </a:xfrm>
            <a:prstGeom prst="line">
              <a:avLst/>
            </a:prstGeom>
            <a:ln w="952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4822" name="直接连接符 337928"/>
            <p:cNvSpPr/>
            <p:nvPr/>
          </p:nvSpPr>
          <p:spPr>
            <a:xfrm flipH="1" flipV="1">
              <a:off x="3312" y="1919"/>
              <a:ext cx="2112" cy="3"/>
            </a:xfrm>
            <a:prstGeom prst="line">
              <a:avLst/>
            </a:prstGeom>
            <a:ln w="952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4823" name="任意多边形 337931"/>
            <p:cNvSpPr/>
            <p:nvPr/>
          </p:nvSpPr>
          <p:spPr>
            <a:xfrm>
              <a:off x="5209" y="764"/>
              <a:ext cx="1" cy="1563"/>
            </a:xfrm>
            <a:custGeom>
              <a:avLst/>
              <a:gdLst/>
              <a:ahLst/>
              <a:cxnLst>
                <a:cxn ang="0">
                  <a:pos x="0" y="1563"/>
                </a:cxn>
                <a:cxn ang="0">
                  <a:pos x="0" y="0"/>
                </a:cxn>
              </a:cxnLst>
              <a:rect l="0" t="0" r="0" b="0"/>
              <a:pathLst>
                <a:path w="1" h="1563">
                  <a:moveTo>
                    <a:pt x="0" y="1563"/>
                  </a:moveTo>
                  <a:lnTo>
                    <a:pt x="0" y="0"/>
                  </a:lnTo>
                </a:path>
              </a:pathLst>
            </a:custGeom>
            <a:noFill/>
            <a:ln w="952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4824" name="直接连接符 337932"/>
            <p:cNvSpPr/>
            <p:nvPr/>
          </p:nvSpPr>
          <p:spPr>
            <a:xfrm flipH="1">
              <a:off x="4299" y="768"/>
              <a:ext cx="905" cy="864"/>
            </a:xfrm>
            <a:prstGeom prst="line">
              <a:avLst/>
            </a:prstGeom>
            <a:ln w="76200" cap="flat" cmpd="sng">
              <a:solidFill>
                <a:schemeClr val="tx1"/>
              </a:solidFill>
              <a:prstDash val="solid"/>
              <a:round/>
              <a:headEnd type="none" w="med" len="med"/>
              <a:tailEnd type="none" w="med" len="med"/>
            </a:ln>
          </p:spPr>
          <p:txBody>
            <a:bodyPr/>
            <a:lstStyle/>
            <a:p>
              <a:endParaRPr lang="zh-CN" altLang="en-US"/>
            </a:p>
          </p:txBody>
        </p:sp>
        <p:sp>
          <p:nvSpPr>
            <p:cNvPr id="34825" name="直接连接符 337933"/>
            <p:cNvSpPr/>
            <p:nvPr/>
          </p:nvSpPr>
          <p:spPr>
            <a:xfrm>
              <a:off x="4320" y="2304"/>
              <a:ext cx="905" cy="0"/>
            </a:xfrm>
            <a:prstGeom prst="line">
              <a:avLst/>
            </a:prstGeom>
            <a:ln w="952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4826" name="任意多边形 337936"/>
            <p:cNvSpPr/>
            <p:nvPr/>
          </p:nvSpPr>
          <p:spPr>
            <a:xfrm>
              <a:off x="4300" y="2318"/>
              <a:ext cx="909" cy="655"/>
            </a:xfrm>
            <a:custGeom>
              <a:avLst/>
              <a:gdLst/>
              <a:ahLst/>
              <a:cxnLst>
                <a:cxn ang="0">
                  <a:pos x="0" y="655"/>
                </a:cxn>
                <a:cxn ang="0">
                  <a:pos x="909" y="0"/>
                </a:cxn>
              </a:cxnLst>
              <a:rect l="0" t="0" r="0" b="0"/>
              <a:pathLst>
                <a:path w="909" h="655">
                  <a:moveTo>
                    <a:pt x="0" y="655"/>
                  </a:moveTo>
                  <a:lnTo>
                    <a:pt x="909" y="0"/>
                  </a:lnTo>
                </a:path>
              </a:pathLst>
            </a:custGeom>
            <a:noFill/>
            <a:ln w="76200" cap="flat" cmpd="sng">
              <a:solidFill>
                <a:schemeClr val="tx1"/>
              </a:solidFill>
              <a:prstDash val="solid"/>
              <a:round/>
              <a:headEnd type="none" w="med" len="med"/>
              <a:tailEnd type="none" w="med" len="med"/>
            </a:ln>
          </p:spPr>
          <p:txBody>
            <a:bodyPr/>
            <a:lstStyle/>
            <a:p>
              <a:endParaRPr lang="zh-CN" altLang="en-US"/>
            </a:p>
          </p:txBody>
        </p:sp>
      </p:grpSp>
      <p:grpSp>
        <p:nvGrpSpPr>
          <p:cNvPr id="34827" name="组合 337998"/>
          <p:cNvGrpSpPr/>
          <p:nvPr/>
        </p:nvGrpSpPr>
        <p:grpSpPr>
          <a:xfrm>
            <a:off x="5111750" y="914400"/>
            <a:ext cx="3803650" cy="4143375"/>
            <a:chOff x="3220" y="576"/>
            <a:chExt cx="2396" cy="2610"/>
          </a:xfrm>
        </p:grpSpPr>
        <p:sp>
          <p:nvSpPr>
            <p:cNvPr id="34828" name="文本框 337925"/>
            <p:cNvSpPr txBox="1"/>
            <p:nvPr/>
          </p:nvSpPr>
          <p:spPr>
            <a:xfrm>
              <a:off x="4256" y="1533"/>
              <a:ext cx="359" cy="288"/>
            </a:xfrm>
            <a:prstGeom prst="rect">
              <a:avLst/>
            </a:prstGeom>
            <a:noFill/>
            <a:ln w="9525">
              <a:noFill/>
            </a:ln>
          </p:spPr>
          <p:txBody>
            <a:bodyPr anchor="t" anchorCtr="0">
              <a:spAutoFit/>
            </a:bodyPr>
            <a:lstStyle/>
            <a:p>
              <a:pPr>
                <a:spcBef>
                  <a:spcPct val="50000"/>
                </a:spcBef>
              </a:pPr>
              <a:r>
                <a:rPr lang="en-US" altLang="zh-CN" i="1" dirty="0">
                  <a:solidFill>
                    <a:schemeClr val="tx1"/>
                  </a:solidFill>
                  <a:latin typeface="Times New Roman" panose="02020603050405020304" pitchFamily="18" charset="0"/>
                  <a:ea typeface="宋体" panose="02010600030101010101" pitchFamily="2" charset="-122"/>
                </a:rPr>
                <a:t>a</a:t>
              </a:r>
              <a:r>
                <a:rPr lang="en-US" altLang="zh-CN"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4829" name="文本框 337929"/>
            <p:cNvSpPr txBox="1"/>
            <p:nvPr/>
          </p:nvSpPr>
          <p:spPr>
            <a:xfrm>
              <a:off x="3220" y="1680"/>
              <a:ext cx="374"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X</a:t>
              </a:r>
            </a:p>
          </p:txBody>
        </p:sp>
        <p:sp>
          <p:nvSpPr>
            <p:cNvPr id="34830" name="文本框 337930"/>
            <p:cNvSpPr txBox="1"/>
            <p:nvPr/>
          </p:nvSpPr>
          <p:spPr>
            <a:xfrm>
              <a:off x="4227" y="2898"/>
              <a:ext cx="282"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a:t>
              </a:r>
            </a:p>
          </p:txBody>
        </p:sp>
        <p:sp>
          <p:nvSpPr>
            <p:cNvPr id="34831" name="文本框 337934"/>
            <p:cNvSpPr txBox="1"/>
            <p:nvPr/>
          </p:nvSpPr>
          <p:spPr>
            <a:xfrm>
              <a:off x="5184" y="576"/>
              <a:ext cx="432"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b</a:t>
              </a:r>
              <a:r>
                <a:rPr lang="en-US" altLang="zh-CN" b="1"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4832" name="文本框 337935"/>
            <p:cNvSpPr txBox="1"/>
            <p:nvPr/>
          </p:nvSpPr>
          <p:spPr>
            <a:xfrm>
              <a:off x="5197" y="1661"/>
              <a:ext cx="336" cy="288"/>
            </a:xfrm>
            <a:prstGeom prst="rect">
              <a:avLst/>
            </a:prstGeom>
            <a:noFill/>
            <a:ln w="9525">
              <a:noFill/>
            </a:ln>
          </p:spPr>
          <p:txBody>
            <a:bodyPr anchor="t" anchorCtr="0">
              <a:spAutoFit/>
            </a:bodyPr>
            <a:lstStyle/>
            <a:p>
              <a:pPr>
                <a:spcBef>
                  <a:spcPct val="50000"/>
                </a:spcBef>
              </a:pPr>
              <a:r>
                <a:rPr lang="en-US" altLang="zh-CN" b="1" i="1" dirty="0">
                  <a:gradFill>
                    <a:gsLst>
                      <a:gs pos="50000">
                        <a:schemeClr val="tx1"/>
                      </a:gs>
                      <a:gs pos="0">
                        <a:schemeClr val="tx1">
                          <a:lumMod val="25000"/>
                          <a:lumOff val="75000"/>
                        </a:schemeClr>
                      </a:gs>
                      <a:gs pos="100000">
                        <a:schemeClr val="tx1">
                          <a:lumMod val="85000"/>
                        </a:schemeClr>
                      </a:gs>
                    </a:gsLst>
                    <a:lin ang="5400000" scaled="1"/>
                  </a:gradFill>
                  <a:latin typeface="Times New Roman" panose="02020603050405020304" pitchFamily="18" charset="0"/>
                  <a:ea typeface="宋体" panose="02010600030101010101" pitchFamily="2" charset="-122"/>
                </a:rPr>
                <a:t>O</a:t>
              </a:r>
            </a:p>
          </p:txBody>
        </p:sp>
        <p:sp>
          <p:nvSpPr>
            <p:cNvPr id="34833" name="文本框 337937"/>
            <p:cNvSpPr txBox="1"/>
            <p:nvPr/>
          </p:nvSpPr>
          <p:spPr>
            <a:xfrm>
              <a:off x="5175" y="2166"/>
              <a:ext cx="306"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b</a:t>
              </a:r>
            </a:p>
          </p:txBody>
        </p:sp>
      </p:grpSp>
      <p:grpSp>
        <p:nvGrpSpPr>
          <p:cNvPr id="337993" name="组合 337992"/>
          <p:cNvGrpSpPr/>
          <p:nvPr/>
        </p:nvGrpSpPr>
        <p:grpSpPr>
          <a:xfrm>
            <a:off x="2590800" y="4770438"/>
            <a:ext cx="3905250" cy="1744662"/>
            <a:chOff x="1632" y="3005"/>
            <a:chExt cx="2460" cy="1099"/>
          </a:xfrm>
        </p:grpSpPr>
        <p:grpSp>
          <p:nvGrpSpPr>
            <p:cNvPr id="34835" name="组合 337991"/>
            <p:cNvGrpSpPr/>
            <p:nvPr/>
          </p:nvGrpSpPr>
          <p:grpSpPr>
            <a:xfrm>
              <a:off x="1632" y="3005"/>
              <a:ext cx="1248" cy="1099"/>
              <a:chOff x="1632" y="3005"/>
              <a:chExt cx="1248" cy="1099"/>
            </a:xfrm>
          </p:grpSpPr>
          <p:grpSp>
            <p:nvGrpSpPr>
              <p:cNvPr id="34836" name="组合 337950"/>
              <p:cNvGrpSpPr/>
              <p:nvPr/>
            </p:nvGrpSpPr>
            <p:grpSpPr>
              <a:xfrm>
                <a:off x="1768" y="3005"/>
                <a:ext cx="967" cy="1051"/>
                <a:chOff x="1768" y="3005"/>
                <a:chExt cx="967" cy="1051"/>
              </a:xfrm>
            </p:grpSpPr>
            <p:sp>
              <p:nvSpPr>
                <p:cNvPr id="34837" name="直接连接符 337951"/>
                <p:cNvSpPr/>
                <p:nvPr/>
              </p:nvSpPr>
              <p:spPr>
                <a:xfrm rot="-4153458" flipH="1" flipV="1">
                  <a:off x="1724" y="3045"/>
                  <a:ext cx="1051" cy="967"/>
                </a:xfrm>
                <a:prstGeom prst="line">
                  <a:avLst/>
                </a:prstGeom>
                <a:ln w="76200" cap="flat" cmpd="sng">
                  <a:solidFill>
                    <a:srgbClr val="FF3300"/>
                  </a:solidFill>
                  <a:prstDash val="solid"/>
                  <a:round/>
                  <a:headEnd type="none" w="med" len="med"/>
                  <a:tailEnd type="none" w="med" len="med"/>
                </a:ln>
              </p:spPr>
              <p:txBody>
                <a:bodyPr/>
                <a:lstStyle/>
                <a:p>
                  <a:endParaRPr lang="zh-CN" altLang="en-US"/>
                </a:p>
              </p:txBody>
            </p:sp>
            <p:sp>
              <p:nvSpPr>
                <p:cNvPr id="34838" name="文本框 337952"/>
                <p:cNvSpPr txBox="1"/>
                <p:nvPr/>
              </p:nvSpPr>
              <p:spPr>
                <a:xfrm>
                  <a:off x="1944" y="3256"/>
                  <a:ext cx="480"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grpSp>
          <p:sp>
            <p:nvSpPr>
              <p:cNvPr id="34839" name="任意多边形 337954"/>
              <p:cNvSpPr/>
              <p:nvPr/>
            </p:nvSpPr>
            <p:spPr>
              <a:xfrm>
                <a:off x="1862" y="3720"/>
                <a:ext cx="24" cy="148"/>
              </a:xfrm>
              <a:custGeom>
                <a:avLst/>
                <a:gdLst/>
                <a:ahLst/>
                <a:cxnLst>
                  <a:cxn ang="0">
                    <a:pos x="0" y="0"/>
                  </a:cxn>
                  <a:cxn ang="0">
                    <a:pos x="22" y="74"/>
                  </a:cxn>
                  <a:cxn ang="0">
                    <a:pos x="24" y="148"/>
                  </a:cxn>
                </a:cxnLst>
                <a:rect l="0" t="0" r="0" b="0"/>
                <a:pathLst>
                  <a:path w="24" h="148">
                    <a:moveTo>
                      <a:pt x="0" y="0"/>
                    </a:moveTo>
                    <a:lnTo>
                      <a:pt x="22" y="74"/>
                    </a:lnTo>
                    <a:lnTo>
                      <a:pt x="24" y="148"/>
                    </a:ln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4840" name="矩形 337955"/>
              <p:cNvSpPr/>
              <p:nvPr/>
            </p:nvSpPr>
            <p:spPr>
              <a:xfrm>
                <a:off x="1888" y="3589"/>
                <a:ext cx="222" cy="288"/>
              </a:xfrm>
              <a:prstGeom prst="rect">
                <a:avLst/>
              </a:prstGeom>
              <a:noFill/>
              <a:ln w="9525">
                <a:noFill/>
              </a:ln>
            </p:spPr>
            <p:txBody>
              <a:bodyPr wrap="none" anchor="t" anchorCtr="0">
                <a:spAutoFit/>
              </a:bodyPr>
              <a:lstStyle/>
              <a:p>
                <a:pPr>
                  <a:spcBef>
                    <a:spcPct val="50000"/>
                  </a:spcBef>
                </a:pPr>
                <a:r>
                  <a:rPr lang="en-US" altLang="zh-CN" b="1"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FF0000"/>
                  </a:solidFill>
                  <a:latin typeface="Times New Roman" panose="02020603050405020304" pitchFamily="18" charset="0"/>
                  <a:ea typeface="宋体" panose="02010600030101010101" pitchFamily="2" charset="-122"/>
                  <a:sym typeface="Math1"/>
                </a:endParaRPr>
              </a:p>
            </p:txBody>
          </p:sp>
          <p:grpSp>
            <p:nvGrpSpPr>
              <p:cNvPr id="34841" name="组合 337956"/>
              <p:cNvGrpSpPr/>
              <p:nvPr/>
            </p:nvGrpSpPr>
            <p:grpSpPr>
              <a:xfrm>
                <a:off x="1632" y="3816"/>
                <a:ext cx="1248" cy="288"/>
                <a:chOff x="1632" y="3816"/>
                <a:chExt cx="1248" cy="288"/>
              </a:xfrm>
            </p:grpSpPr>
            <p:sp>
              <p:nvSpPr>
                <p:cNvPr id="34842" name="直接连接符 337957"/>
                <p:cNvSpPr/>
                <p:nvPr/>
              </p:nvSpPr>
              <p:spPr>
                <a:xfrm>
                  <a:off x="1632" y="3868"/>
                  <a:ext cx="1248" cy="0"/>
                </a:xfrm>
                <a:prstGeom prst="line">
                  <a:avLst/>
                </a:prstGeom>
                <a:ln w="38100" cap="flat" cmpd="sng">
                  <a:solidFill>
                    <a:srgbClr val="3399FF"/>
                  </a:solidFill>
                  <a:prstDash val="solid"/>
                  <a:round/>
                  <a:headEnd type="none" w="med" len="med"/>
                  <a:tailEnd type="none" w="med" len="med"/>
                </a:ln>
              </p:spPr>
              <p:txBody>
                <a:bodyPr/>
                <a:lstStyle/>
                <a:p>
                  <a:endParaRPr lang="zh-CN" altLang="en-US"/>
                </a:p>
              </p:txBody>
            </p:sp>
            <p:sp>
              <p:nvSpPr>
                <p:cNvPr id="34843" name="文本框 337958"/>
                <p:cNvSpPr txBox="1"/>
                <p:nvPr/>
              </p:nvSpPr>
              <p:spPr>
                <a:xfrm>
                  <a:off x="1968" y="3816"/>
                  <a:ext cx="480" cy="288"/>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r>
                    <a:rPr lang="en-US" altLang="zh-CN" b="1" i="1" dirty="0">
                      <a:solidFill>
                        <a:schemeClr val="tx1"/>
                      </a:solidFill>
                      <a:latin typeface="Times New Roman" panose="02020603050405020304" pitchFamily="18" charset="0"/>
                      <a:ea typeface="宋体" panose="02010600030101010101" pitchFamily="2" charset="-122"/>
                    </a:rPr>
                    <a:t>b</a:t>
                  </a:r>
                  <a:r>
                    <a:rPr lang="en-US" altLang="zh-CN" b="1"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grpSp>
        </p:grpSp>
        <p:grpSp>
          <p:nvGrpSpPr>
            <p:cNvPr id="34844" name="组合 337959"/>
            <p:cNvGrpSpPr/>
            <p:nvPr/>
          </p:nvGrpSpPr>
          <p:grpSpPr>
            <a:xfrm>
              <a:off x="2880" y="3216"/>
              <a:ext cx="1212" cy="652"/>
              <a:chOff x="2880" y="3216"/>
              <a:chExt cx="1212" cy="652"/>
            </a:xfrm>
          </p:grpSpPr>
          <p:sp>
            <p:nvSpPr>
              <p:cNvPr id="34845" name="任意多边形 337960"/>
              <p:cNvSpPr/>
              <p:nvPr/>
            </p:nvSpPr>
            <p:spPr>
              <a:xfrm>
                <a:off x="2880" y="3216"/>
                <a:ext cx="1" cy="652"/>
              </a:xfrm>
              <a:custGeom>
                <a:avLst/>
                <a:gdLst/>
                <a:ahLst/>
                <a:cxnLst>
                  <a:cxn ang="0">
                    <a:pos x="0" y="0"/>
                  </a:cxn>
                  <a:cxn ang="0">
                    <a:pos x="0" y="652"/>
                  </a:cxn>
                </a:cxnLst>
                <a:rect l="0" t="0" r="0" b="0"/>
                <a:pathLst>
                  <a:path w="1" h="652">
                    <a:moveTo>
                      <a:pt x="0" y="0"/>
                    </a:moveTo>
                    <a:lnTo>
                      <a:pt x="0" y="652"/>
                    </a:lnTo>
                  </a:path>
                </a:pathLst>
              </a:custGeom>
              <a:noFill/>
              <a:ln w="28575" cap="flat" cmpd="sng">
                <a:solidFill>
                  <a:srgbClr val="3399FF"/>
                </a:solidFill>
                <a:prstDash val="solid"/>
                <a:round/>
                <a:headEnd type="none" w="med" len="med"/>
                <a:tailEnd type="none" w="med" len="med"/>
              </a:ln>
            </p:spPr>
            <p:txBody>
              <a:bodyPr/>
              <a:lstStyle/>
              <a:p>
                <a:endParaRPr lang="zh-CN" altLang="en-US"/>
              </a:p>
            </p:txBody>
          </p:sp>
          <p:sp>
            <p:nvSpPr>
              <p:cNvPr id="34846" name="文本框 337961"/>
              <p:cNvSpPr txBox="1"/>
              <p:nvPr/>
            </p:nvSpPr>
            <p:spPr>
              <a:xfrm>
                <a:off x="2880" y="3430"/>
                <a:ext cx="1212" cy="288"/>
              </a:xfrm>
              <a:prstGeom prst="rect">
                <a:avLst/>
              </a:prstGeom>
              <a:noFill/>
              <a:ln w="9525">
                <a:noFill/>
              </a:ln>
            </p:spPr>
            <p:txBody>
              <a:bodyPr anchor="t" anchorCtr="0">
                <a:spAutoFit/>
              </a:bodyPr>
              <a:lstStyle/>
              <a:p>
                <a:pPr>
                  <a:spcBef>
                    <a:spcPct val="50000"/>
                  </a:spcBef>
                </a:pP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sym typeface="Math1"/>
                  </a:rPr>
                  <a:t>y</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sym typeface="Math1"/>
                  </a:rPr>
                  <a:t>y</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grpSp>
      </p:grpSp>
      <p:sp>
        <p:nvSpPr>
          <p:cNvPr id="337948" name="矩形 337947"/>
          <p:cNvSpPr/>
          <p:nvPr/>
        </p:nvSpPr>
        <p:spPr>
          <a:xfrm>
            <a:off x="5410200" y="3568700"/>
            <a:ext cx="350838" cy="457200"/>
          </a:xfrm>
          <a:prstGeom prst="rect">
            <a:avLst/>
          </a:prstGeom>
          <a:noFill/>
          <a:ln w="9525">
            <a:noFill/>
          </a:ln>
        </p:spPr>
        <p:txBody>
          <a:bodyPr wrap="none" anchor="t" anchorCtr="0">
            <a:spAutoFit/>
          </a:bodyPr>
          <a:lstStyle/>
          <a:p>
            <a:pPr>
              <a:spcBef>
                <a:spcPct val="50000"/>
              </a:spcBef>
            </a:pPr>
            <a:r>
              <a:rPr lang="en-US" altLang="zh-CN" b="1"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p>
        </p:txBody>
      </p:sp>
      <p:grpSp>
        <p:nvGrpSpPr>
          <p:cNvPr id="338001" name="组合 338000"/>
          <p:cNvGrpSpPr/>
          <p:nvPr/>
        </p:nvGrpSpPr>
        <p:grpSpPr>
          <a:xfrm>
            <a:off x="4818063" y="2971800"/>
            <a:ext cx="2039937" cy="1752600"/>
            <a:chOff x="3035" y="1872"/>
            <a:chExt cx="1285" cy="1104"/>
          </a:xfrm>
        </p:grpSpPr>
        <p:sp>
          <p:nvSpPr>
            <p:cNvPr id="34849" name="直接连接符 337944"/>
            <p:cNvSpPr/>
            <p:nvPr/>
          </p:nvSpPr>
          <p:spPr>
            <a:xfrm>
              <a:off x="4224" y="2304"/>
              <a:ext cx="0" cy="96"/>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4850" name="直接连接符 337945"/>
            <p:cNvSpPr/>
            <p:nvPr/>
          </p:nvSpPr>
          <p:spPr>
            <a:xfrm>
              <a:off x="4224" y="2400"/>
              <a:ext cx="96"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4851" name="直接连接符 337940"/>
            <p:cNvSpPr/>
            <p:nvPr/>
          </p:nvSpPr>
          <p:spPr>
            <a:xfrm rot="2623934" flipV="1">
              <a:off x="3216" y="1872"/>
              <a:ext cx="912" cy="87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34852" name="任意多边形 337941"/>
            <p:cNvSpPr/>
            <p:nvPr/>
          </p:nvSpPr>
          <p:spPr>
            <a:xfrm>
              <a:off x="3035" y="2326"/>
              <a:ext cx="1285" cy="650"/>
            </a:xfrm>
            <a:custGeom>
              <a:avLst/>
              <a:gdLst/>
              <a:ahLst/>
              <a:cxnLst>
                <a:cxn ang="0">
                  <a:pos x="1285" y="650"/>
                </a:cxn>
                <a:cxn ang="0">
                  <a:pos x="0" y="0"/>
                </a:cxn>
              </a:cxnLst>
              <a:rect l="0" t="0" r="0" b="0"/>
              <a:pathLst>
                <a:path w="1285" h="650">
                  <a:moveTo>
                    <a:pt x="1285" y="650"/>
                  </a:moveTo>
                  <a:lnTo>
                    <a:pt x="0" y="0"/>
                  </a:lnTo>
                </a:path>
              </a:pathLst>
            </a:custGeom>
            <a:noFill/>
            <a:ln w="76200" cap="flat" cmpd="sng">
              <a:solidFill>
                <a:schemeClr val="tx1"/>
              </a:solidFill>
              <a:prstDash val="solid"/>
              <a:round/>
              <a:headEnd type="none" w="med" len="med"/>
              <a:tailEnd type="none" w="med" len="med"/>
            </a:ln>
          </p:spPr>
          <p:txBody>
            <a:bodyPr/>
            <a:lstStyle/>
            <a:p>
              <a:endParaRPr lang="zh-CN" altLang="en-US"/>
            </a:p>
          </p:txBody>
        </p:sp>
        <p:sp>
          <p:nvSpPr>
            <p:cNvPr id="34853" name="文本框 337942"/>
            <p:cNvSpPr txBox="1"/>
            <p:nvPr/>
          </p:nvSpPr>
          <p:spPr>
            <a:xfrm>
              <a:off x="3552" y="2016"/>
              <a:ext cx="589" cy="288"/>
            </a:xfrm>
            <a:prstGeom prst="rect">
              <a:avLst/>
            </a:prstGeom>
            <a:noFill/>
            <a:ln w="9525">
              <a:solidFill>
                <a:schemeClr val="tx1"/>
              </a:solid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r>
                <a:rPr lang="en-US" altLang="zh-CN" b="1" i="1" dirty="0">
                  <a:solidFill>
                    <a:schemeClr val="tx1"/>
                  </a:solidFill>
                  <a:latin typeface="Times New Roman" panose="02020603050405020304" pitchFamily="18" charset="0"/>
                  <a:ea typeface="宋体" panose="02010600030101010101" pitchFamily="2" charset="-122"/>
                </a:rPr>
                <a:t>b</a:t>
              </a:r>
              <a:r>
                <a:rPr lang="en-US" altLang="zh-CN" b="1" i="1"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4854" name="文本框 337943"/>
            <p:cNvSpPr txBox="1"/>
            <p:nvPr/>
          </p:nvSpPr>
          <p:spPr>
            <a:xfrm>
              <a:off x="3372" y="2655"/>
              <a:ext cx="480" cy="288"/>
            </a:xfrm>
            <a:prstGeom prst="rect">
              <a:avLst/>
            </a:prstGeom>
            <a:noFill/>
            <a:ln w="9525">
              <a:solidFill>
                <a:schemeClr val="tx1"/>
              </a:solid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sp>
          <p:nvSpPr>
            <p:cNvPr id="34855" name="任意多边形 337948"/>
            <p:cNvSpPr/>
            <p:nvPr/>
          </p:nvSpPr>
          <p:spPr>
            <a:xfrm>
              <a:off x="3268" y="2310"/>
              <a:ext cx="24" cy="100"/>
            </a:xfrm>
            <a:custGeom>
              <a:avLst/>
              <a:gdLst/>
              <a:ahLst/>
              <a:cxnLst>
                <a:cxn ang="0">
                  <a:pos x="24" y="0"/>
                </a:cxn>
                <a:cxn ang="0">
                  <a:pos x="22" y="46"/>
                </a:cxn>
                <a:cxn ang="0">
                  <a:pos x="0" y="100"/>
                </a:cxn>
              </a:cxnLst>
              <a:rect l="0" t="0" r="0" b="0"/>
              <a:pathLst>
                <a:path w="24" h="100">
                  <a:moveTo>
                    <a:pt x="24" y="0"/>
                  </a:moveTo>
                  <a:lnTo>
                    <a:pt x="22" y="46"/>
                  </a:lnTo>
                  <a:lnTo>
                    <a:pt x="0" y="100"/>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37963" name="矩形标注 337962"/>
          <p:cNvSpPr/>
          <p:nvPr/>
        </p:nvSpPr>
        <p:spPr>
          <a:xfrm>
            <a:off x="7467600" y="4572000"/>
            <a:ext cx="1244600" cy="533400"/>
          </a:xfrm>
          <a:prstGeom prst="wedgeRectCallout">
            <a:avLst>
              <a:gd name="adj1" fmla="val -99745"/>
              <a:gd name="adj2" fmla="val -137204"/>
            </a:avLst>
          </a:prstGeom>
          <a:solidFill>
            <a:srgbClr val="CCFF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sym typeface="Math1"/>
              </a:rPr>
              <a:t>y</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-y</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sp>
        <p:nvSpPr>
          <p:cNvPr id="337969" name="文本框 337968"/>
          <p:cNvSpPr txBox="1"/>
          <p:nvPr/>
        </p:nvSpPr>
        <p:spPr>
          <a:xfrm>
            <a:off x="6618288" y="1096963"/>
            <a:ext cx="762000" cy="457200"/>
          </a:xfrm>
          <a:prstGeom prst="rect">
            <a:avLst/>
          </a:prstGeom>
          <a:noFill/>
          <a:ln w="9525">
            <a:noFill/>
          </a:ln>
        </p:spPr>
        <p:txBody>
          <a:bodyPr anchor="t" anchorCtr="0">
            <a:spAutoFit/>
          </a:bodyPr>
          <a:lstStyle/>
          <a:p>
            <a:pPr>
              <a:spcBef>
                <a:spcPct val="50000"/>
              </a:spcBef>
            </a:pPr>
            <a:r>
              <a:rPr lang="en-US" altLang="zh-CN" b="1" i="1" dirty="0">
                <a:solidFill>
                  <a:schemeClr val="tx1"/>
                </a:solidFill>
                <a:latin typeface="Times New Roman" panose="02020603050405020304" pitchFamily="18" charset="0"/>
                <a:ea typeface="宋体" panose="02010600030101010101" pitchFamily="2" charset="-122"/>
              </a:rPr>
              <a:t>AB</a:t>
            </a:r>
          </a:p>
        </p:txBody>
      </p:sp>
      <p:grpSp>
        <p:nvGrpSpPr>
          <p:cNvPr id="337998" name="组合 337997"/>
          <p:cNvGrpSpPr/>
          <p:nvPr/>
        </p:nvGrpSpPr>
        <p:grpSpPr>
          <a:xfrm>
            <a:off x="4822825" y="1209675"/>
            <a:ext cx="3438525" cy="1533525"/>
            <a:chOff x="3038" y="762"/>
            <a:chExt cx="2166" cy="966"/>
          </a:xfrm>
        </p:grpSpPr>
        <p:sp>
          <p:nvSpPr>
            <p:cNvPr id="34859" name="任意多边形 337969"/>
            <p:cNvSpPr/>
            <p:nvPr/>
          </p:nvSpPr>
          <p:spPr>
            <a:xfrm>
              <a:off x="4230" y="1456"/>
              <a:ext cx="78" cy="78"/>
            </a:xfrm>
            <a:custGeom>
              <a:avLst/>
              <a:gdLst/>
              <a:ahLst/>
              <a:cxnLst>
                <a:cxn ang="0">
                  <a:pos x="0" y="78"/>
                </a:cxn>
                <a:cxn ang="0">
                  <a:pos x="78" y="0"/>
                </a:cxn>
              </a:cxnLst>
              <a:rect l="0" t="0" r="0" b="0"/>
              <a:pathLst>
                <a:path w="78" h="78">
                  <a:moveTo>
                    <a:pt x="0" y="78"/>
                  </a:moveTo>
                  <a:lnTo>
                    <a:pt x="78" y="0"/>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sp>
          <p:nvSpPr>
            <p:cNvPr id="34860" name="直接连接符 337970"/>
            <p:cNvSpPr/>
            <p:nvPr/>
          </p:nvSpPr>
          <p:spPr>
            <a:xfrm>
              <a:off x="4306" y="1456"/>
              <a:ext cx="96" cy="96"/>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grpSp>
          <p:nvGrpSpPr>
            <p:cNvPr id="34861" name="组合 337995"/>
            <p:cNvGrpSpPr/>
            <p:nvPr/>
          </p:nvGrpSpPr>
          <p:grpSpPr>
            <a:xfrm>
              <a:off x="3038" y="762"/>
              <a:ext cx="2166" cy="966"/>
              <a:chOff x="3038" y="762"/>
              <a:chExt cx="2166" cy="966"/>
            </a:xfrm>
          </p:grpSpPr>
          <p:sp>
            <p:nvSpPr>
              <p:cNvPr id="34862" name="矩形 337972"/>
              <p:cNvSpPr/>
              <p:nvPr/>
            </p:nvSpPr>
            <p:spPr>
              <a:xfrm>
                <a:off x="4704" y="831"/>
                <a:ext cx="221" cy="288"/>
              </a:xfrm>
              <a:prstGeom prst="rect">
                <a:avLst/>
              </a:prstGeom>
              <a:noFill/>
              <a:ln w="9525">
                <a:noFill/>
              </a:ln>
            </p:spPr>
            <p:txBody>
              <a:bodyPr wrap="none" anchor="t" anchorCtr="0">
                <a:spAutoFit/>
              </a:bodyPr>
              <a:lstStyle/>
              <a:p>
                <a:pPr>
                  <a:spcBef>
                    <a:spcPct val="50000"/>
                  </a:spcBef>
                </a:pPr>
                <a:r>
                  <a:rPr lang="en-US" altLang="zh-CN"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4863" name="任意多边形 337973"/>
              <p:cNvSpPr/>
              <p:nvPr/>
            </p:nvSpPr>
            <p:spPr>
              <a:xfrm>
                <a:off x="4896" y="864"/>
                <a:ext cx="96" cy="96"/>
              </a:xfrm>
              <a:custGeom>
                <a:avLst/>
                <a:gdLst/>
                <a:ahLst/>
                <a:cxnLst>
                  <a:cxn ang="0">
                    <a:pos x="0" y="0"/>
                  </a:cxn>
                  <a:cxn ang="0">
                    <a:pos x="34" y="58"/>
                  </a:cxn>
                  <a:cxn ang="0">
                    <a:pos x="96" y="96"/>
                  </a:cxn>
                </a:cxnLst>
                <a:rect l="0" t="0" r="0" b="0"/>
                <a:pathLst>
                  <a:path w="96" h="96">
                    <a:moveTo>
                      <a:pt x="0" y="0"/>
                    </a:moveTo>
                    <a:lnTo>
                      <a:pt x="34" y="58"/>
                    </a:lnTo>
                    <a:lnTo>
                      <a:pt x="96" y="96"/>
                    </a:lnTo>
                  </a:path>
                </a:pathLst>
              </a:custGeom>
              <a:noFill/>
              <a:ln w="9525" cap="flat" cmpd="sng">
                <a:solidFill>
                  <a:schemeClr val="bg2"/>
                </a:solidFill>
                <a:prstDash val="solid"/>
                <a:round/>
                <a:headEnd type="none" w="med" len="med"/>
                <a:tailEnd type="none" w="med" len="med"/>
              </a:ln>
            </p:spPr>
            <p:txBody>
              <a:bodyPr/>
              <a:lstStyle/>
              <a:p>
                <a:endParaRPr lang="zh-CN" altLang="en-US"/>
              </a:p>
            </p:txBody>
          </p:sp>
          <p:grpSp>
            <p:nvGrpSpPr>
              <p:cNvPr id="34864" name="组合 337993"/>
              <p:cNvGrpSpPr/>
              <p:nvPr/>
            </p:nvGrpSpPr>
            <p:grpSpPr>
              <a:xfrm>
                <a:off x="3038" y="762"/>
                <a:ext cx="2166" cy="966"/>
                <a:chOff x="3038" y="762"/>
                <a:chExt cx="2166" cy="966"/>
              </a:xfrm>
            </p:grpSpPr>
            <p:sp>
              <p:nvSpPr>
                <p:cNvPr id="34865" name="直接连接符 337966"/>
                <p:cNvSpPr/>
                <p:nvPr/>
              </p:nvSpPr>
              <p:spPr>
                <a:xfrm rot="-2619639">
                  <a:off x="4080" y="1056"/>
                  <a:ext cx="1" cy="672"/>
                </a:xfrm>
                <a:prstGeom prst="line">
                  <a:avLst/>
                </a:prstGeom>
                <a:ln w="2857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4866" name="任意多边形 337967"/>
                <p:cNvSpPr/>
                <p:nvPr/>
              </p:nvSpPr>
              <p:spPr>
                <a:xfrm>
                  <a:off x="3840" y="762"/>
                  <a:ext cx="1364" cy="390"/>
                </a:xfrm>
                <a:custGeom>
                  <a:avLst/>
                  <a:gdLst/>
                  <a:ahLst/>
                  <a:cxnLst>
                    <a:cxn ang="0">
                      <a:pos x="0" y="390"/>
                    </a:cxn>
                    <a:cxn ang="0">
                      <a:pos x="1364" y="0"/>
                    </a:cxn>
                  </a:cxnLst>
                  <a:rect l="0" t="0" r="0" b="0"/>
                  <a:pathLst>
                    <a:path w="1364" h="390">
                      <a:moveTo>
                        <a:pt x="0" y="390"/>
                      </a:moveTo>
                      <a:lnTo>
                        <a:pt x="1364" y="0"/>
                      </a:lnTo>
                    </a:path>
                  </a:pathLst>
                </a:custGeom>
                <a:noFill/>
                <a:ln w="76200" cap="flat" cmpd="sng">
                  <a:solidFill>
                    <a:srgbClr val="FF0000"/>
                  </a:solidFill>
                  <a:prstDash val="solid"/>
                  <a:round/>
                  <a:headEnd type="none" w="med" len="med"/>
                  <a:tailEnd type="none" w="med" len="med"/>
                </a:ln>
              </p:spPr>
              <p:txBody>
                <a:bodyPr/>
                <a:lstStyle/>
                <a:p>
                  <a:endParaRPr lang="zh-CN" altLang="en-US"/>
                </a:p>
              </p:txBody>
            </p:sp>
            <p:sp>
              <p:nvSpPr>
                <p:cNvPr id="34867" name="矩形标注 337974"/>
                <p:cNvSpPr/>
                <p:nvPr/>
              </p:nvSpPr>
              <p:spPr>
                <a:xfrm>
                  <a:off x="3038" y="1352"/>
                  <a:ext cx="816" cy="284"/>
                </a:xfrm>
                <a:prstGeom prst="wedgeRectCallout">
                  <a:avLst>
                    <a:gd name="adj1" fmla="val 78431"/>
                    <a:gd name="adj2" fmla="val -32394"/>
                  </a:avLst>
                </a:prstGeom>
                <a:gradFill rotWithShape="0">
                  <a:gsLst>
                    <a:gs pos="0">
                      <a:srgbClr val="CCECFF"/>
                    </a:gs>
                    <a:gs pos="100000">
                      <a:srgbClr val="FFFFFF"/>
                    </a:gs>
                  </a:gsLst>
                  <a:path path="rect">
                    <a:fillToRect t="100000" r="100000"/>
                  </a:path>
                  <a:tileRect/>
                </a:gra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chemeClr val="tx1"/>
                      </a:solidFill>
                      <a:latin typeface="Times New Roman" panose="02020603050405020304" pitchFamily="18" charset="0"/>
                      <a:ea typeface="宋体" panose="02010600030101010101" pitchFamily="2" charset="-122"/>
                    </a:rPr>
                    <a:t>|</a:t>
                  </a:r>
                  <a:r>
                    <a:rPr lang="en-US" altLang="zh-CN" b="1" i="1" dirty="0">
                      <a:solidFill>
                        <a:schemeClr val="tx1"/>
                      </a:solidFill>
                      <a:latin typeface="Times New Roman" panose="02020603050405020304" pitchFamily="18" charset="0"/>
                      <a:ea typeface="宋体" panose="02010600030101010101" pitchFamily="2" charset="-122"/>
                    </a:rPr>
                    <a:t>y</a:t>
                  </a:r>
                  <a:r>
                    <a:rPr lang="en-US" altLang="zh-CN" b="1" i="1" baseline="-25000" dirty="0">
                      <a:solidFill>
                        <a:schemeClr val="tx1"/>
                      </a:solidFill>
                      <a:latin typeface="Times New Roman" panose="02020603050405020304" pitchFamily="18" charset="0"/>
                      <a:ea typeface="宋体" panose="02010600030101010101" pitchFamily="2" charset="-122"/>
                    </a:rPr>
                    <a:t>A</a:t>
                  </a:r>
                  <a:r>
                    <a:rPr lang="en-US" altLang="zh-CN" b="1" i="1" dirty="0">
                      <a:solidFill>
                        <a:schemeClr val="tx1"/>
                      </a:solidFill>
                      <a:latin typeface="Times New Roman" panose="02020603050405020304" pitchFamily="18" charset="0"/>
                      <a:ea typeface="宋体" panose="02010600030101010101" pitchFamily="2" charset="-122"/>
                    </a:rPr>
                    <a:t>-y</a:t>
                  </a:r>
                  <a:r>
                    <a:rPr lang="en-US" altLang="zh-CN" b="1" i="1" baseline="-25000" dirty="0">
                      <a:solidFill>
                        <a:schemeClr val="tx1"/>
                      </a:solidFill>
                      <a:latin typeface="Times New Roman" panose="02020603050405020304" pitchFamily="18" charset="0"/>
                      <a:ea typeface="宋体" panose="02010600030101010101" pitchFamily="2" charset="-122"/>
                    </a:rPr>
                    <a:t>B</a:t>
                  </a:r>
                  <a:r>
                    <a:rPr lang="en-US" altLang="zh-CN" b="1" dirty="0">
                      <a:solidFill>
                        <a:schemeClr val="tx1"/>
                      </a:solidFill>
                      <a:latin typeface="Times New Roman" panose="02020603050405020304" pitchFamily="18" charset="0"/>
                      <a:ea typeface="宋体" panose="02010600030101010101" pitchFamily="2" charset="-122"/>
                    </a:rPr>
                    <a:t>|</a:t>
                  </a:r>
                </a:p>
              </p:txBody>
            </p:sp>
          </p:grpSp>
        </p:grpSp>
      </p:grpSp>
      <p:grpSp>
        <p:nvGrpSpPr>
          <p:cNvPr id="337976" name="组合 337975"/>
          <p:cNvGrpSpPr/>
          <p:nvPr/>
        </p:nvGrpSpPr>
        <p:grpSpPr>
          <a:xfrm>
            <a:off x="1828800" y="1752600"/>
            <a:ext cx="1219200" cy="2057400"/>
            <a:chOff x="1152" y="1104"/>
            <a:chExt cx="768" cy="1296"/>
          </a:xfrm>
        </p:grpSpPr>
        <p:grpSp>
          <p:nvGrpSpPr>
            <p:cNvPr id="34869" name="组合 337976"/>
            <p:cNvGrpSpPr/>
            <p:nvPr/>
          </p:nvGrpSpPr>
          <p:grpSpPr>
            <a:xfrm>
              <a:off x="1152" y="1104"/>
              <a:ext cx="768" cy="1296"/>
              <a:chOff x="1152" y="1104"/>
              <a:chExt cx="768" cy="1296"/>
            </a:xfrm>
          </p:grpSpPr>
          <p:grpSp>
            <p:nvGrpSpPr>
              <p:cNvPr id="34870" name="组合 337977"/>
              <p:cNvGrpSpPr/>
              <p:nvPr/>
            </p:nvGrpSpPr>
            <p:grpSpPr>
              <a:xfrm>
                <a:off x="1152" y="1104"/>
                <a:ext cx="768" cy="1296"/>
                <a:chOff x="1152" y="1104"/>
                <a:chExt cx="768" cy="1296"/>
              </a:xfrm>
            </p:grpSpPr>
            <p:sp>
              <p:nvSpPr>
                <p:cNvPr id="34871" name="矩形 337978"/>
                <p:cNvSpPr/>
                <p:nvPr/>
              </p:nvSpPr>
              <p:spPr>
                <a:xfrm>
                  <a:off x="1554" y="1372"/>
                  <a:ext cx="222" cy="288"/>
                </a:xfrm>
                <a:prstGeom prst="rect">
                  <a:avLst/>
                </a:prstGeom>
                <a:noFill/>
                <a:ln w="9525">
                  <a:noFill/>
                </a:ln>
              </p:spPr>
              <p:txBody>
                <a:bodyPr wrap="none" anchor="t" anchorCtr="0">
                  <a:spAutoFit/>
                </a:bodyPr>
                <a:lstStyle/>
                <a:p>
                  <a:r>
                    <a:rPr lang="en-US" altLang="zh-CN"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4872" name="直接连接符 337979"/>
                <p:cNvSpPr/>
                <p:nvPr/>
              </p:nvSpPr>
              <p:spPr>
                <a:xfrm flipH="1">
                  <a:off x="1152" y="1104"/>
                  <a:ext cx="768" cy="1008"/>
                </a:xfrm>
                <a:prstGeom prst="line">
                  <a:avLst/>
                </a:prstGeom>
                <a:ln w="38100" cap="flat" cmpd="sng">
                  <a:solidFill>
                    <a:srgbClr val="00FFFF"/>
                  </a:solidFill>
                  <a:prstDash val="solid"/>
                  <a:round/>
                  <a:headEnd type="none" w="med" len="med"/>
                  <a:tailEnd type="none" w="med" len="med"/>
                </a:ln>
              </p:spPr>
              <p:txBody>
                <a:bodyPr/>
                <a:lstStyle/>
                <a:p>
                  <a:endParaRPr lang="zh-CN" altLang="en-US"/>
                </a:p>
              </p:txBody>
            </p:sp>
            <p:sp>
              <p:nvSpPr>
                <p:cNvPr id="34873" name="直接连接符 337980"/>
                <p:cNvSpPr/>
                <p:nvPr/>
              </p:nvSpPr>
              <p:spPr>
                <a:xfrm>
                  <a:off x="1152" y="2112"/>
                  <a:ext cx="288" cy="288"/>
                </a:xfrm>
                <a:prstGeom prst="line">
                  <a:avLst/>
                </a:prstGeom>
                <a:ln w="38100" cap="flat" cmpd="sng">
                  <a:solidFill>
                    <a:srgbClr val="00FFFF"/>
                  </a:solidFill>
                  <a:prstDash val="solid"/>
                  <a:round/>
                  <a:headEnd type="none" w="med" len="med"/>
                  <a:tailEnd type="none" w="med" len="med"/>
                </a:ln>
              </p:spPr>
              <p:txBody>
                <a:bodyPr/>
                <a:lstStyle/>
                <a:p>
                  <a:endParaRPr lang="zh-CN" altLang="en-US"/>
                </a:p>
              </p:txBody>
            </p:sp>
            <p:sp>
              <p:nvSpPr>
                <p:cNvPr id="34874" name="任意多边形 337981"/>
                <p:cNvSpPr/>
                <p:nvPr/>
              </p:nvSpPr>
              <p:spPr>
                <a:xfrm>
                  <a:off x="1742" y="1352"/>
                  <a:ext cx="66" cy="40"/>
                </a:xfrm>
                <a:custGeom>
                  <a:avLst/>
                  <a:gdLst/>
                  <a:ahLst/>
                  <a:cxnLst>
                    <a:cxn ang="0">
                      <a:pos x="0" y="0"/>
                    </a:cxn>
                    <a:cxn ang="0">
                      <a:pos x="30" y="24"/>
                    </a:cxn>
                    <a:cxn ang="0">
                      <a:pos x="66" y="40"/>
                    </a:cxn>
                  </a:cxnLst>
                  <a:rect l="0" t="0" r="0" b="0"/>
                  <a:pathLst>
                    <a:path w="66" h="40">
                      <a:moveTo>
                        <a:pt x="0" y="0"/>
                      </a:moveTo>
                      <a:lnTo>
                        <a:pt x="30" y="24"/>
                      </a:lnTo>
                      <a:lnTo>
                        <a:pt x="66" y="40"/>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4875" name="任意多边形 337982"/>
              <p:cNvSpPr/>
              <p:nvPr/>
            </p:nvSpPr>
            <p:spPr>
              <a:xfrm>
                <a:off x="1218" y="2044"/>
                <a:ext cx="56" cy="54"/>
              </a:xfrm>
              <a:custGeom>
                <a:avLst/>
                <a:gdLst/>
                <a:ahLst/>
                <a:cxnLst>
                  <a:cxn ang="0">
                    <a:pos x="0" y="0"/>
                  </a:cxn>
                  <a:cxn ang="0">
                    <a:pos x="56" y="54"/>
                  </a:cxn>
                </a:cxnLst>
                <a:rect l="0" t="0" r="0" b="0"/>
                <a:pathLst>
                  <a:path w="56" h="54">
                    <a:moveTo>
                      <a:pt x="0" y="0"/>
                    </a:moveTo>
                    <a:lnTo>
                      <a:pt x="56" y="54"/>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sp>
            <p:nvSpPr>
              <p:cNvPr id="34876" name="任意多边形 337983"/>
              <p:cNvSpPr/>
              <p:nvPr/>
            </p:nvSpPr>
            <p:spPr>
              <a:xfrm>
                <a:off x="1220" y="2096"/>
                <a:ext cx="56" cy="76"/>
              </a:xfrm>
              <a:custGeom>
                <a:avLst/>
                <a:gdLst/>
                <a:ahLst/>
                <a:cxnLst>
                  <a:cxn ang="0">
                    <a:pos x="56" y="0"/>
                  </a:cxn>
                  <a:cxn ang="0">
                    <a:pos x="0" y="76"/>
                  </a:cxn>
                </a:cxnLst>
                <a:rect l="0" t="0" r="0" b="0"/>
                <a:pathLst>
                  <a:path w="56" h="76">
                    <a:moveTo>
                      <a:pt x="56" y="0"/>
                    </a:moveTo>
                    <a:lnTo>
                      <a:pt x="0" y="76"/>
                    </a:lnTo>
                  </a:path>
                </a:pathLst>
              </a:custGeom>
              <a:noFill/>
              <a:ln w="9525" cap="flat" cmpd="sng">
                <a:solidFill>
                  <a:schemeClr val="tx1"/>
                </a:solidFill>
                <a:prstDash val="solid"/>
                <a:round/>
                <a:headEnd type="none" w="med" len="med"/>
                <a:tailEnd type="none" w="med" len="med"/>
              </a:ln>
            </p:spPr>
            <p:txBody>
              <a:bodyPr/>
              <a:lstStyle/>
              <a:p>
                <a:endParaRPr lang="zh-CN" altLang="en-US"/>
              </a:p>
            </p:txBody>
          </p:sp>
        </p:grpSp>
        <p:sp>
          <p:nvSpPr>
            <p:cNvPr id="34877" name="直接连接符 337984"/>
            <p:cNvSpPr/>
            <p:nvPr/>
          </p:nvSpPr>
          <p:spPr>
            <a:xfrm>
              <a:off x="1152" y="2112"/>
              <a:ext cx="0" cy="288"/>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4878" name="直接连接符 337985"/>
            <p:cNvSpPr/>
            <p:nvPr/>
          </p:nvSpPr>
          <p:spPr>
            <a:xfrm>
              <a:off x="1152" y="2400"/>
              <a:ext cx="768"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grpSp>
      <p:sp>
        <p:nvSpPr>
          <p:cNvPr id="337923" name="标题 337922"/>
          <p:cNvSpPr>
            <a:spLocks noGrp="1"/>
          </p:cNvSpPr>
          <p:nvPr>
            <p:ph type="title"/>
          </p:nvPr>
        </p:nvSpPr>
        <p:spPr>
          <a:xfrm>
            <a:off x="152400" y="0"/>
            <a:ext cx="8990013" cy="685800"/>
          </a:xfrm>
          <a:effectLst>
            <a:outerShdw dist="35921" dir="2699999" algn="ctr" rotWithShape="0">
              <a:schemeClr val="bg2">
                <a:alpha val="100000"/>
              </a:schemeClr>
            </a:outerShdw>
          </a:effectLst>
        </p:spPr>
        <p:txBody>
          <a:bodyPr vert="horz" wrap="square" lIns="92075" tIns="46038" rIns="92075" bIns="46038"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rPr>
              <a:t>求直线的实长及对正面投影面的倾角</a:t>
            </a:r>
            <a:r>
              <a:rPr kumimoji="0" lang="en-US" altLang="zh-CN"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Symbol" panose="05050102010706020507" pitchFamily="18" charset="2"/>
              </a:rPr>
              <a:t></a:t>
            </a:r>
            <a:r>
              <a:rPr kumimoji="0" lang="en-US" altLang="zh-CN"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rPr>
              <a:t> </a:t>
            </a: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Math1" pitchFamily="2" charset="2"/>
              </a:rPr>
              <a:t>角</a:t>
            </a:r>
          </a:p>
        </p:txBody>
      </p:sp>
      <p:pic>
        <p:nvPicPr>
          <p:cNvPr id="3" name="图片 2" descr="校徽"/>
          <p:cNvPicPr>
            <a:picLocks noChangeAspect="1"/>
          </p:cNvPicPr>
          <p:nvPr/>
        </p:nvPicPr>
        <p:blipFill>
          <a:blip r:embed="rId4"/>
          <a:stretch>
            <a:fillRect/>
          </a:stretch>
        </p:blipFill>
        <p:spPr>
          <a:xfrm>
            <a:off x="8602980" y="0"/>
            <a:ext cx="539750" cy="539750"/>
          </a:xfrm>
          <a:prstGeom prst="rect">
            <a:avLst/>
          </a:prstGeom>
        </p:spPr>
      </p:pic>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3"/>
          <a:stretch>
            <a:fillRect/>
          </a:stretch>
        </a:blipFill>
        <a:effectLst/>
      </p:bgPr>
    </p:bg>
    <p:spTree>
      <p:nvGrpSpPr>
        <p:cNvPr id="1" name=""/>
        <p:cNvGrpSpPr/>
        <p:nvPr/>
      </p:nvGrpSpPr>
      <p:grpSpPr>
        <a:xfrm>
          <a:off x="0" y="0"/>
          <a:ext cx="0" cy="0"/>
          <a:chOff x="0" y="0"/>
          <a:chExt cx="0" cy="0"/>
        </a:xfrm>
      </p:grpSpPr>
      <p:sp>
        <p:nvSpPr>
          <p:cNvPr id="339971" name="标题 339970"/>
          <p:cNvSpPr>
            <a:spLocks noGrp="1"/>
          </p:cNvSpPr>
          <p:nvPr>
            <p:ph type="title"/>
          </p:nvPr>
        </p:nvSpPr>
        <p:spPr>
          <a:xfrm>
            <a:off x="152400" y="0"/>
            <a:ext cx="8839200" cy="685800"/>
          </a:xfrm>
          <a:effectLst>
            <a:outerShdw dist="35921" dir="2699999" algn="ctr" rotWithShape="0">
              <a:schemeClr val="bg2">
                <a:alpha val="100000"/>
              </a:schemeClr>
            </a:outerShdw>
          </a:effectLst>
        </p:spPr>
        <p:txBody>
          <a:bodyPr vert="horz" wrap="square" lIns="92075" tIns="46038" rIns="92075" bIns="46038"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rPr>
              <a:t>求直线的实长及对侧面投影面的倾角</a:t>
            </a:r>
            <a:r>
              <a:rPr kumimoji="0" lang="en-US" altLang="zh-CN"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Symbol" panose="05050102010706020507" pitchFamily="18" charset="2"/>
              </a:rPr>
              <a:t></a:t>
            </a:r>
            <a:r>
              <a:rPr kumimoji="0" lang="en-US" altLang="zh-CN"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rPr>
              <a:t> </a:t>
            </a:r>
            <a:r>
              <a:rPr kumimoji="0" lang="zh-CN" altLang="en-US" sz="3200" b="1" i="0" u="none" strike="noStrike" kern="1200" cap="none" spc="0" normalizeH="0" baseline="0" noProof="1">
                <a:ln>
                  <a:noFill/>
                </a:ln>
                <a:solidFill>
                  <a:srgbClr val="FF0000"/>
                </a:solidFill>
                <a:effectLst>
                  <a:outerShdw blurRad="38100" dist="38100" dir="2700000">
                    <a:srgbClr val="C0C0C0"/>
                  </a:outerShdw>
                </a:effectLst>
                <a:uLnTx/>
                <a:uFillTx/>
                <a:latin typeface="+mj-lt"/>
                <a:ea typeface="+mj-ea"/>
                <a:cs typeface="+mj-cs"/>
                <a:sym typeface="Math1" pitchFamily="2" charset="2"/>
              </a:rPr>
              <a:t>角</a:t>
            </a:r>
          </a:p>
        </p:txBody>
      </p:sp>
      <p:grpSp>
        <p:nvGrpSpPr>
          <p:cNvPr id="339972" name="组合 339971"/>
          <p:cNvGrpSpPr/>
          <p:nvPr>
            <p:custDataLst>
              <p:tags r:id="rId1"/>
            </p:custDataLst>
          </p:nvPr>
        </p:nvGrpSpPr>
        <p:grpSpPr>
          <a:xfrm>
            <a:off x="762000" y="1884363"/>
            <a:ext cx="3402013" cy="3467100"/>
            <a:chOff x="480" y="1187"/>
            <a:chExt cx="2143" cy="2184"/>
          </a:xfrm>
        </p:grpSpPr>
        <p:sp>
          <p:nvSpPr>
            <p:cNvPr id="36869" name="文本框 339972"/>
            <p:cNvSpPr txBox="1"/>
            <p:nvPr>
              <p:custDataLst>
                <p:tags r:id="rId8"/>
              </p:custDataLst>
            </p:nvPr>
          </p:nvSpPr>
          <p:spPr>
            <a:xfrm>
              <a:off x="1143" y="2749"/>
              <a:ext cx="421"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A</a:t>
              </a:r>
            </a:p>
          </p:txBody>
        </p:sp>
        <p:sp>
          <p:nvSpPr>
            <p:cNvPr id="36870" name="文本框 339973"/>
            <p:cNvSpPr txBox="1"/>
            <p:nvPr>
              <p:custDataLst>
                <p:tags r:id="rId9"/>
              </p:custDataLst>
            </p:nvPr>
          </p:nvSpPr>
          <p:spPr>
            <a:xfrm>
              <a:off x="1584" y="1505"/>
              <a:ext cx="421"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B</a:t>
              </a:r>
            </a:p>
          </p:txBody>
        </p:sp>
        <p:sp>
          <p:nvSpPr>
            <p:cNvPr id="36871" name="文本框 339974"/>
            <p:cNvSpPr txBox="1"/>
            <p:nvPr>
              <p:custDataLst>
                <p:tags r:id="rId10"/>
              </p:custDataLst>
            </p:nvPr>
          </p:nvSpPr>
          <p:spPr>
            <a:xfrm>
              <a:off x="1632" y="2601"/>
              <a:ext cx="192"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b</a:t>
              </a:r>
            </a:p>
          </p:txBody>
        </p:sp>
        <p:sp>
          <p:nvSpPr>
            <p:cNvPr id="36872" name="文本框 339975"/>
            <p:cNvSpPr txBox="1"/>
            <p:nvPr>
              <p:custDataLst>
                <p:tags r:id="rId11"/>
              </p:custDataLst>
            </p:nvPr>
          </p:nvSpPr>
          <p:spPr>
            <a:xfrm>
              <a:off x="1042" y="1187"/>
              <a:ext cx="576"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b</a:t>
              </a:r>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000066"/>
                </a:solidFill>
                <a:latin typeface="Times New Roman" panose="02020603050405020304" pitchFamily="18" charset="0"/>
                <a:ea typeface="宋体" panose="02010600030101010101" pitchFamily="2" charset="-122"/>
              </a:endParaRPr>
            </a:p>
          </p:txBody>
        </p:sp>
        <p:sp>
          <p:nvSpPr>
            <p:cNvPr id="36873" name="文本框 339976"/>
            <p:cNvSpPr txBox="1"/>
            <p:nvPr>
              <p:custDataLst>
                <p:tags r:id="rId12"/>
              </p:custDataLst>
            </p:nvPr>
          </p:nvSpPr>
          <p:spPr>
            <a:xfrm>
              <a:off x="2202" y="2745"/>
              <a:ext cx="421"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a</a:t>
              </a:r>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000066"/>
                </a:solidFill>
                <a:latin typeface="Times New Roman" panose="02020603050405020304" pitchFamily="18" charset="0"/>
                <a:ea typeface="宋体" panose="02010600030101010101" pitchFamily="2" charset="-122"/>
              </a:endParaRPr>
            </a:p>
          </p:txBody>
        </p:sp>
        <p:sp>
          <p:nvSpPr>
            <p:cNvPr id="36874" name="文本框 339977"/>
            <p:cNvSpPr txBox="1"/>
            <p:nvPr>
              <p:custDataLst>
                <p:tags r:id="rId13"/>
              </p:custDataLst>
            </p:nvPr>
          </p:nvSpPr>
          <p:spPr>
            <a:xfrm>
              <a:off x="1925" y="1501"/>
              <a:ext cx="421"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b</a:t>
              </a:r>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000066"/>
                </a:solidFill>
                <a:latin typeface="Times New Roman" panose="02020603050405020304" pitchFamily="18" charset="0"/>
                <a:ea typeface="宋体" panose="02010600030101010101" pitchFamily="2" charset="-122"/>
              </a:endParaRPr>
            </a:p>
          </p:txBody>
        </p:sp>
        <p:sp>
          <p:nvSpPr>
            <p:cNvPr id="36875" name="文本框 339978"/>
            <p:cNvSpPr txBox="1"/>
            <p:nvPr>
              <p:custDataLst>
                <p:tags r:id="rId14"/>
              </p:custDataLst>
            </p:nvPr>
          </p:nvSpPr>
          <p:spPr>
            <a:xfrm>
              <a:off x="1164" y="3083"/>
              <a:ext cx="192"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a</a:t>
              </a:r>
            </a:p>
          </p:txBody>
        </p:sp>
        <p:sp>
          <p:nvSpPr>
            <p:cNvPr id="36876" name="直接连接符 339979"/>
            <p:cNvSpPr/>
            <p:nvPr>
              <p:custDataLst>
                <p:tags r:id="rId15"/>
              </p:custDataLst>
            </p:nvPr>
          </p:nvSpPr>
          <p:spPr>
            <a:xfrm>
              <a:off x="720" y="2177"/>
              <a:ext cx="0" cy="288"/>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77" name="直接连接符 339980"/>
            <p:cNvSpPr/>
            <p:nvPr>
              <p:custDataLst>
                <p:tags r:id="rId16"/>
              </p:custDataLst>
            </p:nvPr>
          </p:nvSpPr>
          <p:spPr>
            <a:xfrm>
              <a:off x="1392" y="2849"/>
              <a:ext cx="0" cy="288"/>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78" name="直接连接符 339981"/>
            <p:cNvSpPr/>
            <p:nvPr>
              <p:custDataLst>
                <p:tags r:id="rId17"/>
              </p:custDataLst>
            </p:nvPr>
          </p:nvSpPr>
          <p:spPr>
            <a:xfrm>
              <a:off x="1296" y="1361"/>
              <a:ext cx="288"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79" name="直接连接符 339982"/>
            <p:cNvSpPr/>
            <p:nvPr>
              <p:custDataLst>
                <p:tags r:id="rId18"/>
              </p:custDataLst>
            </p:nvPr>
          </p:nvSpPr>
          <p:spPr>
            <a:xfrm>
              <a:off x="1584" y="1361"/>
              <a:ext cx="384" cy="384"/>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0" name="直接连接符 339983"/>
            <p:cNvSpPr/>
            <p:nvPr>
              <p:custDataLst>
                <p:tags r:id="rId19"/>
              </p:custDataLst>
            </p:nvPr>
          </p:nvSpPr>
          <p:spPr>
            <a:xfrm>
              <a:off x="1296" y="1361"/>
              <a:ext cx="384" cy="384"/>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1" name="直接连接符 339984"/>
            <p:cNvSpPr/>
            <p:nvPr>
              <p:custDataLst>
                <p:tags r:id="rId20"/>
              </p:custDataLst>
            </p:nvPr>
          </p:nvSpPr>
          <p:spPr>
            <a:xfrm>
              <a:off x="1680" y="1745"/>
              <a:ext cx="288"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2" name="直接连接符 339985"/>
            <p:cNvSpPr/>
            <p:nvPr>
              <p:custDataLst>
                <p:tags r:id="rId21"/>
              </p:custDataLst>
            </p:nvPr>
          </p:nvSpPr>
          <p:spPr>
            <a:xfrm>
              <a:off x="720" y="2177"/>
              <a:ext cx="672" cy="672"/>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3" name="直接连接符 339986"/>
            <p:cNvSpPr/>
            <p:nvPr>
              <p:custDataLst>
                <p:tags r:id="rId22"/>
              </p:custDataLst>
            </p:nvPr>
          </p:nvSpPr>
          <p:spPr>
            <a:xfrm>
              <a:off x="720" y="2465"/>
              <a:ext cx="672" cy="672"/>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4" name="直接连接符 339987"/>
            <p:cNvSpPr/>
            <p:nvPr>
              <p:custDataLst>
                <p:tags r:id="rId23"/>
              </p:custDataLst>
            </p:nvPr>
          </p:nvSpPr>
          <p:spPr>
            <a:xfrm>
              <a:off x="1392" y="3137"/>
              <a:ext cx="864"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5" name="直接连接符 339988"/>
            <p:cNvSpPr/>
            <p:nvPr>
              <p:custDataLst>
                <p:tags r:id="rId24"/>
              </p:custDataLst>
            </p:nvPr>
          </p:nvSpPr>
          <p:spPr>
            <a:xfrm flipV="1">
              <a:off x="2256" y="2849"/>
              <a:ext cx="0" cy="288"/>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6" name="直接连接符 339989"/>
            <p:cNvSpPr/>
            <p:nvPr>
              <p:custDataLst>
                <p:tags r:id="rId25"/>
              </p:custDataLst>
            </p:nvPr>
          </p:nvSpPr>
          <p:spPr>
            <a:xfrm>
              <a:off x="1392" y="2849"/>
              <a:ext cx="864" cy="0"/>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87" name="直接连接符 339990"/>
            <p:cNvSpPr/>
            <p:nvPr>
              <p:custDataLst>
                <p:tags r:id="rId26"/>
              </p:custDataLst>
            </p:nvPr>
          </p:nvSpPr>
          <p:spPr>
            <a:xfrm>
              <a:off x="1968" y="1745"/>
              <a:ext cx="288" cy="1104"/>
            </a:xfrm>
            <a:prstGeom prst="line">
              <a:avLst/>
            </a:prstGeom>
            <a:ln w="76200" cap="flat" cmpd="sng">
              <a:solidFill>
                <a:schemeClr val="tx1"/>
              </a:solidFill>
              <a:prstDash val="solid"/>
              <a:round/>
              <a:headEnd type="none" w="med" len="med"/>
              <a:tailEnd type="none" w="med" len="med"/>
            </a:ln>
          </p:spPr>
          <p:txBody>
            <a:bodyPr/>
            <a:lstStyle/>
            <a:p>
              <a:endParaRPr lang="zh-CN" altLang="en-US"/>
            </a:p>
          </p:txBody>
        </p:sp>
        <p:sp>
          <p:nvSpPr>
            <p:cNvPr id="36888" name="直接连接符 339991"/>
            <p:cNvSpPr/>
            <p:nvPr>
              <p:custDataLst>
                <p:tags r:id="rId27"/>
              </p:custDataLst>
            </p:nvPr>
          </p:nvSpPr>
          <p:spPr>
            <a:xfrm flipH="1">
              <a:off x="720" y="1361"/>
              <a:ext cx="576" cy="816"/>
            </a:xfrm>
            <a:prstGeom prst="line">
              <a:avLst/>
            </a:prstGeom>
            <a:ln w="76200" cap="flat" cmpd="sng">
              <a:solidFill>
                <a:schemeClr val="tx1"/>
              </a:solidFill>
              <a:prstDash val="solid"/>
              <a:round/>
              <a:headEnd type="none" w="med" len="med"/>
              <a:tailEnd type="none" w="med" len="med"/>
            </a:ln>
          </p:spPr>
          <p:txBody>
            <a:bodyPr/>
            <a:lstStyle/>
            <a:p>
              <a:endParaRPr lang="zh-CN" altLang="en-US"/>
            </a:p>
          </p:txBody>
        </p:sp>
        <p:sp>
          <p:nvSpPr>
            <p:cNvPr id="36889" name="直接连接符 339992"/>
            <p:cNvSpPr/>
            <p:nvPr>
              <p:custDataLst>
                <p:tags r:id="rId28"/>
              </p:custDataLst>
            </p:nvPr>
          </p:nvSpPr>
          <p:spPr>
            <a:xfrm>
              <a:off x="1680" y="1745"/>
              <a:ext cx="0" cy="1104"/>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36890" name="直接连接符 339993"/>
            <p:cNvSpPr/>
            <p:nvPr>
              <p:custDataLst>
                <p:tags r:id="rId29"/>
              </p:custDataLst>
            </p:nvPr>
          </p:nvSpPr>
          <p:spPr>
            <a:xfrm flipV="1">
              <a:off x="1392" y="2849"/>
              <a:ext cx="288" cy="288"/>
            </a:xfrm>
            <a:prstGeom prst="line">
              <a:avLst/>
            </a:prstGeom>
            <a:ln w="76200" cap="flat" cmpd="sng">
              <a:solidFill>
                <a:schemeClr val="tx1"/>
              </a:solidFill>
              <a:prstDash val="solid"/>
              <a:round/>
              <a:headEnd type="none" w="med" len="med"/>
              <a:tailEnd type="none" w="med" len="med"/>
            </a:ln>
          </p:spPr>
          <p:txBody>
            <a:bodyPr/>
            <a:lstStyle/>
            <a:p>
              <a:endParaRPr lang="zh-CN" altLang="en-US"/>
            </a:p>
          </p:txBody>
        </p:sp>
        <p:sp>
          <p:nvSpPr>
            <p:cNvPr id="36891" name="文本框 339994"/>
            <p:cNvSpPr txBox="1"/>
            <p:nvPr>
              <p:custDataLst>
                <p:tags r:id="rId30"/>
              </p:custDataLst>
            </p:nvPr>
          </p:nvSpPr>
          <p:spPr>
            <a:xfrm>
              <a:off x="480" y="1985"/>
              <a:ext cx="576" cy="288"/>
            </a:xfrm>
            <a:prstGeom prst="rect">
              <a:avLst/>
            </a:prstGeom>
            <a:noFill/>
            <a:ln w="9525">
              <a:noFill/>
            </a:ln>
          </p:spPr>
          <p:txBody>
            <a:bodyPr anchor="t" anchorCtr="0">
              <a:spAutoFit/>
            </a:bodyPr>
            <a:lstStyle/>
            <a:p>
              <a:pPr>
                <a:spcBef>
                  <a:spcPct val="50000"/>
                </a:spcBef>
              </a:pPr>
              <a:r>
                <a:rPr lang="en-US" altLang="zh-CN" b="1" i="1" dirty="0">
                  <a:solidFill>
                    <a:srgbClr val="000066"/>
                  </a:solidFill>
                  <a:latin typeface="Times New Roman" panose="02020603050405020304" pitchFamily="18" charset="0"/>
                  <a:ea typeface="宋体" panose="02010600030101010101" pitchFamily="2" charset="-122"/>
                </a:rPr>
                <a:t>a</a:t>
              </a:r>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000066"/>
                </a:solidFill>
                <a:latin typeface="Times New Roman" panose="02020603050405020304" pitchFamily="18" charset="0"/>
                <a:ea typeface="宋体" panose="02010600030101010101" pitchFamily="2" charset="-122"/>
              </a:endParaRPr>
            </a:p>
          </p:txBody>
        </p:sp>
      </p:grpSp>
      <p:grpSp>
        <p:nvGrpSpPr>
          <p:cNvPr id="340016" name="组合 340015"/>
          <p:cNvGrpSpPr/>
          <p:nvPr>
            <p:custDataLst>
              <p:tags r:id="rId2"/>
            </p:custDataLst>
          </p:nvPr>
        </p:nvGrpSpPr>
        <p:grpSpPr>
          <a:xfrm>
            <a:off x="2209800" y="2770188"/>
            <a:ext cx="2211388" cy="3581400"/>
            <a:chOff x="1392" y="1745"/>
            <a:chExt cx="1393" cy="2256"/>
          </a:xfrm>
        </p:grpSpPr>
        <p:sp>
          <p:nvSpPr>
            <p:cNvPr id="36893" name="直接连接符 339996"/>
            <p:cNvSpPr/>
            <p:nvPr>
              <p:custDataLst>
                <p:tags r:id="rId3"/>
              </p:custDataLst>
            </p:nvPr>
          </p:nvSpPr>
          <p:spPr>
            <a:xfrm>
              <a:off x="1680" y="1745"/>
              <a:ext cx="288" cy="1104"/>
            </a:xfrm>
            <a:prstGeom prst="line">
              <a:avLst/>
            </a:prstGeom>
            <a:ln w="38100" cap="flat" cmpd="sng">
              <a:solidFill>
                <a:schemeClr val="accent2"/>
              </a:solidFill>
              <a:prstDash val="solid"/>
              <a:round/>
              <a:headEnd type="none" w="med" len="med"/>
              <a:tailEnd type="none" w="med" len="med"/>
            </a:ln>
          </p:spPr>
          <p:txBody>
            <a:bodyPr/>
            <a:lstStyle/>
            <a:p>
              <a:endParaRPr lang="zh-CN" altLang="en-US"/>
            </a:p>
          </p:txBody>
        </p:sp>
        <p:sp>
          <p:nvSpPr>
            <p:cNvPr id="36894" name="矩形 339997"/>
            <p:cNvSpPr/>
            <p:nvPr/>
          </p:nvSpPr>
          <p:spPr>
            <a:xfrm>
              <a:off x="1606" y="2021"/>
              <a:ext cx="240" cy="288"/>
            </a:xfrm>
            <a:prstGeom prst="rect">
              <a:avLst/>
            </a:prstGeom>
            <a:noFill/>
            <a:ln w="9525">
              <a:noFill/>
            </a:ln>
          </p:spPr>
          <p:txBody>
            <a:bodyPr anchor="t" anchorCtr="0">
              <a:spAutoFit/>
            </a:bodyPr>
            <a:lstStyle/>
            <a:p>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6895" name="任意多边形 339998"/>
            <p:cNvSpPr/>
            <p:nvPr>
              <p:custDataLst>
                <p:tags r:id="rId4"/>
              </p:custDataLst>
            </p:nvPr>
          </p:nvSpPr>
          <p:spPr>
            <a:xfrm>
              <a:off x="1612" y="2078"/>
              <a:ext cx="144" cy="20"/>
            </a:xfrm>
            <a:custGeom>
              <a:avLst/>
              <a:gdLst/>
              <a:ahLst/>
              <a:cxnLst>
                <a:cxn ang="0">
                  <a:pos x="0" y="0"/>
                </a:cxn>
                <a:cxn ang="0">
                  <a:pos x="74" y="20"/>
                </a:cxn>
                <a:cxn ang="0">
                  <a:pos x="144" y="2"/>
                </a:cxn>
              </a:cxnLst>
              <a:rect l="0" t="0" r="0" b="0"/>
              <a:pathLst>
                <a:path w="144" h="20">
                  <a:moveTo>
                    <a:pt x="0" y="0"/>
                  </a:moveTo>
                  <a:cubicBezTo>
                    <a:pt x="12" y="3"/>
                    <a:pt x="50" y="20"/>
                    <a:pt x="74" y="20"/>
                  </a:cubicBezTo>
                  <a:cubicBezTo>
                    <a:pt x="98" y="20"/>
                    <a:pt x="130" y="6"/>
                    <a:pt x="144" y="2"/>
                  </a:cubicBez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6896" name="直接连接符 339999"/>
            <p:cNvSpPr/>
            <p:nvPr>
              <p:custDataLst>
                <p:tags r:id="rId5"/>
              </p:custDataLst>
            </p:nvPr>
          </p:nvSpPr>
          <p:spPr>
            <a:xfrm>
              <a:off x="1392" y="2849"/>
              <a:ext cx="576" cy="0"/>
            </a:xfrm>
            <a:prstGeom prst="line">
              <a:avLst/>
            </a:prstGeom>
            <a:ln w="38100" cap="flat" cmpd="sng">
              <a:solidFill>
                <a:schemeClr val="accent2"/>
              </a:solidFill>
              <a:prstDash val="solid"/>
              <a:round/>
              <a:headEnd type="none" w="med" len="med"/>
              <a:tailEnd type="none" w="med" len="med"/>
            </a:ln>
          </p:spPr>
          <p:txBody>
            <a:bodyPr/>
            <a:lstStyle/>
            <a:p>
              <a:endParaRPr lang="zh-CN" altLang="en-US"/>
            </a:p>
          </p:txBody>
        </p:sp>
        <p:sp>
          <p:nvSpPr>
            <p:cNvPr id="36897" name="直接连接符 340000"/>
            <p:cNvSpPr/>
            <p:nvPr>
              <p:custDataLst>
                <p:tags r:id="rId6"/>
              </p:custDataLst>
            </p:nvPr>
          </p:nvSpPr>
          <p:spPr>
            <a:xfrm flipH="1">
              <a:off x="1824" y="2753"/>
              <a:ext cx="96" cy="0"/>
            </a:xfrm>
            <a:prstGeom prst="line">
              <a:avLst/>
            </a:prstGeom>
            <a:ln w="9525" cap="flat" cmpd="sng">
              <a:solidFill>
                <a:srgbClr val="FF0000"/>
              </a:solidFill>
              <a:prstDash val="solid"/>
              <a:round/>
              <a:headEnd type="none" w="med" len="med"/>
              <a:tailEnd type="none" w="med" len="med"/>
            </a:ln>
          </p:spPr>
          <p:txBody>
            <a:bodyPr/>
            <a:lstStyle/>
            <a:p>
              <a:endParaRPr lang="zh-CN" altLang="en-US"/>
            </a:p>
          </p:txBody>
        </p:sp>
        <p:sp>
          <p:nvSpPr>
            <p:cNvPr id="36898" name="直接连接符 340001"/>
            <p:cNvSpPr/>
            <p:nvPr>
              <p:custDataLst>
                <p:tags r:id="rId7"/>
              </p:custDataLst>
            </p:nvPr>
          </p:nvSpPr>
          <p:spPr>
            <a:xfrm>
              <a:off x="1824" y="2753"/>
              <a:ext cx="48" cy="96"/>
            </a:xfrm>
            <a:prstGeom prst="line">
              <a:avLst/>
            </a:prstGeom>
            <a:ln w="9525" cap="flat" cmpd="sng">
              <a:solidFill>
                <a:srgbClr val="FF0000"/>
              </a:solidFill>
              <a:prstDash val="solid"/>
              <a:round/>
              <a:headEnd type="none" w="med" len="med"/>
              <a:tailEnd type="none" w="med" len="med"/>
            </a:ln>
          </p:spPr>
          <p:txBody>
            <a:bodyPr/>
            <a:lstStyle/>
            <a:p>
              <a:endParaRPr lang="zh-CN" altLang="en-US"/>
            </a:p>
          </p:txBody>
        </p:sp>
        <p:sp>
          <p:nvSpPr>
            <p:cNvPr id="36899" name="矩形标注 340002"/>
            <p:cNvSpPr/>
            <p:nvPr/>
          </p:nvSpPr>
          <p:spPr>
            <a:xfrm>
              <a:off x="1858" y="3684"/>
              <a:ext cx="927" cy="317"/>
            </a:xfrm>
            <a:prstGeom prst="wedgeRectCallout">
              <a:avLst>
                <a:gd name="adj1" fmla="val -55718"/>
                <a:gd name="adj2" fmla="val -310255"/>
              </a:avLst>
            </a:prstGeom>
            <a:solidFill>
              <a:srgbClr val="CCEC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rgbClr val="000066"/>
                  </a:solidFill>
                  <a:latin typeface="Times New Roman" panose="02020603050405020304" pitchFamily="18" charset="0"/>
                  <a:ea typeface="宋体" panose="02010600030101010101" pitchFamily="2" charset="-122"/>
                </a:rPr>
                <a:t>|</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A</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B</a:t>
              </a:r>
              <a:r>
                <a:rPr lang="en-US" altLang="zh-CN" b="1" dirty="0">
                  <a:solidFill>
                    <a:srgbClr val="000066"/>
                  </a:solidFill>
                  <a:latin typeface="Times New Roman" panose="02020603050405020304" pitchFamily="18" charset="0"/>
                  <a:ea typeface="宋体" panose="02010600030101010101" pitchFamily="2" charset="-122"/>
                </a:rPr>
                <a:t>|</a:t>
              </a:r>
            </a:p>
          </p:txBody>
        </p:sp>
      </p:grpSp>
      <p:grpSp>
        <p:nvGrpSpPr>
          <p:cNvPr id="340018" name="组合 340017"/>
          <p:cNvGrpSpPr/>
          <p:nvPr/>
        </p:nvGrpSpPr>
        <p:grpSpPr>
          <a:xfrm>
            <a:off x="6018213" y="701675"/>
            <a:ext cx="2360612" cy="2524125"/>
            <a:chOff x="3791" y="442"/>
            <a:chExt cx="1487" cy="1590"/>
          </a:xfrm>
        </p:grpSpPr>
        <p:sp>
          <p:nvSpPr>
            <p:cNvPr id="36901" name="任意多边形 340005"/>
            <p:cNvSpPr/>
            <p:nvPr/>
          </p:nvSpPr>
          <p:spPr>
            <a:xfrm>
              <a:off x="4985" y="765"/>
              <a:ext cx="293" cy="1267"/>
            </a:xfrm>
            <a:custGeom>
              <a:avLst/>
              <a:gdLst/>
              <a:ahLst/>
              <a:cxnLst>
                <a:cxn ang="0">
                  <a:pos x="293" y="1267"/>
                </a:cxn>
                <a:cxn ang="0">
                  <a:pos x="0" y="0"/>
                </a:cxn>
              </a:cxnLst>
              <a:rect l="0" t="0" r="0" b="0"/>
              <a:pathLst>
                <a:path w="293" h="1267">
                  <a:moveTo>
                    <a:pt x="293" y="1267"/>
                  </a:moveTo>
                  <a:lnTo>
                    <a:pt x="0" y="0"/>
                  </a:lnTo>
                </a:path>
              </a:pathLst>
            </a:custGeom>
            <a:noFill/>
            <a:ln w="76200" cap="flat" cmpd="sng">
              <a:solidFill>
                <a:srgbClr val="FF0000"/>
              </a:solidFill>
              <a:prstDash val="solid"/>
              <a:round/>
              <a:headEnd type="none" w="med" len="med"/>
              <a:tailEnd type="none" w="med" len="med"/>
            </a:ln>
          </p:spPr>
          <p:txBody>
            <a:bodyPr/>
            <a:lstStyle/>
            <a:p>
              <a:endParaRPr lang="zh-CN" altLang="en-US"/>
            </a:p>
          </p:txBody>
        </p:sp>
        <p:grpSp>
          <p:nvGrpSpPr>
            <p:cNvPr id="36902" name="组合 340016"/>
            <p:cNvGrpSpPr/>
            <p:nvPr/>
          </p:nvGrpSpPr>
          <p:grpSpPr>
            <a:xfrm>
              <a:off x="3791" y="442"/>
              <a:ext cx="1407" cy="1290"/>
              <a:chOff x="3791" y="442"/>
              <a:chExt cx="1407" cy="1290"/>
            </a:xfrm>
          </p:grpSpPr>
          <p:sp>
            <p:nvSpPr>
              <p:cNvPr id="36903" name="任意多边形 340004"/>
              <p:cNvSpPr/>
              <p:nvPr/>
            </p:nvSpPr>
            <p:spPr>
              <a:xfrm>
                <a:off x="4520" y="780"/>
                <a:ext cx="452" cy="392"/>
              </a:xfrm>
              <a:custGeom>
                <a:avLst/>
                <a:gdLst/>
                <a:ahLst/>
                <a:cxnLst>
                  <a:cxn ang="0">
                    <a:pos x="0" y="392"/>
                  </a:cxn>
                  <a:cxn ang="0">
                    <a:pos x="452" y="0"/>
                  </a:cxn>
                </a:cxnLst>
                <a:rect l="0" t="0" r="0" b="0"/>
                <a:pathLst>
                  <a:path w="452" h="392">
                    <a:moveTo>
                      <a:pt x="0" y="392"/>
                    </a:moveTo>
                    <a:lnTo>
                      <a:pt x="452"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36904" name="任意多边形 340006"/>
              <p:cNvSpPr/>
              <p:nvPr/>
            </p:nvSpPr>
            <p:spPr>
              <a:xfrm>
                <a:off x="4596" y="1154"/>
                <a:ext cx="98" cy="82"/>
              </a:xfrm>
              <a:custGeom>
                <a:avLst/>
                <a:gdLst/>
                <a:ahLst/>
                <a:cxnLst>
                  <a:cxn ang="0">
                    <a:pos x="0" y="82"/>
                  </a:cxn>
                  <a:cxn ang="0">
                    <a:pos x="98" y="0"/>
                  </a:cxn>
                </a:cxnLst>
                <a:rect l="0" t="0" r="0" b="0"/>
                <a:pathLst>
                  <a:path w="98" h="82">
                    <a:moveTo>
                      <a:pt x="0" y="82"/>
                    </a:moveTo>
                    <a:lnTo>
                      <a:pt x="98" y="0"/>
                    </a:ln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6905" name="任意多边形 340007"/>
              <p:cNvSpPr/>
              <p:nvPr/>
            </p:nvSpPr>
            <p:spPr>
              <a:xfrm>
                <a:off x="4626" y="1084"/>
                <a:ext cx="66" cy="70"/>
              </a:xfrm>
              <a:custGeom>
                <a:avLst/>
                <a:gdLst/>
                <a:ahLst/>
                <a:cxnLst>
                  <a:cxn ang="0">
                    <a:pos x="66" y="70"/>
                  </a:cxn>
                  <a:cxn ang="0">
                    <a:pos x="0" y="0"/>
                  </a:cxn>
                </a:cxnLst>
                <a:rect l="0" t="0" r="0" b="0"/>
                <a:pathLst>
                  <a:path w="66" h="70">
                    <a:moveTo>
                      <a:pt x="66" y="70"/>
                    </a:moveTo>
                    <a:lnTo>
                      <a:pt x="0" y="0"/>
                    </a:lnTo>
                  </a:path>
                </a:pathLst>
              </a:custGeom>
              <a:noFill/>
              <a:ln w="9525" cap="flat" cmpd="sng">
                <a:solidFill>
                  <a:srgbClr val="FF0000"/>
                </a:solidFill>
                <a:prstDash val="solid"/>
                <a:round/>
                <a:headEnd type="none" w="med" len="med"/>
                <a:tailEnd type="none" w="med" len="med"/>
              </a:ln>
            </p:spPr>
            <p:txBody>
              <a:bodyPr/>
              <a:lstStyle/>
              <a:p>
                <a:endParaRPr lang="zh-CN" altLang="en-US"/>
              </a:p>
            </p:txBody>
          </p:sp>
          <p:sp>
            <p:nvSpPr>
              <p:cNvPr id="36906" name="矩形标注 340008"/>
              <p:cNvSpPr/>
              <p:nvPr/>
            </p:nvSpPr>
            <p:spPr>
              <a:xfrm rot="-10891">
                <a:off x="3791" y="442"/>
                <a:ext cx="946" cy="336"/>
              </a:xfrm>
              <a:prstGeom prst="wedgeRectCallout">
                <a:avLst>
                  <a:gd name="adj1" fmla="val 56259"/>
                  <a:gd name="adj2" fmla="val 92440"/>
                </a:avLst>
              </a:prstGeom>
              <a:solidFill>
                <a:srgbClr val="CCEC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rgbClr val="000066"/>
                    </a:solidFill>
                    <a:latin typeface="Times New Roman" panose="02020603050405020304" pitchFamily="18" charset="0"/>
                    <a:ea typeface="宋体" panose="02010600030101010101" pitchFamily="2" charset="-122"/>
                  </a:rPr>
                  <a:t>|</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A</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B</a:t>
                </a:r>
                <a:r>
                  <a:rPr lang="en-US" altLang="zh-CN" b="1" dirty="0">
                    <a:solidFill>
                      <a:srgbClr val="000066"/>
                    </a:solidFill>
                    <a:latin typeface="Times New Roman" panose="02020603050405020304" pitchFamily="18" charset="0"/>
                    <a:ea typeface="宋体" panose="02010600030101010101" pitchFamily="2" charset="-122"/>
                  </a:rPr>
                  <a:t>|</a:t>
                </a:r>
              </a:p>
            </p:txBody>
          </p:sp>
          <p:sp>
            <p:nvSpPr>
              <p:cNvPr id="36907" name="矩形 340009"/>
              <p:cNvSpPr/>
              <p:nvPr/>
            </p:nvSpPr>
            <p:spPr>
              <a:xfrm rot="-27120">
                <a:off x="4958" y="1412"/>
                <a:ext cx="240" cy="288"/>
              </a:xfrm>
              <a:prstGeom prst="rect">
                <a:avLst/>
              </a:prstGeom>
              <a:noFill/>
              <a:ln w="9525">
                <a:noFill/>
              </a:ln>
            </p:spPr>
            <p:txBody>
              <a:bodyPr anchor="t" anchorCtr="0">
                <a:spAutoFit/>
              </a:bodyPr>
              <a:lstStyle/>
              <a:p>
                <a:r>
                  <a:rPr lang="en-US" altLang="zh-CN" b="1" i="1" dirty="0">
                    <a:solidFill>
                      <a:srgbClr val="000066"/>
                    </a:solidFill>
                    <a:latin typeface="Times New Roman" panose="02020603050405020304" pitchFamily="18" charset="0"/>
                    <a:ea typeface="宋体" panose="02010600030101010101" pitchFamily="2" charset="-122"/>
                    <a:sym typeface="Symbol" panose="05050102010706020507" pitchFamily="18" charset="2"/>
                  </a:rPr>
                  <a:t></a:t>
                </a:r>
                <a:endParaRPr lang="en-US" altLang="zh-CN" b="1" i="1" dirty="0">
                  <a:solidFill>
                    <a:srgbClr val="000066"/>
                  </a:solidFill>
                  <a:latin typeface="Times New Roman" panose="02020603050405020304" pitchFamily="18" charset="0"/>
                  <a:ea typeface="宋体" panose="02010600030101010101" pitchFamily="2" charset="-122"/>
                  <a:sym typeface="Math1"/>
                </a:endParaRPr>
              </a:p>
            </p:txBody>
          </p:sp>
          <p:sp>
            <p:nvSpPr>
              <p:cNvPr id="36908" name="任意多边形 340010"/>
              <p:cNvSpPr/>
              <p:nvPr/>
            </p:nvSpPr>
            <p:spPr>
              <a:xfrm>
                <a:off x="5036" y="1662"/>
                <a:ext cx="136" cy="70"/>
              </a:xfrm>
              <a:custGeom>
                <a:avLst/>
                <a:gdLst/>
                <a:ahLst/>
                <a:cxnLst>
                  <a:cxn ang="0">
                    <a:pos x="0" y="70"/>
                  </a:cxn>
                  <a:cxn ang="0">
                    <a:pos x="62" y="24"/>
                  </a:cxn>
                  <a:cxn ang="0">
                    <a:pos x="136" y="0"/>
                  </a:cxn>
                </a:cxnLst>
                <a:rect l="0" t="0" r="0" b="0"/>
                <a:pathLst>
                  <a:path w="136" h="70">
                    <a:moveTo>
                      <a:pt x="0" y="70"/>
                    </a:moveTo>
                    <a:lnTo>
                      <a:pt x="62" y="24"/>
                    </a:lnTo>
                    <a:lnTo>
                      <a:pt x="136" y="0"/>
                    </a:lnTo>
                  </a:path>
                </a:pathLst>
              </a:custGeom>
              <a:noFill/>
              <a:ln w="9525" cap="flat" cmpd="sng">
                <a:solidFill>
                  <a:srgbClr val="FF0000"/>
                </a:solidFill>
                <a:prstDash val="solid"/>
                <a:round/>
                <a:headEnd type="none" w="med" len="med"/>
                <a:tailEnd type="none" w="med" len="med"/>
              </a:ln>
            </p:spPr>
            <p:txBody>
              <a:bodyPr/>
              <a:lstStyle/>
              <a:p>
                <a:endParaRPr lang="zh-CN" altLang="en-US"/>
              </a:p>
            </p:txBody>
          </p:sp>
        </p:grpSp>
      </p:grpSp>
      <p:grpSp>
        <p:nvGrpSpPr>
          <p:cNvPr id="340028" name="组合 340027"/>
          <p:cNvGrpSpPr/>
          <p:nvPr/>
        </p:nvGrpSpPr>
        <p:grpSpPr>
          <a:xfrm>
            <a:off x="5281613" y="4278313"/>
            <a:ext cx="1471612" cy="2073275"/>
            <a:chOff x="3327" y="2695"/>
            <a:chExt cx="927" cy="1306"/>
          </a:xfrm>
        </p:grpSpPr>
        <p:sp>
          <p:nvSpPr>
            <p:cNvPr id="36913" name="矩形标注 340025"/>
            <p:cNvSpPr/>
            <p:nvPr/>
          </p:nvSpPr>
          <p:spPr>
            <a:xfrm>
              <a:off x="3327" y="3684"/>
              <a:ext cx="927" cy="317"/>
            </a:xfrm>
            <a:prstGeom prst="wedgeRectCallout">
              <a:avLst>
                <a:gd name="adj1" fmla="val -33389"/>
                <a:gd name="adj2" fmla="val -142431"/>
              </a:avLst>
            </a:prstGeom>
            <a:solidFill>
              <a:srgbClr val="CCECFF"/>
            </a:solidFill>
            <a:ln w="9525" cap="flat" cmpd="sng">
              <a:solidFill>
                <a:srgbClr val="FF0000"/>
              </a:solidFill>
              <a:prstDash val="solid"/>
              <a:miter/>
              <a:headEnd type="none" w="med" len="med"/>
              <a:tailEnd type="none" w="med" len="med"/>
            </a:ln>
          </p:spPr>
          <p:txBody>
            <a:bodyPr wrap="none" anchor="ctr" anchorCtr="0"/>
            <a:lstStyle/>
            <a:p>
              <a:pPr algn="ctr"/>
              <a:r>
                <a:rPr lang="en-US" altLang="zh-CN" b="1" dirty="0">
                  <a:solidFill>
                    <a:srgbClr val="000066"/>
                  </a:solidFill>
                  <a:latin typeface="Times New Roman" panose="02020603050405020304" pitchFamily="18" charset="0"/>
                  <a:ea typeface="宋体" panose="02010600030101010101" pitchFamily="2" charset="-122"/>
                </a:rPr>
                <a:t>|</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A</a:t>
              </a:r>
              <a:r>
                <a:rPr lang="en-US" altLang="zh-CN" b="1" i="1" dirty="0">
                  <a:solidFill>
                    <a:srgbClr val="000066"/>
                  </a:solidFill>
                  <a:latin typeface="Times New Roman" panose="02020603050405020304" pitchFamily="18" charset="0"/>
                  <a:ea typeface="宋体" panose="02010600030101010101" pitchFamily="2" charset="-122"/>
                </a:rPr>
                <a:t>-x</a:t>
              </a:r>
              <a:r>
                <a:rPr lang="en-US" altLang="zh-CN" b="1" i="1" baseline="-25000" dirty="0">
                  <a:solidFill>
                    <a:srgbClr val="000066"/>
                  </a:solidFill>
                  <a:latin typeface="Times New Roman" panose="02020603050405020304" pitchFamily="18" charset="0"/>
                  <a:ea typeface="宋体" panose="02010600030101010101" pitchFamily="2" charset="-122"/>
                </a:rPr>
                <a:t>B</a:t>
              </a:r>
              <a:r>
                <a:rPr lang="en-US" altLang="zh-CN" b="1" dirty="0">
                  <a:solidFill>
                    <a:srgbClr val="000066"/>
                  </a:solidFill>
                  <a:latin typeface="Times New Roman" panose="02020603050405020304" pitchFamily="18" charset="0"/>
                  <a:ea typeface="宋体" panose="02010600030101010101" pitchFamily="2" charset="-122"/>
                </a:rPr>
                <a:t>|</a:t>
              </a:r>
            </a:p>
          </p:txBody>
        </p:sp>
        <p:sp>
          <p:nvSpPr>
            <p:cNvPr id="36914" name="任意多边形 340026"/>
            <p:cNvSpPr/>
            <p:nvPr/>
          </p:nvSpPr>
          <p:spPr>
            <a:xfrm>
              <a:off x="3796" y="2695"/>
              <a:ext cx="1" cy="695"/>
            </a:xfrm>
            <a:custGeom>
              <a:avLst/>
              <a:gdLst/>
              <a:ahLst/>
              <a:cxnLst>
                <a:cxn ang="0">
                  <a:pos x="0" y="0"/>
                </a:cxn>
                <a:cxn ang="0">
                  <a:pos x="0" y="695"/>
                </a:cxn>
              </a:cxnLst>
              <a:rect l="0" t="0" r="0" b="0"/>
              <a:pathLst>
                <a:path w="1" h="695">
                  <a:moveTo>
                    <a:pt x="0" y="0"/>
                  </a:moveTo>
                  <a:lnTo>
                    <a:pt x="0" y="695"/>
                  </a:lnTo>
                </a:path>
              </a:pathLst>
            </a:custGeom>
            <a:gradFill>
              <a:gsLst>
                <a:gs pos="50000">
                  <a:schemeClr val="tx1"/>
                </a:gs>
                <a:gs pos="0">
                  <a:schemeClr val="tx1">
                    <a:lumMod val="25000"/>
                    <a:lumOff val="75000"/>
                  </a:schemeClr>
                </a:gs>
                <a:gs pos="100000">
                  <a:schemeClr val="tx1">
                    <a:lumMod val="85000"/>
                  </a:schemeClr>
                </a:gs>
              </a:gsLst>
              <a:lin ang="5400000" scaled="1"/>
            </a:gradFill>
            <a:ln w="9525"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grpSp>
      <p:pic>
        <p:nvPicPr>
          <p:cNvPr id="2" name="图片 1" descr="校徽"/>
          <p:cNvPicPr>
            <a:picLocks noChangeAspect="1"/>
          </p:cNvPicPr>
          <p:nvPr/>
        </p:nvPicPr>
        <p:blipFill>
          <a:blip r:embed="rId34"/>
          <a:stretch>
            <a:fillRect/>
          </a:stretch>
        </p:blipFill>
        <p:spPr>
          <a:xfrm>
            <a:off x="8545830" y="0"/>
            <a:ext cx="598170" cy="59817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39972"/>
                                        </p:tgtEl>
                                        <p:attrNameLst>
                                          <p:attrName>style.visibility</p:attrName>
                                        </p:attrNameLst>
                                      </p:cBhvr>
                                      <p:to>
                                        <p:strVal val="visible"/>
                                      </p:to>
                                    </p:set>
                                    <p:animEffect transition="in" filter="box(out)">
                                      <p:cBhvr>
                                        <p:cTn id="7" dur="500"/>
                                        <p:tgtEl>
                                          <p:spTgt spid="3399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40016"/>
                                        </p:tgtEl>
                                        <p:attrNameLst>
                                          <p:attrName>style.visibility</p:attrName>
                                        </p:attrNameLst>
                                      </p:cBhvr>
                                      <p:to>
                                        <p:strVal val="visible"/>
                                      </p:to>
                                    </p:set>
                                    <p:animEffect transition="in" filter="wipe(up)">
                                      <p:cBhvr>
                                        <p:cTn id="12" dur="500"/>
                                        <p:tgtEl>
                                          <p:spTgt spid="3400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0028"/>
                                        </p:tgtEl>
                                        <p:attrNameLst>
                                          <p:attrName>style.visibility</p:attrName>
                                        </p:attrNameLst>
                                      </p:cBhvr>
                                      <p:to>
                                        <p:strVal val="visible"/>
                                      </p:to>
                                    </p:set>
                                    <p:animEffect transition="in" filter="wipe(up)">
                                      <p:cBhvr>
                                        <p:cTn id="17" dur="500"/>
                                        <p:tgtEl>
                                          <p:spTgt spid="3400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40018"/>
                                        </p:tgtEl>
                                        <p:attrNameLst>
                                          <p:attrName>style.visibility</p:attrName>
                                        </p:attrNameLst>
                                      </p:cBhvr>
                                      <p:to>
                                        <p:strVal val="visible"/>
                                      </p:to>
                                    </p:set>
                                    <p:animEffect transition="in" filter="wipe(up)">
                                      <p:cBhvr>
                                        <p:cTn id="22" dur="500"/>
                                        <p:tgtEl>
                                          <p:spTgt spid="340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直接连接符 619521"/>
          <p:cNvSpPr/>
          <p:nvPr/>
        </p:nvSpPr>
        <p:spPr>
          <a:xfrm flipH="1">
            <a:off x="5634038" y="5383213"/>
            <a:ext cx="2176462" cy="1587"/>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23" name="直接连接符 619522"/>
          <p:cNvSpPr/>
          <p:nvPr/>
        </p:nvSpPr>
        <p:spPr>
          <a:xfrm flipV="1">
            <a:off x="7810500" y="3814763"/>
            <a:ext cx="1588" cy="1584325"/>
          </a:xfrm>
          <a:prstGeom prst="line">
            <a:avLst/>
          </a:prstGeom>
          <a:ln w="19050" cap="flat" cmpd="sng">
            <a:solidFill>
              <a:srgbClr val="FF00FF"/>
            </a:solidFill>
            <a:prstDash val="solid"/>
            <a:headEnd type="none" w="med" len="med"/>
            <a:tailEnd type="none" w="med" len="med"/>
          </a:ln>
        </p:spPr>
        <p:txBody>
          <a:bodyPr/>
          <a:lstStyle/>
          <a:p>
            <a:endParaRPr lang="zh-CN" altLang="en-US"/>
          </a:p>
        </p:txBody>
      </p:sp>
      <p:grpSp>
        <p:nvGrpSpPr>
          <p:cNvPr id="619524" name="组合 619523"/>
          <p:cNvGrpSpPr/>
          <p:nvPr/>
        </p:nvGrpSpPr>
        <p:grpSpPr>
          <a:xfrm>
            <a:off x="596900" y="3197225"/>
            <a:ext cx="3295650" cy="2682875"/>
            <a:chOff x="504" y="1482"/>
            <a:chExt cx="2076" cy="1690"/>
          </a:xfrm>
        </p:grpSpPr>
        <p:sp>
          <p:nvSpPr>
            <p:cNvPr id="619525" name="直接连接符 619524"/>
            <p:cNvSpPr/>
            <p:nvPr/>
          </p:nvSpPr>
          <p:spPr>
            <a:xfrm flipV="1">
              <a:off x="1126" y="2727"/>
              <a:ext cx="508" cy="254"/>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26" name="直接连接符 619525"/>
            <p:cNvSpPr/>
            <p:nvPr/>
          </p:nvSpPr>
          <p:spPr>
            <a:xfrm>
              <a:off x="1471" y="1692"/>
              <a:ext cx="163" cy="16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19527" name="组合 619526"/>
            <p:cNvGrpSpPr/>
            <p:nvPr/>
          </p:nvGrpSpPr>
          <p:grpSpPr>
            <a:xfrm>
              <a:off x="504" y="1482"/>
              <a:ext cx="2076" cy="1690"/>
              <a:chOff x="504" y="1482"/>
              <a:chExt cx="2076" cy="1690"/>
            </a:xfrm>
          </p:grpSpPr>
          <p:sp>
            <p:nvSpPr>
              <p:cNvPr id="619528" name="直接连接符 619527"/>
              <p:cNvSpPr/>
              <p:nvPr/>
            </p:nvSpPr>
            <p:spPr>
              <a:xfrm flipV="1">
                <a:off x="1126" y="2654"/>
                <a:ext cx="1" cy="3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29" name="直接连接符 619528"/>
              <p:cNvSpPr/>
              <p:nvPr/>
            </p:nvSpPr>
            <p:spPr>
              <a:xfrm>
                <a:off x="709" y="2237"/>
                <a:ext cx="417" cy="4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30" name="直接连接符 619529"/>
              <p:cNvSpPr/>
              <p:nvPr/>
            </p:nvSpPr>
            <p:spPr>
              <a:xfrm flipV="1">
                <a:off x="709" y="1692"/>
                <a:ext cx="762" cy="54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31" name="直接连接符 619530"/>
              <p:cNvSpPr/>
              <p:nvPr/>
            </p:nvSpPr>
            <p:spPr>
              <a:xfrm flipH="1">
                <a:off x="1634" y="1855"/>
                <a:ext cx="50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32" name="直接连接符 619531"/>
              <p:cNvSpPr/>
              <p:nvPr/>
            </p:nvSpPr>
            <p:spPr>
              <a:xfrm flipH="1">
                <a:off x="1126" y="2654"/>
                <a:ext cx="127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33" name="直接连接符 619532"/>
              <p:cNvSpPr/>
              <p:nvPr/>
            </p:nvSpPr>
            <p:spPr>
              <a:xfrm>
                <a:off x="1634" y="1855"/>
                <a:ext cx="1" cy="8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34" name="直接连接符 619533"/>
              <p:cNvSpPr/>
              <p:nvPr/>
            </p:nvSpPr>
            <p:spPr>
              <a:xfrm flipH="1">
                <a:off x="1126" y="1855"/>
                <a:ext cx="508" cy="79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19535" name="直接连接符 619534"/>
              <p:cNvSpPr/>
              <p:nvPr/>
            </p:nvSpPr>
            <p:spPr>
              <a:xfrm>
                <a:off x="2142" y="1855"/>
                <a:ext cx="254" cy="799"/>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36" name="文本框 619535"/>
              <p:cNvSpPr txBox="1"/>
              <p:nvPr/>
            </p:nvSpPr>
            <p:spPr>
              <a:xfrm>
                <a:off x="1320" y="1482"/>
                <a:ext cx="258"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sp>
            <p:nvSpPr>
              <p:cNvPr id="619537" name="文本框 619536"/>
              <p:cNvSpPr txBox="1"/>
              <p:nvPr/>
            </p:nvSpPr>
            <p:spPr>
              <a:xfrm>
                <a:off x="504" y="2082"/>
                <a:ext cx="249"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38" name="文本框 619537"/>
              <p:cNvSpPr txBox="1"/>
              <p:nvPr/>
            </p:nvSpPr>
            <p:spPr>
              <a:xfrm>
                <a:off x="2016" y="1650"/>
                <a:ext cx="285"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sp>
            <p:nvSpPr>
              <p:cNvPr id="619539" name="文本框 619538"/>
              <p:cNvSpPr txBox="1"/>
              <p:nvPr/>
            </p:nvSpPr>
            <p:spPr>
              <a:xfrm>
                <a:off x="2304" y="2626"/>
                <a:ext cx="276"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40" name="文本框 619539"/>
              <p:cNvSpPr txBox="1"/>
              <p:nvPr/>
            </p:nvSpPr>
            <p:spPr>
              <a:xfrm>
                <a:off x="1024" y="2922"/>
                <a:ext cx="196"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41" name="文本框 619540"/>
              <p:cNvSpPr txBox="1"/>
              <p:nvPr/>
            </p:nvSpPr>
            <p:spPr>
              <a:xfrm>
                <a:off x="1592" y="2634"/>
                <a:ext cx="205"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sp>
            <p:nvSpPr>
              <p:cNvPr id="619542" name="文本框 619541"/>
              <p:cNvSpPr txBox="1"/>
              <p:nvPr/>
            </p:nvSpPr>
            <p:spPr>
              <a:xfrm>
                <a:off x="918" y="2585"/>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19543" name="文本框 619542"/>
              <p:cNvSpPr txBox="1"/>
              <p:nvPr/>
            </p:nvSpPr>
            <p:spPr>
              <a:xfrm>
                <a:off x="1584" y="1618"/>
                <a:ext cx="223"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grpSp>
      </p:grpSp>
      <p:grpSp>
        <p:nvGrpSpPr>
          <p:cNvPr id="619544" name="组合 619543"/>
          <p:cNvGrpSpPr/>
          <p:nvPr/>
        </p:nvGrpSpPr>
        <p:grpSpPr>
          <a:xfrm>
            <a:off x="4752975" y="2949575"/>
            <a:ext cx="3681413" cy="2987675"/>
            <a:chOff x="2837" y="1234"/>
            <a:chExt cx="2319" cy="1882"/>
          </a:xfrm>
        </p:grpSpPr>
        <p:grpSp>
          <p:nvGrpSpPr>
            <p:cNvPr id="619545" name="组合 619544"/>
            <p:cNvGrpSpPr/>
            <p:nvPr/>
          </p:nvGrpSpPr>
          <p:grpSpPr>
            <a:xfrm>
              <a:off x="2837" y="1234"/>
              <a:ext cx="2319" cy="1882"/>
              <a:chOff x="2837" y="1234"/>
              <a:chExt cx="2319" cy="1882"/>
            </a:xfrm>
          </p:grpSpPr>
          <p:sp>
            <p:nvSpPr>
              <p:cNvPr id="619546" name="直接连接符 619545"/>
              <p:cNvSpPr/>
              <p:nvPr/>
            </p:nvSpPr>
            <p:spPr>
              <a:xfrm>
                <a:off x="3817" y="1456"/>
                <a:ext cx="73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47" name="直接连接符 619546"/>
              <p:cNvSpPr/>
              <p:nvPr/>
            </p:nvSpPr>
            <p:spPr>
              <a:xfrm flipV="1">
                <a:off x="3055" y="2559"/>
                <a:ext cx="762" cy="359"/>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48" name="直接连接符 619547"/>
              <p:cNvSpPr/>
              <p:nvPr/>
            </p:nvSpPr>
            <p:spPr>
              <a:xfrm flipV="1">
                <a:off x="3055" y="2001"/>
                <a:ext cx="1" cy="9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49" name="直接连接符 619548"/>
              <p:cNvSpPr/>
              <p:nvPr/>
            </p:nvSpPr>
            <p:spPr>
              <a:xfrm>
                <a:off x="3055" y="2001"/>
                <a:ext cx="186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50" name="直接连接符 619549"/>
              <p:cNvSpPr/>
              <p:nvPr/>
            </p:nvSpPr>
            <p:spPr>
              <a:xfrm flipV="1">
                <a:off x="3055" y="1456"/>
                <a:ext cx="762" cy="54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51" name="直接连接符 619550"/>
              <p:cNvSpPr/>
              <p:nvPr/>
            </p:nvSpPr>
            <p:spPr>
              <a:xfrm flipV="1">
                <a:off x="3817" y="1456"/>
                <a:ext cx="1" cy="110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52" name="直接连接符 619551"/>
              <p:cNvSpPr/>
              <p:nvPr/>
            </p:nvSpPr>
            <p:spPr>
              <a:xfrm>
                <a:off x="4556" y="1456"/>
                <a:ext cx="359" cy="54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19553" name="文本框 619552"/>
              <p:cNvSpPr txBox="1"/>
              <p:nvPr/>
            </p:nvSpPr>
            <p:spPr>
              <a:xfrm>
                <a:off x="3749" y="1234"/>
                <a:ext cx="258"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sp>
            <p:nvSpPr>
              <p:cNvPr id="619554" name="文本框 619553"/>
              <p:cNvSpPr txBox="1"/>
              <p:nvPr/>
            </p:nvSpPr>
            <p:spPr>
              <a:xfrm>
                <a:off x="2837" y="1858"/>
                <a:ext cx="249"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55" name="文本框 619554"/>
              <p:cNvSpPr txBox="1"/>
              <p:nvPr/>
            </p:nvSpPr>
            <p:spPr>
              <a:xfrm>
                <a:off x="4488" y="1266"/>
                <a:ext cx="285"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sp>
            <p:nvSpPr>
              <p:cNvPr id="619556" name="文本框 619555"/>
              <p:cNvSpPr txBox="1"/>
              <p:nvPr/>
            </p:nvSpPr>
            <p:spPr>
              <a:xfrm>
                <a:off x="4880" y="1866"/>
                <a:ext cx="276"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57" name="文本框 619556"/>
              <p:cNvSpPr txBox="1"/>
              <p:nvPr/>
            </p:nvSpPr>
            <p:spPr>
              <a:xfrm>
                <a:off x="2880" y="2866"/>
                <a:ext cx="196"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a</a:t>
                </a:r>
              </a:p>
            </p:txBody>
          </p:sp>
          <p:sp>
            <p:nvSpPr>
              <p:cNvPr id="619558" name="文本框 619557"/>
              <p:cNvSpPr txBox="1"/>
              <p:nvPr/>
            </p:nvSpPr>
            <p:spPr>
              <a:xfrm>
                <a:off x="3784" y="2522"/>
                <a:ext cx="205" cy="250"/>
              </a:xfrm>
              <a:prstGeom prst="rect">
                <a:avLst/>
              </a:prstGeom>
              <a:noFill/>
              <a:ln w="9525">
                <a:noFill/>
              </a:ln>
            </p:spPr>
            <p:txBody>
              <a:bodyPr wrap="none" anchor="t" anchorCtr="0">
                <a:spAutoFit/>
              </a:bodyPr>
              <a:lstStyle/>
              <a:p>
                <a:r>
                  <a:rPr lang="en-US" altLang="zh-CN">
                    <a:solidFill>
                      <a:srgbClr val="CC0099"/>
                    </a:solidFill>
                    <a:latin typeface="Times New Roman" panose="02020603050405020304" pitchFamily="18" charset="0"/>
                  </a:rPr>
                  <a:t>b</a:t>
                </a:r>
              </a:p>
            </p:txBody>
          </p:sp>
        </p:grpSp>
        <p:sp>
          <p:nvSpPr>
            <p:cNvPr id="619559" name="直接连接符 619558"/>
            <p:cNvSpPr/>
            <p:nvPr/>
          </p:nvSpPr>
          <p:spPr>
            <a:xfrm>
              <a:off x="4915" y="2001"/>
              <a:ext cx="1" cy="9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60" name="直接连接符 619559"/>
            <p:cNvSpPr/>
            <p:nvPr/>
          </p:nvSpPr>
          <p:spPr>
            <a:xfrm>
              <a:off x="3055" y="2918"/>
              <a:ext cx="186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61" name="直接连接符 619560"/>
            <p:cNvSpPr/>
            <p:nvPr/>
          </p:nvSpPr>
          <p:spPr>
            <a:xfrm>
              <a:off x="3817" y="2559"/>
              <a:ext cx="73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19562" name="直接连接符 619561"/>
            <p:cNvSpPr/>
            <p:nvPr/>
          </p:nvSpPr>
          <p:spPr>
            <a:xfrm>
              <a:off x="4556" y="1456"/>
              <a:ext cx="1" cy="110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19563" name="直接连接符 619562"/>
          <p:cNvSpPr/>
          <p:nvPr/>
        </p:nvSpPr>
        <p:spPr>
          <a:xfrm>
            <a:off x="1449388" y="4017963"/>
            <a:ext cx="487362" cy="487362"/>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64" name="直接连接符 619563"/>
          <p:cNvSpPr/>
          <p:nvPr/>
        </p:nvSpPr>
        <p:spPr>
          <a:xfrm>
            <a:off x="1936750" y="4505325"/>
            <a:ext cx="1588" cy="895350"/>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65" name="任意多边形 619564"/>
          <p:cNvSpPr/>
          <p:nvPr/>
        </p:nvSpPr>
        <p:spPr>
          <a:xfrm>
            <a:off x="1879600" y="5343525"/>
            <a:ext cx="114300" cy="114300"/>
          </a:xfrm>
          <a:custGeom>
            <a:avLst/>
            <a:gdLst/>
            <a:ahLst/>
            <a:cxnLst/>
            <a:rect l="0" t="0" r="0" b="0"/>
            <a:pathLst>
              <a:path w="435" h="436">
                <a:moveTo>
                  <a:pt x="435" y="218"/>
                </a:moveTo>
                <a:lnTo>
                  <a:pt x="372" y="64"/>
                </a:lnTo>
                <a:lnTo>
                  <a:pt x="218" y="0"/>
                </a:lnTo>
                <a:lnTo>
                  <a:pt x="64" y="64"/>
                </a:lnTo>
                <a:lnTo>
                  <a:pt x="0" y="218"/>
                </a:lnTo>
                <a:lnTo>
                  <a:pt x="64" y="372"/>
                </a:lnTo>
                <a:lnTo>
                  <a:pt x="218" y="436"/>
                </a:lnTo>
                <a:lnTo>
                  <a:pt x="372"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66" name="任意多边形 619565"/>
          <p:cNvSpPr/>
          <p:nvPr/>
        </p:nvSpPr>
        <p:spPr>
          <a:xfrm>
            <a:off x="1392238" y="3960813"/>
            <a:ext cx="115887" cy="114300"/>
          </a:xfrm>
          <a:custGeom>
            <a:avLst/>
            <a:gdLst/>
            <a:ahLst/>
            <a:cxnLst/>
            <a:rect l="0" t="0" r="0" b="0"/>
            <a:pathLst>
              <a:path w="435" h="435">
                <a:moveTo>
                  <a:pt x="435" y="218"/>
                </a:moveTo>
                <a:lnTo>
                  <a:pt x="372" y="64"/>
                </a:lnTo>
                <a:lnTo>
                  <a:pt x="218" y="0"/>
                </a:lnTo>
                <a:lnTo>
                  <a:pt x="64" y="64"/>
                </a:lnTo>
                <a:lnTo>
                  <a:pt x="0" y="218"/>
                </a:lnTo>
                <a:lnTo>
                  <a:pt x="64" y="372"/>
                </a:lnTo>
                <a:lnTo>
                  <a:pt x="218" y="435"/>
                </a:lnTo>
                <a:lnTo>
                  <a:pt x="372"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67" name="直接连接符 619566"/>
          <p:cNvSpPr/>
          <p:nvPr/>
        </p:nvSpPr>
        <p:spPr>
          <a:xfrm flipH="1">
            <a:off x="1936750" y="4505325"/>
            <a:ext cx="1487488" cy="1588"/>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68" name="任意多边形 619567"/>
          <p:cNvSpPr/>
          <p:nvPr/>
        </p:nvSpPr>
        <p:spPr>
          <a:xfrm>
            <a:off x="3367088" y="4446588"/>
            <a:ext cx="114300" cy="115887"/>
          </a:xfrm>
          <a:custGeom>
            <a:avLst/>
            <a:gdLst/>
            <a:ahLst/>
            <a:cxnLst/>
            <a:rect l="0" t="0" r="0" b="0"/>
            <a:pathLst>
              <a:path w="435" h="436">
                <a:moveTo>
                  <a:pt x="435" y="218"/>
                </a:moveTo>
                <a:lnTo>
                  <a:pt x="371" y="64"/>
                </a:lnTo>
                <a:lnTo>
                  <a:pt x="218" y="0"/>
                </a:lnTo>
                <a:lnTo>
                  <a:pt x="64" y="64"/>
                </a:lnTo>
                <a:lnTo>
                  <a:pt x="0" y="218"/>
                </a:lnTo>
                <a:lnTo>
                  <a:pt x="64" y="372"/>
                </a:lnTo>
                <a:lnTo>
                  <a:pt x="218" y="436"/>
                </a:lnTo>
                <a:lnTo>
                  <a:pt x="371"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69" name="直接连接符 619568"/>
          <p:cNvSpPr/>
          <p:nvPr/>
        </p:nvSpPr>
        <p:spPr>
          <a:xfrm flipV="1">
            <a:off x="5627688" y="3789363"/>
            <a:ext cx="1587" cy="1584325"/>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70" name="任意多边形 619569"/>
          <p:cNvSpPr/>
          <p:nvPr/>
        </p:nvSpPr>
        <p:spPr>
          <a:xfrm>
            <a:off x="5570538" y="5316538"/>
            <a:ext cx="114300" cy="114300"/>
          </a:xfrm>
          <a:custGeom>
            <a:avLst/>
            <a:gdLst/>
            <a:ahLst/>
            <a:cxnLst/>
            <a:rect l="0" t="0" r="0" b="0"/>
            <a:pathLst>
              <a:path w="435" h="437">
                <a:moveTo>
                  <a:pt x="435" y="218"/>
                </a:moveTo>
                <a:lnTo>
                  <a:pt x="371" y="64"/>
                </a:lnTo>
                <a:lnTo>
                  <a:pt x="217" y="0"/>
                </a:lnTo>
                <a:lnTo>
                  <a:pt x="63" y="64"/>
                </a:lnTo>
                <a:lnTo>
                  <a:pt x="0" y="218"/>
                </a:lnTo>
                <a:lnTo>
                  <a:pt x="63" y="372"/>
                </a:lnTo>
                <a:lnTo>
                  <a:pt x="217" y="437"/>
                </a:lnTo>
                <a:lnTo>
                  <a:pt x="371"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71" name="直接连接符 619570"/>
          <p:cNvSpPr/>
          <p:nvPr/>
        </p:nvSpPr>
        <p:spPr>
          <a:xfrm flipH="1">
            <a:off x="5627688" y="3789363"/>
            <a:ext cx="2176462" cy="1587"/>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19572" name="任意多边形 619571"/>
          <p:cNvSpPr/>
          <p:nvPr/>
        </p:nvSpPr>
        <p:spPr>
          <a:xfrm>
            <a:off x="7745413" y="3732213"/>
            <a:ext cx="115887" cy="114300"/>
          </a:xfrm>
          <a:custGeom>
            <a:avLst/>
            <a:gdLst/>
            <a:ahLst/>
            <a:cxnLst/>
            <a:rect l="0" t="0" r="0" b="0"/>
            <a:pathLst>
              <a:path w="435" h="435">
                <a:moveTo>
                  <a:pt x="435" y="218"/>
                </a:moveTo>
                <a:lnTo>
                  <a:pt x="371" y="64"/>
                </a:lnTo>
                <a:lnTo>
                  <a:pt x="218" y="0"/>
                </a:lnTo>
                <a:lnTo>
                  <a:pt x="64" y="64"/>
                </a:lnTo>
                <a:lnTo>
                  <a:pt x="0" y="218"/>
                </a:lnTo>
                <a:lnTo>
                  <a:pt x="64" y="372"/>
                </a:lnTo>
                <a:lnTo>
                  <a:pt x="218" y="435"/>
                </a:lnTo>
                <a:lnTo>
                  <a:pt x="371"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73" name="任意多边形 619572"/>
          <p:cNvSpPr/>
          <p:nvPr/>
        </p:nvSpPr>
        <p:spPr>
          <a:xfrm>
            <a:off x="1863725" y="4432300"/>
            <a:ext cx="146050" cy="144463"/>
          </a:xfrm>
          <a:custGeom>
            <a:avLst/>
            <a:gdLst/>
            <a:ahLst/>
            <a:cxnLst/>
            <a:rect l="0" t="0" r="0" b="0"/>
            <a:pathLst>
              <a:path w="549" h="549">
                <a:moveTo>
                  <a:pt x="549" y="275"/>
                </a:moveTo>
                <a:lnTo>
                  <a:pt x="469" y="81"/>
                </a:lnTo>
                <a:lnTo>
                  <a:pt x="275" y="0"/>
                </a:lnTo>
                <a:lnTo>
                  <a:pt x="81" y="81"/>
                </a:lnTo>
                <a:lnTo>
                  <a:pt x="0" y="275"/>
                </a:lnTo>
                <a:lnTo>
                  <a:pt x="81" y="469"/>
                </a:lnTo>
                <a:lnTo>
                  <a:pt x="275" y="549"/>
                </a:lnTo>
                <a:lnTo>
                  <a:pt x="469" y="469"/>
                </a:lnTo>
                <a:lnTo>
                  <a:pt x="549" y="27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19574" name="任意多边形 619573"/>
          <p:cNvSpPr/>
          <p:nvPr/>
        </p:nvSpPr>
        <p:spPr>
          <a:xfrm>
            <a:off x="5570538" y="3732213"/>
            <a:ext cx="114300" cy="114300"/>
          </a:xfrm>
          <a:custGeom>
            <a:avLst/>
            <a:gdLst/>
            <a:ahLst/>
            <a:cxnLst/>
            <a:rect l="0" t="0" r="0" b="0"/>
            <a:pathLst>
              <a:path w="435" h="435">
                <a:moveTo>
                  <a:pt x="435" y="218"/>
                </a:moveTo>
                <a:lnTo>
                  <a:pt x="371" y="64"/>
                </a:lnTo>
                <a:lnTo>
                  <a:pt x="217" y="0"/>
                </a:lnTo>
                <a:lnTo>
                  <a:pt x="63" y="64"/>
                </a:lnTo>
                <a:lnTo>
                  <a:pt x="0" y="218"/>
                </a:lnTo>
                <a:lnTo>
                  <a:pt x="63" y="372"/>
                </a:lnTo>
                <a:lnTo>
                  <a:pt x="217" y="435"/>
                </a:lnTo>
                <a:lnTo>
                  <a:pt x="371" y="372"/>
                </a:lnTo>
                <a:lnTo>
                  <a:pt x="435" y="218"/>
                </a:lnTo>
              </a:path>
            </a:pathLst>
          </a:custGeom>
          <a:solidFill>
            <a:srgbClr val="FFFF99"/>
          </a:solidFill>
          <a:ln w="0" cap="flat" cmpd="sng">
            <a:solidFill>
              <a:srgbClr val="000000"/>
            </a:solidFill>
            <a:prstDash val="solid"/>
            <a:headEnd type="none" w="med" len="med"/>
            <a:tailEnd type="none" w="med" len="med"/>
          </a:ln>
        </p:spPr>
        <p:txBody>
          <a:bodyPr/>
          <a:lstStyle/>
          <a:p>
            <a:endParaRPr lang="zh-CN" altLang="en-US"/>
          </a:p>
        </p:txBody>
      </p:sp>
      <p:sp>
        <p:nvSpPr>
          <p:cNvPr id="619575" name="矩形 619574"/>
          <p:cNvSpPr/>
          <p:nvPr/>
        </p:nvSpPr>
        <p:spPr>
          <a:xfrm>
            <a:off x="304800" y="76200"/>
            <a:ext cx="2970685"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2</a:t>
            </a:r>
            <a:r>
              <a:rPr lang="zh-CN" altLang="en-US" sz="2400" dirty="0">
                <a:solidFill>
                  <a:srgbClr val="C00000"/>
                </a:solidFill>
                <a:latin typeface="黑体" panose="02010609060101010101" pitchFamily="2" charset="-122"/>
                <a:ea typeface="黑体" panose="02010609060101010101" pitchFamily="2" charset="-122"/>
              </a:rPr>
              <a:t>、</a:t>
            </a:r>
            <a:r>
              <a:rPr lang="en-US" altLang="zh-CN" sz="2400" dirty="0">
                <a:solidFill>
                  <a:srgbClr val="C00000"/>
                </a:solidFill>
                <a:latin typeface="黑体" panose="02010609060101010101" pitchFamily="2" charset="-122"/>
                <a:ea typeface="黑体" panose="02010609060101010101" pitchFamily="2" charset="-122"/>
              </a:rPr>
              <a:t> </a:t>
            </a:r>
            <a:r>
              <a:rPr lang="zh-CN" altLang="en-US" sz="2400" dirty="0">
                <a:solidFill>
                  <a:srgbClr val="C00000"/>
                </a:solidFill>
                <a:latin typeface="黑体" panose="02010609060101010101" pitchFamily="2" charset="-122"/>
                <a:ea typeface="黑体" panose="02010609060101010101" pitchFamily="2" charset="-122"/>
              </a:rPr>
              <a:t>直线上点的投影</a:t>
            </a:r>
          </a:p>
        </p:txBody>
      </p:sp>
      <p:sp>
        <p:nvSpPr>
          <p:cNvPr id="619576" name="矩形 619575"/>
          <p:cNvSpPr/>
          <p:nvPr/>
        </p:nvSpPr>
        <p:spPr>
          <a:xfrm>
            <a:off x="457200" y="533400"/>
            <a:ext cx="6661150" cy="396875"/>
          </a:xfrm>
          <a:prstGeom prst="rect">
            <a:avLst/>
          </a:prstGeom>
          <a:noFill/>
          <a:ln w="9525">
            <a:noFill/>
          </a:ln>
        </p:spPr>
        <p:txBody>
          <a:bodyPr wrap="none" anchor="t" anchorCtr="0">
            <a:spAutoFit/>
          </a:bodyPr>
          <a:lstStyle/>
          <a:p>
            <a:r>
              <a:rPr lang="zh-CN" altLang="en-US" dirty="0">
                <a:solidFill>
                  <a:srgbClr val="990099"/>
                </a:solidFill>
                <a:latin typeface="Times New Roman" panose="02020603050405020304" pitchFamily="18" charset="0"/>
              </a:rPr>
              <a:t>（</a:t>
            </a:r>
            <a:r>
              <a:rPr lang="en-US" altLang="zh-CN" dirty="0">
                <a:solidFill>
                  <a:srgbClr val="990099"/>
                </a:solidFill>
                <a:latin typeface="Times New Roman" panose="02020603050405020304" pitchFamily="18" charset="0"/>
              </a:rPr>
              <a:t>1</a:t>
            </a:r>
            <a:r>
              <a:rPr lang="zh-CN" altLang="en-US" dirty="0">
                <a:solidFill>
                  <a:srgbClr val="990099"/>
                </a:solidFill>
                <a:latin typeface="Times New Roman" panose="02020603050405020304" pitchFamily="18" charset="0"/>
              </a:rPr>
              <a:t>）如果点在直线上，则点的投影在直线的同面投影上。</a:t>
            </a:r>
          </a:p>
        </p:txBody>
      </p:sp>
      <p:sp>
        <p:nvSpPr>
          <p:cNvPr id="619577" name="文本框 619576"/>
          <p:cNvSpPr txBox="1"/>
          <p:nvPr/>
        </p:nvSpPr>
        <p:spPr>
          <a:xfrm>
            <a:off x="3416300" y="4251325"/>
            <a:ext cx="452438"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78" name="文本框 619577"/>
          <p:cNvSpPr txBox="1"/>
          <p:nvPr/>
        </p:nvSpPr>
        <p:spPr>
          <a:xfrm>
            <a:off x="1092200" y="3692525"/>
            <a:ext cx="409575"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79" name="文本框 619578"/>
          <p:cNvSpPr txBox="1"/>
          <p:nvPr/>
        </p:nvSpPr>
        <p:spPr>
          <a:xfrm>
            <a:off x="1701800" y="4070350"/>
            <a:ext cx="381000"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80" name="文本框 619579"/>
          <p:cNvSpPr txBox="1"/>
          <p:nvPr/>
        </p:nvSpPr>
        <p:spPr>
          <a:xfrm>
            <a:off x="1914525" y="5354638"/>
            <a:ext cx="325438"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81" name="文本框 619580"/>
          <p:cNvSpPr txBox="1"/>
          <p:nvPr/>
        </p:nvSpPr>
        <p:spPr>
          <a:xfrm>
            <a:off x="7767638" y="3457575"/>
            <a:ext cx="452437"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82" name="文本框 619581"/>
          <p:cNvSpPr txBox="1"/>
          <p:nvPr/>
        </p:nvSpPr>
        <p:spPr>
          <a:xfrm>
            <a:off x="5354638" y="3406775"/>
            <a:ext cx="409575"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sp>
        <p:nvSpPr>
          <p:cNvPr id="619583" name="文本框 619582"/>
          <p:cNvSpPr txBox="1"/>
          <p:nvPr/>
        </p:nvSpPr>
        <p:spPr>
          <a:xfrm>
            <a:off x="5595938" y="5273675"/>
            <a:ext cx="325437" cy="396875"/>
          </a:xfrm>
          <a:prstGeom prst="rect">
            <a:avLst/>
          </a:prstGeom>
          <a:noFill/>
          <a:ln w="9525">
            <a:noFill/>
          </a:ln>
        </p:spPr>
        <p:txBody>
          <a:bodyPr wrap="none" anchor="t" anchorCtr="0">
            <a:spAutoFit/>
          </a:bodyPr>
          <a:lstStyle/>
          <a:p>
            <a:r>
              <a:rPr lang="en-US" altLang="zh-CN">
                <a:solidFill>
                  <a:srgbClr val="6600FF"/>
                </a:solidFill>
                <a:latin typeface="Times New Roman" panose="02020603050405020304" pitchFamily="18" charset="0"/>
              </a:rPr>
              <a:t>k</a:t>
            </a:r>
          </a:p>
        </p:txBody>
      </p:sp>
      <p:grpSp>
        <p:nvGrpSpPr>
          <p:cNvPr id="619584" name="组合 619583"/>
          <p:cNvGrpSpPr/>
          <p:nvPr/>
        </p:nvGrpSpPr>
        <p:grpSpPr>
          <a:xfrm>
            <a:off x="4546600" y="2784475"/>
            <a:ext cx="4597400" cy="3768725"/>
            <a:chOff x="2707" y="1130"/>
            <a:chExt cx="2896" cy="2374"/>
          </a:xfrm>
        </p:grpSpPr>
        <p:sp>
          <p:nvSpPr>
            <p:cNvPr id="619585" name="直接连接符 619584"/>
            <p:cNvSpPr/>
            <p:nvPr/>
          </p:nvSpPr>
          <p:spPr>
            <a:xfrm flipH="1" flipV="1">
              <a:off x="4325" y="2327"/>
              <a:ext cx="836" cy="83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9586" name="直接连接符 619585"/>
            <p:cNvSpPr/>
            <p:nvPr/>
          </p:nvSpPr>
          <p:spPr>
            <a:xfrm>
              <a:off x="2874" y="2327"/>
              <a:ext cx="2322"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9587" name="直接连接符 619586"/>
            <p:cNvSpPr/>
            <p:nvPr/>
          </p:nvSpPr>
          <p:spPr>
            <a:xfrm flipV="1">
              <a:off x="4325" y="1347"/>
              <a:ext cx="1" cy="185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19588" name="文本框 619587"/>
            <p:cNvSpPr txBox="1"/>
            <p:nvPr/>
          </p:nvSpPr>
          <p:spPr>
            <a:xfrm>
              <a:off x="4152" y="213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19589" name="文本框 619588"/>
            <p:cNvSpPr txBox="1"/>
            <p:nvPr/>
          </p:nvSpPr>
          <p:spPr>
            <a:xfrm>
              <a:off x="2707" y="223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9590" name="文本框 619589"/>
            <p:cNvSpPr txBox="1"/>
            <p:nvPr/>
          </p:nvSpPr>
          <p:spPr>
            <a:xfrm>
              <a:off x="5136" y="2208"/>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sp>
          <p:nvSpPr>
            <p:cNvPr id="619591" name="文本框 619590"/>
            <p:cNvSpPr txBox="1"/>
            <p:nvPr/>
          </p:nvSpPr>
          <p:spPr>
            <a:xfrm>
              <a:off x="4220" y="1130"/>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9592" name="文本框 619591"/>
            <p:cNvSpPr txBox="1"/>
            <p:nvPr/>
          </p:nvSpPr>
          <p:spPr>
            <a:xfrm>
              <a:off x="4176" y="3254"/>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grpSp>
      <p:grpSp>
        <p:nvGrpSpPr>
          <p:cNvPr id="619593" name="组合 619592"/>
          <p:cNvGrpSpPr/>
          <p:nvPr/>
        </p:nvGrpSpPr>
        <p:grpSpPr>
          <a:xfrm>
            <a:off x="304800" y="2676525"/>
            <a:ext cx="4051300" cy="3724275"/>
            <a:chOff x="320" y="1154"/>
            <a:chExt cx="2552" cy="2346"/>
          </a:xfrm>
        </p:grpSpPr>
        <p:sp>
          <p:nvSpPr>
            <p:cNvPr id="619594" name="任意多边形 619593"/>
            <p:cNvSpPr/>
            <p:nvPr/>
          </p:nvSpPr>
          <p:spPr>
            <a:xfrm>
              <a:off x="2600" y="2116"/>
              <a:ext cx="73" cy="91"/>
            </a:xfrm>
            <a:custGeom>
              <a:avLst/>
              <a:gdLst/>
              <a:ahLst/>
              <a:cxnLst/>
              <a:rect l="0" t="0" r="0" b="0"/>
              <a:pathLst>
                <a:path w="441" h="545">
                  <a:moveTo>
                    <a:pt x="0" y="0"/>
                  </a:moveTo>
                  <a:lnTo>
                    <a:pt x="34" y="545"/>
                  </a:lnTo>
                  <a:lnTo>
                    <a:pt x="221" y="0"/>
                  </a:lnTo>
                  <a:lnTo>
                    <a:pt x="254" y="545"/>
                  </a:lnTo>
                  <a:lnTo>
                    <a:pt x="441"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619595" name="组合 619594"/>
            <p:cNvGrpSpPr/>
            <p:nvPr/>
          </p:nvGrpSpPr>
          <p:grpSpPr>
            <a:xfrm>
              <a:off x="320" y="1154"/>
              <a:ext cx="2552" cy="2346"/>
              <a:chOff x="320" y="1154"/>
              <a:chExt cx="2552" cy="2346"/>
            </a:xfrm>
          </p:grpSpPr>
          <p:sp>
            <p:nvSpPr>
              <p:cNvPr id="619596" name="直接连接符 619595"/>
              <p:cNvSpPr/>
              <p:nvPr/>
            </p:nvSpPr>
            <p:spPr>
              <a:xfrm flipV="1">
                <a:off x="2704" y="2128"/>
                <a:ext cx="1" cy="1162"/>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597" name="直接连接符 619596"/>
              <p:cNvSpPr/>
              <p:nvPr/>
            </p:nvSpPr>
            <p:spPr>
              <a:xfrm>
                <a:off x="528" y="2563"/>
                <a:ext cx="725" cy="727"/>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598" name="直接连接符 619597"/>
              <p:cNvSpPr/>
              <p:nvPr/>
            </p:nvSpPr>
            <p:spPr>
              <a:xfrm flipH="1">
                <a:off x="1253" y="3290"/>
                <a:ext cx="1451" cy="1"/>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599" name="直接连接符 619598"/>
              <p:cNvSpPr/>
              <p:nvPr/>
            </p:nvSpPr>
            <p:spPr>
              <a:xfrm flipH="1">
                <a:off x="528" y="1401"/>
                <a:ext cx="1451" cy="1"/>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600" name="直接连接符 619599"/>
              <p:cNvSpPr/>
              <p:nvPr/>
            </p:nvSpPr>
            <p:spPr>
              <a:xfrm>
                <a:off x="528" y="1401"/>
                <a:ext cx="1" cy="1162"/>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601" name="直接连接符 619600"/>
              <p:cNvSpPr/>
              <p:nvPr/>
            </p:nvSpPr>
            <p:spPr>
              <a:xfrm flipH="1" flipV="1">
                <a:off x="1979" y="1401"/>
                <a:ext cx="725" cy="727"/>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19602" name="文本框 619601"/>
              <p:cNvSpPr txBox="1"/>
              <p:nvPr/>
            </p:nvSpPr>
            <p:spPr>
              <a:xfrm>
                <a:off x="1800" y="233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19603" name="文本框 619602"/>
              <p:cNvSpPr txBox="1"/>
              <p:nvPr/>
            </p:nvSpPr>
            <p:spPr>
              <a:xfrm>
                <a:off x="320" y="2434"/>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19604" name="文本框 619603"/>
              <p:cNvSpPr txBox="1"/>
              <p:nvPr/>
            </p:nvSpPr>
            <p:spPr>
              <a:xfrm>
                <a:off x="2640" y="325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endParaRPr lang="en-US" altLang="zh-CN" sz="1400">
                  <a:latin typeface="Times New Roman" panose="02020603050405020304" pitchFamily="18" charset="0"/>
                </a:endParaRPr>
              </a:p>
            </p:txBody>
          </p:sp>
          <p:sp>
            <p:nvSpPr>
              <p:cNvPr id="619605" name="文本框 619604"/>
              <p:cNvSpPr txBox="1"/>
              <p:nvPr/>
            </p:nvSpPr>
            <p:spPr>
              <a:xfrm>
                <a:off x="1864" y="1154"/>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19606" name="直接连接符 619605"/>
              <p:cNvSpPr/>
              <p:nvPr/>
            </p:nvSpPr>
            <p:spPr>
              <a:xfrm>
                <a:off x="1979" y="2560"/>
                <a:ext cx="725" cy="727"/>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9607" name="文本框 619606"/>
              <p:cNvSpPr txBox="1"/>
              <p:nvPr/>
            </p:nvSpPr>
            <p:spPr>
              <a:xfrm>
                <a:off x="492" y="137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V</a:t>
                </a:r>
              </a:p>
            </p:txBody>
          </p:sp>
          <p:sp>
            <p:nvSpPr>
              <p:cNvPr id="619608" name="文本框 619607"/>
              <p:cNvSpPr txBox="1"/>
              <p:nvPr/>
            </p:nvSpPr>
            <p:spPr>
              <a:xfrm rot="-2623256">
                <a:off x="1155" y="3077"/>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H</a:t>
                </a:r>
              </a:p>
            </p:txBody>
          </p:sp>
          <p:sp>
            <p:nvSpPr>
              <p:cNvPr id="619609" name="直接连接符 619608"/>
              <p:cNvSpPr/>
              <p:nvPr/>
            </p:nvSpPr>
            <p:spPr>
              <a:xfrm flipH="1">
                <a:off x="525" y="2552"/>
                <a:ext cx="1451"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19610" name="直接连接符 619609"/>
              <p:cNvSpPr/>
              <p:nvPr/>
            </p:nvSpPr>
            <p:spPr>
              <a:xfrm>
                <a:off x="1975" y="1393"/>
                <a:ext cx="1" cy="1162"/>
              </a:xfrm>
              <a:prstGeom prst="line">
                <a:avLst/>
              </a:prstGeom>
              <a:ln w="19050" cap="flat" cmpd="sng">
                <a:solidFill>
                  <a:srgbClr val="0000FF"/>
                </a:solidFill>
                <a:prstDash val="solid"/>
                <a:headEnd type="none" w="med" len="med"/>
                <a:tailEnd type="none" w="med" len="med"/>
              </a:ln>
            </p:spPr>
            <p:txBody>
              <a:bodyPr/>
              <a:lstStyle/>
              <a:p>
                <a:endParaRPr lang="zh-CN" altLang="en-US"/>
              </a:p>
            </p:txBody>
          </p:sp>
        </p:grpSp>
      </p:grpSp>
      <p:sp>
        <p:nvSpPr>
          <p:cNvPr id="619611" name="文本框 619610"/>
          <p:cNvSpPr txBox="1"/>
          <p:nvPr/>
        </p:nvSpPr>
        <p:spPr>
          <a:xfrm>
            <a:off x="1625600" y="6303963"/>
            <a:ext cx="1200150"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空间情况</a:t>
            </a:r>
            <a:endParaRPr lang="zh-CN" altLang="en-US">
              <a:latin typeface="Times New Roman" panose="02020603050405020304" pitchFamily="18" charset="0"/>
            </a:endParaRPr>
          </a:p>
        </p:txBody>
      </p:sp>
      <p:sp>
        <p:nvSpPr>
          <p:cNvPr id="619612" name="文本框 619611"/>
          <p:cNvSpPr txBox="1"/>
          <p:nvPr/>
        </p:nvSpPr>
        <p:spPr>
          <a:xfrm>
            <a:off x="5334000" y="6248400"/>
            <a:ext cx="946150"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投影图</a:t>
            </a:r>
            <a:endParaRPr lang="zh-CN" altLang="en-US">
              <a:latin typeface="Times New Roman" panose="02020603050405020304" pitchFamily="18" charset="0"/>
            </a:endParaRPr>
          </a:p>
        </p:txBody>
      </p:sp>
      <p:sp>
        <p:nvSpPr>
          <p:cNvPr id="619614" name="矩形 619613"/>
          <p:cNvSpPr/>
          <p:nvPr/>
        </p:nvSpPr>
        <p:spPr>
          <a:xfrm>
            <a:off x="457200" y="914400"/>
            <a:ext cx="8686800" cy="701675"/>
          </a:xfrm>
          <a:prstGeom prst="rect">
            <a:avLst/>
          </a:prstGeom>
          <a:noFill/>
          <a:ln w="9525">
            <a:noFill/>
          </a:ln>
        </p:spPr>
        <p:txBody>
          <a:bodyPr>
            <a:spAutoFit/>
          </a:bodyPr>
          <a:lstStyle/>
          <a:p>
            <a:r>
              <a:rPr lang="zh-CN" altLang="en-US" dirty="0">
                <a:solidFill>
                  <a:srgbClr val="990099"/>
                </a:solidFill>
                <a:latin typeface="Times New Roman" panose="02020603050405020304" pitchFamily="18" charset="0"/>
              </a:rPr>
              <a:t>（</a:t>
            </a:r>
            <a:r>
              <a:rPr lang="en-US" altLang="zh-CN">
                <a:solidFill>
                  <a:srgbClr val="990099"/>
                </a:solidFill>
                <a:latin typeface="Times New Roman" panose="02020603050405020304" pitchFamily="18" charset="0"/>
              </a:rPr>
              <a:t>2</a:t>
            </a:r>
            <a:r>
              <a:rPr lang="zh-CN" altLang="en-US" dirty="0">
                <a:solidFill>
                  <a:srgbClr val="990099"/>
                </a:solidFill>
                <a:latin typeface="Times New Roman" panose="02020603050405020304" pitchFamily="18" charset="0"/>
              </a:rPr>
              <a:t>）不垂直于投影面的直线上的点，分割直线之比投影前后保持不变</a:t>
            </a:r>
          </a:p>
          <a:p>
            <a:r>
              <a:rPr lang="zh-CN" altLang="en-US" dirty="0">
                <a:solidFill>
                  <a:srgbClr val="990099"/>
                </a:solidFill>
                <a:latin typeface="Times New Roman" panose="02020603050405020304" pitchFamily="18" charset="0"/>
              </a:rPr>
              <a:t>        （定比定理）。</a:t>
            </a:r>
          </a:p>
        </p:txBody>
      </p:sp>
      <p:grpSp>
        <p:nvGrpSpPr>
          <p:cNvPr id="619615" name="组合 619614"/>
          <p:cNvGrpSpPr/>
          <p:nvPr/>
        </p:nvGrpSpPr>
        <p:grpSpPr>
          <a:xfrm>
            <a:off x="6038850" y="1633538"/>
            <a:ext cx="690563" cy="957262"/>
            <a:chOff x="4658" y="1199"/>
            <a:chExt cx="435" cy="603"/>
          </a:xfrm>
        </p:grpSpPr>
        <p:sp>
          <p:nvSpPr>
            <p:cNvPr id="619616" name="直接连接符 619615"/>
            <p:cNvSpPr/>
            <p:nvPr/>
          </p:nvSpPr>
          <p:spPr>
            <a:xfrm>
              <a:off x="4658" y="1491"/>
              <a:ext cx="431" cy="1"/>
            </a:xfrm>
            <a:prstGeom prst="line">
              <a:avLst/>
            </a:prstGeom>
            <a:ln w="15875" cap="flat" cmpd="sng">
              <a:solidFill>
                <a:srgbClr val="000000"/>
              </a:solidFill>
              <a:prstDash val="solid"/>
              <a:headEnd type="none" w="med" len="med"/>
              <a:tailEnd type="none" w="med" len="med"/>
            </a:ln>
          </p:spPr>
          <p:txBody>
            <a:bodyPr/>
            <a:lstStyle/>
            <a:p>
              <a:endParaRPr lang="zh-CN" altLang="en-US"/>
            </a:p>
          </p:txBody>
        </p:sp>
        <p:sp>
          <p:nvSpPr>
            <p:cNvPr id="619617" name="矩形 619616"/>
            <p:cNvSpPr/>
            <p:nvPr/>
          </p:nvSpPr>
          <p:spPr>
            <a:xfrm>
              <a:off x="4989" y="1524"/>
              <a:ext cx="95"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18" name="矩形 619617"/>
            <p:cNvSpPr/>
            <p:nvPr/>
          </p:nvSpPr>
          <p:spPr>
            <a:xfrm>
              <a:off x="4784" y="1524"/>
              <a:ext cx="95"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19" name="矩形 619618"/>
            <p:cNvSpPr/>
            <p:nvPr/>
          </p:nvSpPr>
          <p:spPr>
            <a:xfrm>
              <a:off x="4998" y="1199"/>
              <a:ext cx="95"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20" name="矩形 619619"/>
            <p:cNvSpPr/>
            <p:nvPr/>
          </p:nvSpPr>
          <p:spPr>
            <a:xfrm>
              <a:off x="4786" y="1199"/>
              <a:ext cx="95"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21" name="矩形 619620"/>
            <p:cNvSpPr/>
            <p:nvPr/>
          </p:nvSpPr>
          <p:spPr>
            <a:xfrm>
              <a:off x="4892" y="1524"/>
              <a:ext cx="116"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b</a:t>
              </a:r>
              <a:endParaRPr lang="en-US" altLang="zh-CN">
                <a:solidFill>
                  <a:srgbClr val="006600"/>
                </a:solidFill>
                <a:latin typeface="Simplex" panose="00000400000000000000" pitchFamily="2" charset="0"/>
              </a:endParaRPr>
            </a:p>
          </p:txBody>
        </p:sp>
        <p:sp>
          <p:nvSpPr>
            <p:cNvPr id="619622" name="矩形 619621"/>
            <p:cNvSpPr/>
            <p:nvPr/>
          </p:nvSpPr>
          <p:spPr>
            <a:xfrm>
              <a:off x="4676" y="1524"/>
              <a:ext cx="103"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k</a:t>
              </a:r>
              <a:endParaRPr lang="en-US" altLang="zh-CN">
                <a:solidFill>
                  <a:srgbClr val="006600"/>
                </a:solidFill>
                <a:latin typeface="Simplex" panose="00000400000000000000" pitchFamily="2" charset="0"/>
              </a:endParaRPr>
            </a:p>
          </p:txBody>
        </p:sp>
        <p:sp>
          <p:nvSpPr>
            <p:cNvPr id="619623" name="矩形 619622"/>
            <p:cNvSpPr/>
            <p:nvPr/>
          </p:nvSpPr>
          <p:spPr>
            <a:xfrm>
              <a:off x="4890" y="1199"/>
              <a:ext cx="103"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k</a:t>
              </a:r>
              <a:endParaRPr lang="en-US" altLang="zh-CN">
                <a:solidFill>
                  <a:srgbClr val="006600"/>
                </a:solidFill>
                <a:latin typeface="Simplex" panose="00000400000000000000" pitchFamily="2" charset="0"/>
              </a:endParaRPr>
            </a:p>
          </p:txBody>
        </p:sp>
        <p:sp>
          <p:nvSpPr>
            <p:cNvPr id="619624" name="矩形 619623"/>
            <p:cNvSpPr/>
            <p:nvPr/>
          </p:nvSpPr>
          <p:spPr>
            <a:xfrm>
              <a:off x="4674" y="1199"/>
              <a:ext cx="116"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a</a:t>
              </a:r>
              <a:endParaRPr lang="en-US" altLang="zh-CN">
                <a:solidFill>
                  <a:srgbClr val="006600"/>
                </a:solidFill>
                <a:latin typeface="Simplex" panose="00000400000000000000" pitchFamily="2" charset="0"/>
              </a:endParaRPr>
            </a:p>
          </p:txBody>
        </p:sp>
      </p:grpSp>
      <p:grpSp>
        <p:nvGrpSpPr>
          <p:cNvPr id="619625" name="组合 619624"/>
          <p:cNvGrpSpPr/>
          <p:nvPr/>
        </p:nvGrpSpPr>
        <p:grpSpPr>
          <a:xfrm>
            <a:off x="5241925" y="1633538"/>
            <a:ext cx="409575" cy="957262"/>
            <a:chOff x="4156" y="1199"/>
            <a:chExt cx="258" cy="603"/>
          </a:xfrm>
        </p:grpSpPr>
        <p:sp>
          <p:nvSpPr>
            <p:cNvPr id="619626" name="直接连接符 619625"/>
            <p:cNvSpPr/>
            <p:nvPr/>
          </p:nvSpPr>
          <p:spPr>
            <a:xfrm>
              <a:off x="4156" y="1491"/>
              <a:ext cx="258" cy="1"/>
            </a:xfrm>
            <a:prstGeom prst="line">
              <a:avLst/>
            </a:prstGeom>
            <a:ln w="15875" cap="flat" cmpd="sng">
              <a:solidFill>
                <a:srgbClr val="000000"/>
              </a:solidFill>
              <a:prstDash val="solid"/>
              <a:headEnd type="none" w="med" len="med"/>
              <a:tailEnd type="none" w="med" len="med"/>
            </a:ln>
          </p:spPr>
          <p:txBody>
            <a:bodyPr/>
            <a:lstStyle/>
            <a:p>
              <a:endParaRPr lang="zh-CN" altLang="en-US"/>
            </a:p>
          </p:txBody>
        </p:sp>
        <p:sp>
          <p:nvSpPr>
            <p:cNvPr id="619627" name="矩形 619626"/>
            <p:cNvSpPr/>
            <p:nvPr/>
          </p:nvSpPr>
          <p:spPr>
            <a:xfrm>
              <a:off x="4173" y="1524"/>
              <a:ext cx="219"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kb</a:t>
              </a:r>
              <a:endParaRPr lang="en-US" altLang="zh-CN">
                <a:solidFill>
                  <a:srgbClr val="006600"/>
                </a:solidFill>
                <a:latin typeface="Simplex" panose="00000400000000000000" pitchFamily="2" charset="0"/>
              </a:endParaRPr>
            </a:p>
          </p:txBody>
        </p:sp>
        <p:sp>
          <p:nvSpPr>
            <p:cNvPr id="619628" name="矩形 619627"/>
            <p:cNvSpPr/>
            <p:nvPr/>
          </p:nvSpPr>
          <p:spPr>
            <a:xfrm>
              <a:off x="4171" y="1199"/>
              <a:ext cx="219" cy="278"/>
            </a:xfrm>
            <a:prstGeom prst="rect">
              <a:avLst/>
            </a:prstGeom>
            <a:noFill/>
            <a:ln w="9525">
              <a:noFill/>
            </a:ln>
          </p:spPr>
          <p:txBody>
            <a:bodyPr wrap="none" lIns="0" tIns="0" rIns="0" bIns="0">
              <a:spAutoFit/>
            </a:bodyPr>
            <a:lstStyle/>
            <a:p>
              <a:r>
                <a:rPr lang="en-US" altLang="zh-CN" sz="2900" b="0" i="1" dirty="0" err="1">
                  <a:solidFill>
                    <a:srgbClr val="006600"/>
                  </a:solidFill>
                  <a:latin typeface="Times New Roman" panose="02020603050405020304" pitchFamily="18" charset="0"/>
                </a:rPr>
                <a:t>ak</a:t>
              </a:r>
              <a:endParaRPr lang="en-US" altLang="zh-CN">
                <a:solidFill>
                  <a:srgbClr val="006600"/>
                </a:solidFill>
                <a:latin typeface="Simplex" panose="00000400000000000000" pitchFamily="2" charset="0"/>
              </a:endParaRPr>
            </a:p>
          </p:txBody>
        </p:sp>
      </p:grpSp>
      <p:grpSp>
        <p:nvGrpSpPr>
          <p:cNvPr id="619629" name="组合 619628"/>
          <p:cNvGrpSpPr/>
          <p:nvPr/>
        </p:nvGrpSpPr>
        <p:grpSpPr>
          <a:xfrm>
            <a:off x="4283075" y="1633538"/>
            <a:ext cx="569913" cy="957262"/>
            <a:chOff x="3552" y="1199"/>
            <a:chExt cx="359" cy="603"/>
          </a:xfrm>
        </p:grpSpPr>
        <p:sp>
          <p:nvSpPr>
            <p:cNvPr id="619630" name="直接连接符 619629"/>
            <p:cNvSpPr/>
            <p:nvPr/>
          </p:nvSpPr>
          <p:spPr>
            <a:xfrm>
              <a:off x="3552" y="1491"/>
              <a:ext cx="359" cy="1"/>
            </a:xfrm>
            <a:prstGeom prst="line">
              <a:avLst/>
            </a:prstGeom>
            <a:ln w="15875" cap="flat" cmpd="sng">
              <a:solidFill>
                <a:srgbClr val="000000"/>
              </a:solidFill>
              <a:prstDash val="solid"/>
              <a:headEnd type="none" w="med" len="med"/>
              <a:tailEnd type="none" w="med" len="med"/>
            </a:ln>
          </p:spPr>
          <p:txBody>
            <a:bodyPr/>
            <a:lstStyle/>
            <a:p>
              <a:endParaRPr lang="zh-CN" altLang="en-US"/>
            </a:p>
          </p:txBody>
        </p:sp>
        <p:sp>
          <p:nvSpPr>
            <p:cNvPr id="619631" name="矩形 619630"/>
            <p:cNvSpPr/>
            <p:nvPr/>
          </p:nvSpPr>
          <p:spPr>
            <a:xfrm>
              <a:off x="3857" y="1524"/>
              <a:ext cx="42"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32" name="矩形 619631"/>
            <p:cNvSpPr/>
            <p:nvPr/>
          </p:nvSpPr>
          <p:spPr>
            <a:xfrm>
              <a:off x="3688" y="1524"/>
              <a:ext cx="42"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33" name="矩形 619632"/>
            <p:cNvSpPr/>
            <p:nvPr/>
          </p:nvSpPr>
          <p:spPr>
            <a:xfrm>
              <a:off x="3866" y="1199"/>
              <a:ext cx="42"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34" name="矩形 619633"/>
            <p:cNvSpPr/>
            <p:nvPr/>
          </p:nvSpPr>
          <p:spPr>
            <a:xfrm>
              <a:off x="3690" y="1199"/>
              <a:ext cx="42" cy="278"/>
            </a:xfrm>
            <a:prstGeom prst="rect">
              <a:avLst/>
            </a:prstGeom>
            <a:noFill/>
            <a:ln w="9525">
              <a:noFill/>
            </a:ln>
          </p:spPr>
          <p:txBody>
            <a:bodyPr wrap="none" lIns="0" tIns="0" rIns="0" bIns="0">
              <a:spAutoFit/>
            </a:bodyPr>
            <a:lstStyle/>
            <a:p>
              <a:r>
                <a:rPr lang="en-US" altLang="zh-CN" sz="2900" b="0">
                  <a:solidFill>
                    <a:srgbClr val="006600"/>
                  </a:solidFill>
                  <a:latin typeface="Times New Roman" panose="02020603050405020304" pitchFamily="18" charset="0"/>
                </a:rPr>
                <a:t>'</a:t>
              </a:r>
              <a:endParaRPr lang="en-US" altLang="zh-CN">
                <a:solidFill>
                  <a:srgbClr val="006600"/>
                </a:solidFill>
                <a:latin typeface="Simplex" panose="00000400000000000000" pitchFamily="2" charset="0"/>
              </a:endParaRPr>
            </a:p>
          </p:txBody>
        </p:sp>
        <p:sp>
          <p:nvSpPr>
            <p:cNvPr id="619635" name="矩形 619634"/>
            <p:cNvSpPr/>
            <p:nvPr/>
          </p:nvSpPr>
          <p:spPr>
            <a:xfrm>
              <a:off x="3749" y="1524"/>
              <a:ext cx="116"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b</a:t>
              </a:r>
              <a:endParaRPr lang="en-US" altLang="zh-CN">
                <a:solidFill>
                  <a:srgbClr val="006600"/>
                </a:solidFill>
                <a:latin typeface="Simplex" panose="00000400000000000000" pitchFamily="2" charset="0"/>
              </a:endParaRPr>
            </a:p>
          </p:txBody>
        </p:sp>
        <p:sp>
          <p:nvSpPr>
            <p:cNvPr id="619636" name="矩形 619635"/>
            <p:cNvSpPr/>
            <p:nvPr/>
          </p:nvSpPr>
          <p:spPr>
            <a:xfrm>
              <a:off x="3569" y="1524"/>
              <a:ext cx="103"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k</a:t>
              </a:r>
              <a:endParaRPr lang="en-US" altLang="zh-CN">
                <a:solidFill>
                  <a:srgbClr val="006600"/>
                </a:solidFill>
                <a:latin typeface="Simplex" panose="00000400000000000000" pitchFamily="2" charset="0"/>
              </a:endParaRPr>
            </a:p>
          </p:txBody>
        </p:sp>
        <p:sp>
          <p:nvSpPr>
            <p:cNvPr id="619637" name="矩形 619636"/>
            <p:cNvSpPr/>
            <p:nvPr/>
          </p:nvSpPr>
          <p:spPr>
            <a:xfrm>
              <a:off x="3748" y="1199"/>
              <a:ext cx="103"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k</a:t>
              </a:r>
              <a:endParaRPr lang="en-US" altLang="zh-CN">
                <a:solidFill>
                  <a:srgbClr val="006600"/>
                </a:solidFill>
                <a:latin typeface="Simplex" panose="00000400000000000000" pitchFamily="2" charset="0"/>
              </a:endParaRPr>
            </a:p>
          </p:txBody>
        </p:sp>
        <p:sp>
          <p:nvSpPr>
            <p:cNvPr id="619638" name="矩形 619637"/>
            <p:cNvSpPr/>
            <p:nvPr/>
          </p:nvSpPr>
          <p:spPr>
            <a:xfrm>
              <a:off x="3568" y="1199"/>
              <a:ext cx="116" cy="278"/>
            </a:xfrm>
            <a:prstGeom prst="rect">
              <a:avLst/>
            </a:prstGeom>
            <a:noFill/>
            <a:ln w="9525">
              <a:noFill/>
            </a:ln>
          </p:spPr>
          <p:txBody>
            <a:bodyPr wrap="none" lIns="0" tIns="0" rIns="0" bIns="0">
              <a:spAutoFit/>
            </a:bodyPr>
            <a:lstStyle/>
            <a:p>
              <a:r>
                <a:rPr lang="en-US" altLang="zh-CN" sz="2900" b="0" i="1">
                  <a:solidFill>
                    <a:srgbClr val="006600"/>
                  </a:solidFill>
                  <a:latin typeface="Times New Roman" panose="02020603050405020304" pitchFamily="18" charset="0"/>
                </a:rPr>
                <a:t>a</a:t>
              </a:r>
              <a:endParaRPr lang="en-US" altLang="zh-CN">
                <a:solidFill>
                  <a:srgbClr val="006600"/>
                </a:solidFill>
                <a:latin typeface="Simplex" panose="00000400000000000000" pitchFamily="2" charset="0"/>
              </a:endParaRPr>
            </a:p>
          </p:txBody>
        </p:sp>
      </p:grpSp>
      <p:grpSp>
        <p:nvGrpSpPr>
          <p:cNvPr id="619639" name="组合 619638"/>
          <p:cNvGrpSpPr/>
          <p:nvPr/>
        </p:nvGrpSpPr>
        <p:grpSpPr>
          <a:xfrm>
            <a:off x="3352800" y="1633538"/>
            <a:ext cx="541338" cy="957262"/>
            <a:chOff x="2966" y="1199"/>
            <a:chExt cx="341" cy="603"/>
          </a:xfrm>
        </p:grpSpPr>
        <p:sp>
          <p:nvSpPr>
            <p:cNvPr id="619640" name="直接连接符 619639"/>
            <p:cNvSpPr/>
            <p:nvPr/>
          </p:nvSpPr>
          <p:spPr>
            <a:xfrm>
              <a:off x="2966" y="1491"/>
              <a:ext cx="341" cy="1"/>
            </a:xfrm>
            <a:prstGeom prst="line">
              <a:avLst/>
            </a:prstGeom>
            <a:ln w="15875" cap="flat" cmpd="sng">
              <a:solidFill>
                <a:srgbClr val="000000"/>
              </a:solidFill>
              <a:prstDash val="solid"/>
              <a:headEnd type="none" w="med" len="med"/>
              <a:tailEnd type="none" w="med" len="med"/>
            </a:ln>
          </p:spPr>
          <p:txBody>
            <a:bodyPr/>
            <a:lstStyle/>
            <a:p>
              <a:endParaRPr lang="zh-CN" altLang="en-US"/>
            </a:p>
          </p:txBody>
        </p:sp>
        <p:sp>
          <p:nvSpPr>
            <p:cNvPr id="619641" name="矩形 619640"/>
            <p:cNvSpPr/>
            <p:nvPr/>
          </p:nvSpPr>
          <p:spPr>
            <a:xfrm>
              <a:off x="2989" y="1524"/>
              <a:ext cx="297" cy="278"/>
            </a:xfrm>
            <a:prstGeom prst="rect">
              <a:avLst/>
            </a:prstGeom>
            <a:noFill/>
            <a:ln w="9525">
              <a:noFill/>
            </a:ln>
          </p:spPr>
          <p:txBody>
            <a:bodyPr wrap="none" lIns="0" tIns="0" rIns="0" bIns="0">
              <a:spAutoFit/>
            </a:bodyPr>
            <a:lstStyle/>
            <a:p>
              <a:r>
                <a:rPr lang="en-US" altLang="zh-CN" sz="2900" b="0" i="1">
                  <a:solidFill>
                    <a:schemeClr val="hlink"/>
                  </a:solidFill>
                  <a:latin typeface="Times New Roman" panose="02020603050405020304" pitchFamily="18" charset="0"/>
                </a:rPr>
                <a:t>KB</a:t>
              </a:r>
              <a:endParaRPr lang="en-US" altLang="zh-CN">
                <a:solidFill>
                  <a:schemeClr val="hlink"/>
                </a:solidFill>
                <a:latin typeface="Simplex" panose="00000400000000000000" pitchFamily="2" charset="0"/>
              </a:endParaRPr>
            </a:p>
          </p:txBody>
        </p:sp>
        <p:sp>
          <p:nvSpPr>
            <p:cNvPr id="619642" name="矩形 619641"/>
            <p:cNvSpPr/>
            <p:nvPr/>
          </p:nvSpPr>
          <p:spPr>
            <a:xfrm>
              <a:off x="3005" y="1199"/>
              <a:ext cx="297" cy="278"/>
            </a:xfrm>
            <a:prstGeom prst="rect">
              <a:avLst/>
            </a:prstGeom>
            <a:noFill/>
            <a:ln w="9525">
              <a:noFill/>
            </a:ln>
          </p:spPr>
          <p:txBody>
            <a:bodyPr wrap="none" lIns="0" tIns="0" rIns="0" bIns="0">
              <a:spAutoFit/>
            </a:bodyPr>
            <a:lstStyle/>
            <a:p>
              <a:r>
                <a:rPr lang="en-US" altLang="zh-CN" sz="2900" b="0" i="1">
                  <a:solidFill>
                    <a:schemeClr val="hlink"/>
                  </a:solidFill>
                  <a:latin typeface="Times New Roman" panose="02020603050405020304" pitchFamily="18" charset="0"/>
                </a:rPr>
                <a:t>AK</a:t>
              </a:r>
              <a:endParaRPr lang="en-US" altLang="zh-CN">
                <a:solidFill>
                  <a:schemeClr val="hlink"/>
                </a:solidFill>
                <a:latin typeface="Simplex" panose="00000400000000000000" pitchFamily="2" charset="0"/>
              </a:endParaRPr>
            </a:p>
          </p:txBody>
        </p:sp>
      </p:grpSp>
      <p:sp>
        <p:nvSpPr>
          <p:cNvPr id="619643" name="矩形 619642"/>
          <p:cNvSpPr/>
          <p:nvPr/>
        </p:nvSpPr>
        <p:spPr>
          <a:xfrm>
            <a:off x="5748338" y="1820863"/>
            <a:ext cx="201612" cy="441325"/>
          </a:xfrm>
          <a:prstGeom prst="rect">
            <a:avLst/>
          </a:prstGeom>
          <a:noFill/>
          <a:ln w="9525">
            <a:noFill/>
          </a:ln>
        </p:spPr>
        <p:txBody>
          <a:bodyPr wrap="none" lIns="0" tIns="0" rIns="0" bIns="0">
            <a:spAutoFit/>
          </a:bodyPr>
          <a:lstStyle/>
          <a:p>
            <a:r>
              <a:rPr lang="en-US" altLang="zh-CN" sz="2900" b="0">
                <a:solidFill>
                  <a:srgbClr val="006600"/>
                </a:solidFill>
                <a:latin typeface="Symbol" panose="05050102010706020507" pitchFamily="18" charset="2"/>
              </a:rPr>
              <a:t>=</a:t>
            </a:r>
            <a:endParaRPr lang="en-US" altLang="zh-CN">
              <a:solidFill>
                <a:srgbClr val="006600"/>
              </a:solidFill>
              <a:latin typeface="Simplex" panose="00000400000000000000" pitchFamily="2" charset="0"/>
            </a:endParaRPr>
          </a:p>
        </p:txBody>
      </p:sp>
      <p:sp>
        <p:nvSpPr>
          <p:cNvPr id="619644" name="矩形 619643"/>
          <p:cNvSpPr/>
          <p:nvPr/>
        </p:nvSpPr>
        <p:spPr>
          <a:xfrm>
            <a:off x="4949825" y="1820863"/>
            <a:ext cx="201613" cy="441325"/>
          </a:xfrm>
          <a:prstGeom prst="rect">
            <a:avLst/>
          </a:prstGeom>
          <a:noFill/>
          <a:ln w="9525">
            <a:noFill/>
          </a:ln>
        </p:spPr>
        <p:txBody>
          <a:bodyPr wrap="none" lIns="0" tIns="0" rIns="0" bIns="0">
            <a:spAutoFit/>
          </a:bodyPr>
          <a:lstStyle/>
          <a:p>
            <a:r>
              <a:rPr lang="en-US" altLang="zh-CN" sz="2900" b="0">
                <a:solidFill>
                  <a:srgbClr val="000000"/>
                </a:solidFill>
                <a:latin typeface="Symbol" panose="05050102010706020507" pitchFamily="18" charset="2"/>
              </a:rPr>
              <a:t>=</a:t>
            </a:r>
            <a:endParaRPr lang="en-US" altLang="zh-CN">
              <a:latin typeface="Simplex" panose="00000400000000000000" pitchFamily="2" charset="0"/>
            </a:endParaRPr>
          </a:p>
        </p:txBody>
      </p:sp>
      <p:sp>
        <p:nvSpPr>
          <p:cNvPr id="619645" name="矩形 619644"/>
          <p:cNvSpPr/>
          <p:nvPr/>
        </p:nvSpPr>
        <p:spPr>
          <a:xfrm>
            <a:off x="3990975" y="1820863"/>
            <a:ext cx="201613" cy="441325"/>
          </a:xfrm>
          <a:prstGeom prst="rect">
            <a:avLst/>
          </a:prstGeom>
          <a:noFill/>
          <a:ln w="9525">
            <a:noFill/>
          </a:ln>
        </p:spPr>
        <p:txBody>
          <a:bodyPr wrap="none" lIns="0" tIns="0" rIns="0" bIns="0">
            <a:spAutoFit/>
          </a:bodyPr>
          <a:lstStyle/>
          <a:p>
            <a:r>
              <a:rPr lang="en-US" altLang="zh-CN" sz="2900" b="0">
                <a:solidFill>
                  <a:srgbClr val="000000"/>
                </a:solidFill>
                <a:latin typeface="Symbol" panose="05050102010706020507" pitchFamily="18" charset="2"/>
              </a:rPr>
              <a:t>=</a:t>
            </a:r>
            <a:endParaRPr lang="en-US" altLang="zh-CN">
              <a:latin typeface="Simplex" panose="00000400000000000000" pitchFamily="2" charset="0"/>
            </a:endParaRPr>
          </a:p>
        </p:txBody>
      </p:sp>
      <p:sp>
        <p:nvSpPr>
          <p:cNvPr id="619646" name="文本框 619645"/>
          <p:cNvSpPr txBox="1"/>
          <p:nvPr/>
        </p:nvSpPr>
        <p:spPr>
          <a:xfrm>
            <a:off x="2657475" y="1736725"/>
            <a:ext cx="692150" cy="396875"/>
          </a:xfrm>
          <a:prstGeom prst="rect">
            <a:avLst/>
          </a:prstGeom>
          <a:noFill/>
          <a:ln w="9525">
            <a:noFill/>
          </a:ln>
        </p:spPr>
        <p:txBody>
          <a:bodyPr wrap="none" anchor="t" anchorCtr="0">
            <a:spAutoFit/>
          </a:bodyPr>
          <a:lstStyle/>
          <a:p>
            <a:r>
              <a:rPr lang="zh-CN" altLang="en-US" dirty="0">
                <a:latin typeface="Simplex" panose="00000400000000000000" pitchFamily="2" charset="0"/>
              </a:rPr>
              <a:t>即：</a:t>
            </a:r>
            <a:endParaRPr lang="zh-CN" altLang="en-US">
              <a:latin typeface="Simplex" panose="00000400000000000000"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575"/>
                                        </p:tgtEl>
                                        <p:attrNameLst>
                                          <p:attrName>style.visibility</p:attrName>
                                        </p:attrNameLst>
                                      </p:cBhvr>
                                      <p:to>
                                        <p:strVal val="visible"/>
                                      </p:to>
                                    </p:set>
                                    <p:animEffect transition="in" filter="wipe(left)">
                                      <p:cBhvr>
                                        <p:cTn id="7" dur="500"/>
                                        <p:tgtEl>
                                          <p:spTgt spid="6195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9576"/>
                                        </p:tgtEl>
                                        <p:attrNameLst>
                                          <p:attrName>style.visibility</p:attrName>
                                        </p:attrNameLst>
                                      </p:cBhvr>
                                      <p:to>
                                        <p:strVal val="visible"/>
                                      </p:to>
                                    </p:set>
                                    <p:animEffect transition="in" filter="wipe(left)">
                                      <p:cBhvr>
                                        <p:cTn id="12" dur="500"/>
                                        <p:tgtEl>
                                          <p:spTgt spid="6195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9611"/>
                                        </p:tgtEl>
                                        <p:attrNameLst>
                                          <p:attrName>style.visibility</p:attrName>
                                        </p:attrNameLst>
                                      </p:cBhvr>
                                      <p:to>
                                        <p:strVal val="visible"/>
                                      </p:to>
                                    </p:set>
                                    <p:animEffect transition="in" filter="wipe(left)">
                                      <p:cBhvr>
                                        <p:cTn id="17" dur="500"/>
                                        <p:tgtEl>
                                          <p:spTgt spid="6196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9593"/>
                                        </p:tgtEl>
                                        <p:attrNameLst>
                                          <p:attrName>style.visibility</p:attrName>
                                        </p:attrNameLst>
                                      </p:cBhvr>
                                      <p:to>
                                        <p:strVal val="visible"/>
                                      </p:to>
                                    </p:set>
                                    <p:animEffect transition="in" filter="wipe(left)">
                                      <p:cBhvr>
                                        <p:cTn id="22" dur="500"/>
                                        <p:tgtEl>
                                          <p:spTgt spid="61959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9524"/>
                                        </p:tgtEl>
                                        <p:attrNameLst>
                                          <p:attrName>style.visibility</p:attrName>
                                        </p:attrNameLst>
                                      </p:cBhvr>
                                      <p:to>
                                        <p:strVal val="visible"/>
                                      </p:to>
                                    </p:set>
                                    <p:animEffect transition="in" filter="wipe(left)">
                                      <p:cBhvr>
                                        <p:cTn id="27" dur="500"/>
                                        <p:tgtEl>
                                          <p:spTgt spid="6195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19573"/>
                                        </p:tgtEl>
                                        <p:attrNameLst>
                                          <p:attrName>style.visibility</p:attrName>
                                        </p:attrNameLst>
                                      </p:cBhvr>
                                      <p:to>
                                        <p:strVal val="visible"/>
                                      </p:to>
                                    </p:set>
                                    <p:animEffect transition="in" filter="wipe(left)">
                                      <p:cBhvr>
                                        <p:cTn id="32" dur="500"/>
                                        <p:tgtEl>
                                          <p:spTgt spid="6195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19579"/>
                                        </p:tgtEl>
                                        <p:attrNameLst>
                                          <p:attrName>style.visibility</p:attrName>
                                        </p:attrNameLst>
                                      </p:cBhvr>
                                      <p:to>
                                        <p:strVal val="visible"/>
                                      </p:to>
                                    </p:set>
                                    <p:animEffect transition="in" filter="wipe(left)">
                                      <p:cBhvr>
                                        <p:cTn id="37" dur="500"/>
                                        <p:tgtEl>
                                          <p:spTgt spid="6195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619563"/>
                                        </p:tgtEl>
                                        <p:attrNameLst>
                                          <p:attrName>style.visibility</p:attrName>
                                        </p:attrNameLst>
                                      </p:cBhvr>
                                      <p:to>
                                        <p:strVal val="visible"/>
                                      </p:to>
                                    </p:set>
                                    <p:animEffect transition="in" filter="wipe(right)">
                                      <p:cBhvr>
                                        <p:cTn id="42" dur="500"/>
                                        <p:tgtEl>
                                          <p:spTgt spid="6195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19566"/>
                                        </p:tgtEl>
                                        <p:attrNameLst>
                                          <p:attrName>style.visibility</p:attrName>
                                        </p:attrNameLst>
                                      </p:cBhvr>
                                      <p:to>
                                        <p:strVal val="visible"/>
                                      </p:to>
                                    </p:set>
                                    <p:animEffect transition="in" filter="wipe(left)">
                                      <p:cBhvr>
                                        <p:cTn id="47" dur="500"/>
                                        <p:tgtEl>
                                          <p:spTgt spid="61956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9578"/>
                                        </p:tgtEl>
                                        <p:attrNameLst>
                                          <p:attrName>style.visibility</p:attrName>
                                        </p:attrNameLst>
                                      </p:cBhvr>
                                      <p:to>
                                        <p:strVal val="visible"/>
                                      </p:to>
                                    </p:set>
                                    <p:animEffect transition="in" filter="wipe(left)">
                                      <p:cBhvr>
                                        <p:cTn id="52" dur="500"/>
                                        <p:tgtEl>
                                          <p:spTgt spid="6195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619564"/>
                                        </p:tgtEl>
                                        <p:attrNameLst>
                                          <p:attrName>style.visibility</p:attrName>
                                        </p:attrNameLst>
                                      </p:cBhvr>
                                      <p:to>
                                        <p:strVal val="visible"/>
                                      </p:to>
                                    </p:set>
                                    <p:animEffect transition="in" filter="wipe(up)">
                                      <p:cBhvr>
                                        <p:cTn id="57" dur="500"/>
                                        <p:tgtEl>
                                          <p:spTgt spid="61956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19565"/>
                                        </p:tgtEl>
                                        <p:attrNameLst>
                                          <p:attrName>style.visibility</p:attrName>
                                        </p:attrNameLst>
                                      </p:cBhvr>
                                      <p:to>
                                        <p:strVal val="visible"/>
                                      </p:to>
                                    </p:set>
                                    <p:animEffect transition="in" filter="wipe(left)">
                                      <p:cBhvr>
                                        <p:cTn id="62" dur="500"/>
                                        <p:tgtEl>
                                          <p:spTgt spid="61956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19580"/>
                                        </p:tgtEl>
                                        <p:attrNameLst>
                                          <p:attrName>style.visibility</p:attrName>
                                        </p:attrNameLst>
                                      </p:cBhvr>
                                      <p:to>
                                        <p:strVal val="visible"/>
                                      </p:to>
                                    </p:set>
                                    <p:animEffect transition="in" filter="wipe(left)">
                                      <p:cBhvr>
                                        <p:cTn id="67" dur="500"/>
                                        <p:tgtEl>
                                          <p:spTgt spid="61958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19567"/>
                                        </p:tgtEl>
                                        <p:attrNameLst>
                                          <p:attrName>style.visibility</p:attrName>
                                        </p:attrNameLst>
                                      </p:cBhvr>
                                      <p:to>
                                        <p:strVal val="visible"/>
                                      </p:to>
                                    </p:set>
                                    <p:animEffect transition="in" filter="wipe(left)">
                                      <p:cBhvr>
                                        <p:cTn id="72" dur="500"/>
                                        <p:tgtEl>
                                          <p:spTgt spid="61956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19568"/>
                                        </p:tgtEl>
                                        <p:attrNameLst>
                                          <p:attrName>style.visibility</p:attrName>
                                        </p:attrNameLst>
                                      </p:cBhvr>
                                      <p:to>
                                        <p:strVal val="visible"/>
                                      </p:to>
                                    </p:set>
                                    <p:animEffect transition="in" filter="wipe(left)">
                                      <p:cBhvr>
                                        <p:cTn id="77" dur="500"/>
                                        <p:tgtEl>
                                          <p:spTgt spid="61956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619577"/>
                                        </p:tgtEl>
                                        <p:attrNameLst>
                                          <p:attrName>style.visibility</p:attrName>
                                        </p:attrNameLst>
                                      </p:cBhvr>
                                      <p:to>
                                        <p:strVal val="visible"/>
                                      </p:to>
                                    </p:set>
                                    <p:animEffect transition="in" filter="wipe(left)">
                                      <p:cBhvr>
                                        <p:cTn id="82" dur="500"/>
                                        <p:tgtEl>
                                          <p:spTgt spid="61957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19612"/>
                                        </p:tgtEl>
                                        <p:attrNameLst>
                                          <p:attrName>style.visibility</p:attrName>
                                        </p:attrNameLst>
                                      </p:cBhvr>
                                      <p:to>
                                        <p:strVal val="visible"/>
                                      </p:to>
                                    </p:set>
                                    <p:animEffect transition="in" filter="wipe(left)">
                                      <p:cBhvr>
                                        <p:cTn id="87" dur="500"/>
                                        <p:tgtEl>
                                          <p:spTgt spid="61961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19584"/>
                                        </p:tgtEl>
                                        <p:attrNameLst>
                                          <p:attrName>style.visibility</p:attrName>
                                        </p:attrNameLst>
                                      </p:cBhvr>
                                      <p:to>
                                        <p:strVal val="visible"/>
                                      </p:to>
                                    </p:set>
                                    <p:animEffect transition="in" filter="wipe(left)">
                                      <p:cBhvr>
                                        <p:cTn id="92" dur="500"/>
                                        <p:tgtEl>
                                          <p:spTgt spid="61958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19544"/>
                                        </p:tgtEl>
                                        <p:attrNameLst>
                                          <p:attrName>style.visibility</p:attrName>
                                        </p:attrNameLst>
                                      </p:cBhvr>
                                      <p:to>
                                        <p:strVal val="visible"/>
                                      </p:to>
                                    </p:set>
                                    <p:animEffect transition="in" filter="wipe(left)">
                                      <p:cBhvr>
                                        <p:cTn id="97" dur="500"/>
                                        <p:tgtEl>
                                          <p:spTgt spid="61954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19574"/>
                                        </p:tgtEl>
                                        <p:attrNameLst>
                                          <p:attrName>style.visibility</p:attrName>
                                        </p:attrNameLst>
                                      </p:cBhvr>
                                      <p:to>
                                        <p:strVal val="visible"/>
                                      </p:to>
                                    </p:set>
                                    <p:animEffect transition="in" filter="wipe(left)">
                                      <p:cBhvr>
                                        <p:cTn id="102" dur="500"/>
                                        <p:tgtEl>
                                          <p:spTgt spid="61957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19582"/>
                                        </p:tgtEl>
                                        <p:attrNameLst>
                                          <p:attrName>style.visibility</p:attrName>
                                        </p:attrNameLst>
                                      </p:cBhvr>
                                      <p:to>
                                        <p:strVal val="visible"/>
                                      </p:to>
                                    </p:set>
                                    <p:animEffect transition="in" filter="wipe(left)">
                                      <p:cBhvr>
                                        <p:cTn id="107" dur="500"/>
                                        <p:tgtEl>
                                          <p:spTgt spid="61958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619569"/>
                                        </p:tgtEl>
                                        <p:attrNameLst>
                                          <p:attrName>style.visibility</p:attrName>
                                        </p:attrNameLst>
                                      </p:cBhvr>
                                      <p:to>
                                        <p:strVal val="visible"/>
                                      </p:to>
                                    </p:set>
                                    <p:animEffect transition="in" filter="wipe(up)">
                                      <p:cBhvr>
                                        <p:cTn id="112" dur="500"/>
                                        <p:tgtEl>
                                          <p:spTgt spid="61956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19570"/>
                                        </p:tgtEl>
                                        <p:attrNameLst>
                                          <p:attrName>style.visibility</p:attrName>
                                        </p:attrNameLst>
                                      </p:cBhvr>
                                      <p:to>
                                        <p:strVal val="visible"/>
                                      </p:to>
                                    </p:set>
                                    <p:animEffect transition="in" filter="wipe(left)">
                                      <p:cBhvr>
                                        <p:cTn id="117" dur="500"/>
                                        <p:tgtEl>
                                          <p:spTgt spid="61957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619583"/>
                                        </p:tgtEl>
                                        <p:attrNameLst>
                                          <p:attrName>style.visibility</p:attrName>
                                        </p:attrNameLst>
                                      </p:cBhvr>
                                      <p:to>
                                        <p:strVal val="visible"/>
                                      </p:to>
                                    </p:set>
                                    <p:animEffect transition="in" filter="wipe(left)">
                                      <p:cBhvr>
                                        <p:cTn id="122" dur="500"/>
                                        <p:tgtEl>
                                          <p:spTgt spid="61958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619571"/>
                                        </p:tgtEl>
                                        <p:attrNameLst>
                                          <p:attrName>style.visibility</p:attrName>
                                        </p:attrNameLst>
                                      </p:cBhvr>
                                      <p:to>
                                        <p:strVal val="visible"/>
                                      </p:to>
                                    </p:set>
                                    <p:animEffect transition="in" filter="wipe(left)">
                                      <p:cBhvr>
                                        <p:cTn id="127" dur="500"/>
                                        <p:tgtEl>
                                          <p:spTgt spid="61957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19572"/>
                                        </p:tgtEl>
                                        <p:attrNameLst>
                                          <p:attrName>style.visibility</p:attrName>
                                        </p:attrNameLst>
                                      </p:cBhvr>
                                      <p:to>
                                        <p:strVal val="visible"/>
                                      </p:to>
                                    </p:set>
                                    <p:animEffect transition="in" filter="wipe(left)">
                                      <p:cBhvr>
                                        <p:cTn id="132" dur="500"/>
                                        <p:tgtEl>
                                          <p:spTgt spid="619572"/>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619581"/>
                                        </p:tgtEl>
                                        <p:attrNameLst>
                                          <p:attrName>style.visibility</p:attrName>
                                        </p:attrNameLst>
                                      </p:cBhvr>
                                      <p:to>
                                        <p:strVal val="visible"/>
                                      </p:to>
                                    </p:set>
                                    <p:animEffect transition="in" filter="wipe(left)">
                                      <p:cBhvr>
                                        <p:cTn id="137" dur="500"/>
                                        <p:tgtEl>
                                          <p:spTgt spid="619581"/>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19522"/>
                                        </p:tgtEl>
                                        <p:attrNameLst>
                                          <p:attrName>style.visibility</p:attrName>
                                        </p:attrNameLst>
                                      </p:cBhvr>
                                      <p:to>
                                        <p:strVal val="visible"/>
                                      </p:to>
                                    </p:set>
                                    <p:animEffect transition="in" filter="wipe(left)">
                                      <p:cBhvr>
                                        <p:cTn id="142" dur="500"/>
                                        <p:tgtEl>
                                          <p:spTgt spid="619522"/>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nodeType="clickEffect">
                                  <p:stCondLst>
                                    <p:cond delay="0"/>
                                  </p:stCondLst>
                                  <p:childTnLst>
                                    <p:set>
                                      <p:cBhvr>
                                        <p:cTn id="146" dur="1" fill="hold">
                                          <p:stCondLst>
                                            <p:cond delay="0"/>
                                          </p:stCondLst>
                                        </p:cTn>
                                        <p:tgtEl>
                                          <p:spTgt spid="619523"/>
                                        </p:tgtEl>
                                        <p:attrNameLst>
                                          <p:attrName>style.visibility</p:attrName>
                                        </p:attrNameLst>
                                      </p:cBhvr>
                                      <p:to>
                                        <p:strVal val="visible"/>
                                      </p:to>
                                    </p:set>
                                    <p:animEffect transition="in" filter="wipe(down)">
                                      <p:cBhvr>
                                        <p:cTn id="147" dur="500"/>
                                        <p:tgtEl>
                                          <p:spTgt spid="619523"/>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619614"/>
                                        </p:tgtEl>
                                        <p:attrNameLst>
                                          <p:attrName>style.visibility</p:attrName>
                                        </p:attrNameLst>
                                      </p:cBhvr>
                                      <p:to>
                                        <p:strVal val="visible"/>
                                      </p:to>
                                    </p:set>
                                    <p:animEffect transition="in" filter="wipe(left)">
                                      <p:cBhvr>
                                        <p:cTn id="152" dur="500"/>
                                        <p:tgtEl>
                                          <p:spTgt spid="619614"/>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619646"/>
                                        </p:tgtEl>
                                        <p:attrNameLst>
                                          <p:attrName>style.visibility</p:attrName>
                                        </p:attrNameLst>
                                      </p:cBhvr>
                                      <p:to>
                                        <p:strVal val="visible"/>
                                      </p:to>
                                    </p:set>
                                    <p:animEffect transition="in" filter="wipe(left)">
                                      <p:cBhvr>
                                        <p:cTn id="157" dur="500"/>
                                        <p:tgtEl>
                                          <p:spTgt spid="619646"/>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619639"/>
                                        </p:tgtEl>
                                        <p:attrNameLst>
                                          <p:attrName>style.visibility</p:attrName>
                                        </p:attrNameLst>
                                      </p:cBhvr>
                                      <p:to>
                                        <p:strVal val="visible"/>
                                      </p:to>
                                    </p:set>
                                    <p:animEffect transition="in" filter="wipe(left)">
                                      <p:cBhvr>
                                        <p:cTn id="162" dur="500"/>
                                        <p:tgtEl>
                                          <p:spTgt spid="619639"/>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619645"/>
                                        </p:tgtEl>
                                        <p:attrNameLst>
                                          <p:attrName>style.visibility</p:attrName>
                                        </p:attrNameLst>
                                      </p:cBhvr>
                                      <p:to>
                                        <p:strVal val="visible"/>
                                      </p:to>
                                    </p:set>
                                    <p:animEffect transition="in" filter="wipe(left)">
                                      <p:cBhvr>
                                        <p:cTn id="167" dur="500"/>
                                        <p:tgtEl>
                                          <p:spTgt spid="619645"/>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nodeType="clickEffect">
                                  <p:stCondLst>
                                    <p:cond delay="0"/>
                                  </p:stCondLst>
                                  <p:childTnLst>
                                    <p:set>
                                      <p:cBhvr>
                                        <p:cTn id="171" dur="1" fill="hold">
                                          <p:stCondLst>
                                            <p:cond delay="0"/>
                                          </p:stCondLst>
                                        </p:cTn>
                                        <p:tgtEl>
                                          <p:spTgt spid="619629"/>
                                        </p:tgtEl>
                                        <p:attrNameLst>
                                          <p:attrName>style.visibility</p:attrName>
                                        </p:attrNameLst>
                                      </p:cBhvr>
                                      <p:to>
                                        <p:strVal val="visible"/>
                                      </p:to>
                                    </p:set>
                                    <p:animEffect transition="in" filter="wipe(left)">
                                      <p:cBhvr>
                                        <p:cTn id="172" dur="500"/>
                                        <p:tgtEl>
                                          <p:spTgt spid="619629"/>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619644"/>
                                        </p:tgtEl>
                                        <p:attrNameLst>
                                          <p:attrName>style.visibility</p:attrName>
                                        </p:attrNameLst>
                                      </p:cBhvr>
                                      <p:to>
                                        <p:strVal val="visible"/>
                                      </p:to>
                                    </p:set>
                                    <p:animEffect transition="in" filter="wipe(left)">
                                      <p:cBhvr>
                                        <p:cTn id="177" dur="500"/>
                                        <p:tgtEl>
                                          <p:spTgt spid="619644"/>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nodeType="clickEffect">
                                  <p:stCondLst>
                                    <p:cond delay="0"/>
                                  </p:stCondLst>
                                  <p:childTnLst>
                                    <p:set>
                                      <p:cBhvr>
                                        <p:cTn id="181" dur="1" fill="hold">
                                          <p:stCondLst>
                                            <p:cond delay="0"/>
                                          </p:stCondLst>
                                        </p:cTn>
                                        <p:tgtEl>
                                          <p:spTgt spid="619625"/>
                                        </p:tgtEl>
                                        <p:attrNameLst>
                                          <p:attrName>style.visibility</p:attrName>
                                        </p:attrNameLst>
                                      </p:cBhvr>
                                      <p:to>
                                        <p:strVal val="visible"/>
                                      </p:to>
                                    </p:set>
                                    <p:animEffect transition="in" filter="wipe(left)">
                                      <p:cBhvr>
                                        <p:cTn id="182" dur="500"/>
                                        <p:tgtEl>
                                          <p:spTgt spid="619625"/>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619643"/>
                                        </p:tgtEl>
                                        <p:attrNameLst>
                                          <p:attrName>style.visibility</p:attrName>
                                        </p:attrNameLst>
                                      </p:cBhvr>
                                      <p:to>
                                        <p:strVal val="visible"/>
                                      </p:to>
                                    </p:set>
                                    <p:animEffect transition="in" filter="wipe(left)">
                                      <p:cBhvr>
                                        <p:cTn id="187" dur="500"/>
                                        <p:tgtEl>
                                          <p:spTgt spid="619643"/>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nodeType="clickEffect">
                                  <p:stCondLst>
                                    <p:cond delay="0"/>
                                  </p:stCondLst>
                                  <p:childTnLst>
                                    <p:set>
                                      <p:cBhvr>
                                        <p:cTn id="191" dur="1" fill="hold">
                                          <p:stCondLst>
                                            <p:cond delay="0"/>
                                          </p:stCondLst>
                                        </p:cTn>
                                        <p:tgtEl>
                                          <p:spTgt spid="619615"/>
                                        </p:tgtEl>
                                        <p:attrNameLst>
                                          <p:attrName>style.visibility</p:attrName>
                                        </p:attrNameLst>
                                      </p:cBhvr>
                                      <p:to>
                                        <p:strVal val="visible"/>
                                      </p:to>
                                    </p:set>
                                    <p:animEffect transition="in" filter="wipe(left)">
                                      <p:cBhvr>
                                        <p:cTn id="192" dur="500"/>
                                        <p:tgtEl>
                                          <p:spTgt spid="619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575" grpId="0"/>
      <p:bldP spid="619576" grpId="0"/>
      <p:bldP spid="619577" grpId="0"/>
      <p:bldP spid="619578" grpId="0"/>
      <p:bldP spid="619579" grpId="0"/>
      <p:bldP spid="619580" grpId="0"/>
      <p:bldP spid="619581" grpId="0"/>
      <p:bldP spid="619582" grpId="0"/>
      <p:bldP spid="619583" grpId="0"/>
      <p:bldP spid="619611" grpId="0"/>
      <p:bldP spid="619612" grpId="0"/>
      <p:bldP spid="619614" grpId="0"/>
      <p:bldP spid="619643" grpId="0"/>
      <p:bldP spid="619644" grpId="0"/>
      <p:bldP spid="619645" grpId="0"/>
      <p:bldP spid="6196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矩形 620545"/>
          <p:cNvSpPr/>
          <p:nvPr/>
        </p:nvSpPr>
        <p:spPr>
          <a:xfrm>
            <a:off x="685800" y="304800"/>
            <a:ext cx="8229600" cy="738505"/>
          </a:xfrm>
          <a:prstGeom prst="rect">
            <a:avLst/>
          </a:prstGeom>
          <a:noFill/>
          <a:ln w="9525">
            <a:noFill/>
          </a:ln>
        </p:spPr>
        <p:txBody>
          <a:bodyPr lIns="0" tIns="0" rIns="0" bIns="0">
            <a:spAutoFit/>
          </a:bodyPr>
          <a:lstStyle/>
          <a:p>
            <a:r>
              <a:rPr lang="en-US" altLang="zh-CN" sz="2400" dirty="0">
                <a:solidFill>
                  <a:srgbClr val="0033CC"/>
                </a:solidFill>
                <a:latin typeface="宋体" panose="02010600030101010101" pitchFamily="2" charset="-122"/>
              </a:rPr>
              <a:t>[</a:t>
            </a:r>
            <a:r>
              <a:rPr lang="zh-CN" altLang="en-US" sz="2400" dirty="0">
                <a:solidFill>
                  <a:srgbClr val="0033CC"/>
                </a:solidFill>
                <a:latin typeface="宋体" panose="02010600030101010101" pitchFamily="2" charset="-122"/>
              </a:rPr>
              <a:t>例</a:t>
            </a:r>
            <a:r>
              <a:rPr lang="en-US" altLang="zh-CN" sz="2400" dirty="0">
                <a:solidFill>
                  <a:srgbClr val="0033CC"/>
                </a:solidFill>
                <a:latin typeface="宋体" panose="02010600030101010101" pitchFamily="2" charset="-122"/>
              </a:rPr>
              <a:t>5]</a:t>
            </a:r>
            <a:r>
              <a:rPr lang="en-US" altLang="zh-CN" sz="2400" b="0" dirty="0">
                <a:solidFill>
                  <a:srgbClr val="000000"/>
                </a:solidFill>
                <a:latin typeface="宋体" panose="02010600030101010101" pitchFamily="2" charset="-122"/>
              </a:rPr>
              <a:t> </a:t>
            </a:r>
            <a:r>
              <a:rPr lang="zh-CN" altLang="en-US" sz="2400" dirty="0">
                <a:solidFill>
                  <a:srgbClr val="333399"/>
                </a:solidFill>
                <a:latin typeface="宋体" panose="02010600030101010101" pitchFamily="2" charset="-122"/>
              </a:rPr>
              <a:t>如图所示，已知直线</a:t>
            </a:r>
            <a:r>
              <a:rPr lang="en-US" altLang="zh-CN" sz="2400" dirty="0">
                <a:solidFill>
                  <a:srgbClr val="333399"/>
                </a:solidFill>
                <a:latin typeface="宋体" panose="02010600030101010101" pitchFamily="2" charset="-122"/>
              </a:rPr>
              <a:t>AB</a:t>
            </a:r>
            <a:r>
              <a:rPr lang="zh-CN" altLang="en-US" sz="2400" dirty="0">
                <a:solidFill>
                  <a:srgbClr val="333399"/>
                </a:solidFill>
                <a:latin typeface="宋体" panose="02010600030101010101" pitchFamily="2" charset="-122"/>
              </a:rPr>
              <a:t>的两面投影，试在直线上</a:t>
            </a:r>
          </a:p>
          <a:p>
            <a:r>
              <a:rPr lang="zh-CN" altLang="en-US" sz="2400" dirty="0">
                <a:solidFill>
                  <a:srgbClr val="333399"/>
                </a:solidFill>
                <a:latin typeface="宋体" panose="02010600030101010101" pitchFamily="2" charset="-122"/>
              </a:rPr>
              <a:t>      求出一点</a:t>
            </a:r>
            <a:r>
              <a:rPr lang="en-US" altLang="zh-CN" sz="2400" dirty="0">
                <a:solidFill>
                  <a:srgbClr val="333399"/>
                </a:solidFill>
                <a:latin typeface="宋体" panose="02010600030101010101" pitchFamily="2" charset="-122"/>
              </a:rPr>
              <a:t>C</a:t>
            </a:r>
            <a:r>
              <a:rPr lang="zh-CN" altLang="en-US" sz="2400" dirty="0">
                <a:solidFill>
                  <a:srgbClr val="333399"/>
                </a:solidFill>
                <a:latin typeface="宋体" panose="02010600030101010101" pitchFamily="2" charset="-122"/>
              </a:rPr>
              <a:t>，使</a:t>
            </a:r>
            <a:r>
              <a:rPr lang="en-US" altLang="zh-CN" sz="2400" dirty="0">
                <a:solidFill>
                  <a:srgbClr val="333399"/>
                </a:solidFill>
                <a:latin typeface="宋体" panose="02010600030101010101" pitchFamily="2" charset="-122"/>
              </a:rPr>
              <a:t>AC:CB= 2:3</a:t>
            </a:r>
            <a:r>
              <a:rPr lang="zh-CN" altLang="en-US" sz="2400" dirty="0">
                <a:solidFill>
                  <a:srgbClr val="333399"/>
                </a:solidFill>
                <a:latin typeface="宋体" panose="02010600030101010101" pitchFamily="2" charset="-122"/>
              </a:rPr>
              <a:t>。</a:t>
            </a:r>
            <a:endParaRPr lang="zh-CN" altLang="en-US" sz="2400" dirty="0">
              <a:solidFill>
                <a:srgbClr val="333399"/>
              </a:solidFill>
              <a:latin typeface="Times New Roman" panose="02020603050405020304" pitchFamily="18" charset="0"/>
            </a:endParaRPr>
          </a:p>
        </p:txBody>
      </p:sp>
      <p:sp>
        <p:nvSpPr>
          <p:cNvPr id="620547" name="直接连接符 620546"/>
          <p:cNvSpPr/>
          <p:nvPr/>
        </p:nvSpPr>
        <p:spPr>
          <a:xfrm>
            <a:off x="1238250" y="4778375"/>
            <a:ext cx="2263775" cy="477838"/>
          </a:xfrm>
          <a:prstGeom prst="line">
            <a:avLst/>
          </a:prstGeom>
          <a:ln w="19050" cap="flat" cmpd="sng">
            <a:solidFill>
              <a:srgbClr val="FF00FF"/>
            </a:solidFill>
            <a:prstDash val="solid"/>
            <a:headEnd type="none" w="med" len="med"/>
            <a:tailEnd type="none" w="med" len="med"/>
          </a:ln>
        </p:spPr>
        <p:txBody>
          <a:bodyPr/>
          <a:lstStyle/>
          <a:p>
            <a:endParaRPr lang="zh-CN" altLang="en-US"/>
          </a:p>
        </p:txBody>
      </p:sp>
      <p:sp>
        <p:nvSpPr>
          <p:cNvPr id="620548" name="直接连接符 620547"/>
          <p:cNvSpPr/>
          <p:nvPr/>
        </p:nvSpPr>
        <p:spPr>
          <a:xfrm>
            <a:off x="2152650" y="2573338"/>
            <a:ext cx="1588" cy="1912937"/>
          </a:xfrm>
          <a:prstGeom prst="line">
            <a:avLst/>
          </a:prstGeom>
          <a:ln w="0" cap="flat" cmpd="sng">
            <a:solidFill>
              <a:srgbClr val="0033CC"/>
            </a:solidFill>
            <a:prstDash val="solid"/>
            <a:headEnd type="none" w="med" len="med"/>
            <a:tailEnd type="none" w="med" len="med"/>
          </a:ln>
        </p:spPr>
        <p:txBody>
          <a:bodyPr/>
          <a:lstStyle/>
          <a:p>
            <a:endParaRPr lang="zh-CN" altLang="en-US"/>
          </a:p>
        </p:txBody>
      </p:sp>
      <p:sp>
        <p:nvSpPr>
          <p:cNvPr id="620549" name="直接连接符 620548"/>
          <p:cNvSpPr/>
          <p:nvPr/>
        </p:nvSpPr>
        <p:spPr>
          <a:xfrm flipH="1">
            <a:off x="1997075" y="4486275"/>
            <a:ext cx="168275" cy="449263"/>
          </a:xfrm>
          <a:prstGeom prst="line">
            <a:avLst/>
          </a:prstGeom>
          <a:ln w="19050" cap="flat" cmpd="sng">
            <a:solidFill>
              <a:srgbClr val="800080"/>
            </a:solidFill>
            <a:prstDash val="solid"/>
            <a:headEnd type="none" w="med" len="med"/>
            <a:tailEnd type="none" w="med" len="med"/>
          </a:ln>
        </p:spPr>
        <p:txBody>
          <a:bodyPr/>
          <a:lstStyle/>
          <a:p>
            <a:endParaRPr lang="zh-CN" altLang="en-US"/>
          </a:p>
        </p:txBody>
      </p:sp>
      <p:sp>
        <p:nvSpPr>
          <p:cNvPr id="620550" name="直接连接符 620549"/>
          <p:cNvSpPr/>
          <p:nvPr/>
        </p:nvSpPr>
        <p:spPr>
          <a:xfrm flipH="1">
            <a:off x="3103563" y="4049713"/>
            <a:ext cx="422275" cy="1122362"/>
          </a:xfrm>
          <a:prstGeom prst="line">
            <a:avLst/>
          </a:prstGeom>
          <a:ln w="19050" cap="flat" cmpd="sng">
            <a:solidFill>
              <a:srgbClr val="800080"/>
            </a:solidFill>
            <a:prstDash val="solid"/>
            <a:headEnd type="none" w="med" len="med"/>
            <a:tailEnd type="none" w="med" len="med"/>
          </a:ln>
        </p:spPr>
        <p:txBody>
          <a:bodyPr/>
          <a:lstStyle/>
          <a:p>
            <a:endParaRPr lang="zh-CN" altLang="en-US"/>
          </a:p>
        </p:txBody>
      </p:sp>
      <p:sp>
        <p:nvSpPr>
          <p:cNvPr id="620551" name="直接连接符 620550"/>
          <p:cNvSpPr/>
          <p:nvPr/>
        </p:nvSpPr>
        <p:spPr>
          <a:xfrm flipV="1">
            <a:off x="5010150" y="1679575"/>
            <a:ext cx="2289175" cy="10318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0552" name="矩形 620551"/>
          <p:cNvSpPr/>
          <p:nvPr/>
        </p:nvSpPr>
        <p:spPr>
          <a:xfrm>
            <a:off x="5764213" y="2997200"/>
            <a:ext cx="1455737"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AC=2   CB=3</a:t>
            </a:r>
            <a:endParaRPr lang="en-US" altLang="zh-CN">
              <a:latin typeface="Times New Roman" panose="02020603050405020304" pitchFamily="18" charset="0"/>
            </a:endParaRPr>
          </a:p>
        </p:txBody>
      </p:sp>
      <p:grpSp>
        <p:nvGrpSpPr>
          <p:cNvPr id="620553" name="组合 620552"/>
          <p:cNvGrpSpPr/>
          <p:nvPr/>
        </p:nvGrpSpPr>
        <p:grpSpPr>
          <a:xfrm>
            <a:off x="457200" y="1577975"/>
            <a:ext cx="3854450" cy="3444875"/>
            <a:chOff x="288" y="994"/>
            <a:chExt cx="2428" cy="2170"/>
          </a:xfrm>
        </p:grpSpPr>
        <p:grpSp>
          <p:nvGrpSpPr>
            <p:cNvPr id="620554" name="组合 620553"/>
            <p:cNvGrpSpPr/>
            <p:nvPr/>
          </p:nvGrpSpPr>
          <p:grpSpPr>
            <a:xfrm>
              <a:off x="522" y="994"/>
              <a:ext cx="1883" cy="2170"/>
              <a:chOff x="522" y="994"/>
              <a:chExt cx="1883" cy="2170"/>
            </a:xfrm>
          </p:grpSpPr>
          <p:grpSp>
            <p:nvGrpSpPr>
              <p:cNvPr id="620555" name="组合 620554"/>
              <p:cNvGrpSpPr/>
              <p:nvPr/>
            </p:nvGrpSpPr>
            <p:grpSpPr>
              <a:xfrm>
                <a:off x="780" y="1231"/>
                <a:ext cx="1442" cy="1779"/>
                <a:chOff x="780" y="1231"/>
                <a:chExt cx="1442" cy="1779"/>
              </a:xfrm>
            </p:grpSpPr>
            <p:sp>
              <p:nvSpPr>
                <p:cNvPr id="620556" name="直接连接符 620555"/>
                <p:cNvSpPr/>
                <p:nvPr/>
              </p:nvSpPr>
              <p:spPr>
                <a:xfrm>
                  <a:off x="780" y="1881"/>
                  <a:ext cx="1" cy="11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0557" name="直接连接符 620556"/>
                <p:cNvSpPr/>
                <p:nvPr/>
              </p:nvSpPr>
              <p:spPr>
                <a:xfrm>
                  <a:off x="2221" y="1231"/>
                  <a:ext cx="1" cy="132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0558" name="组合 620557"/>
              <p:cNvGrpSpPr/>
              <p:nvPr/>
            </p:nvGrpSpPr>
            <p:grpSpPr>
              <a:xfrm>
                <a:off x="522" y="994"/>
                <a:ext cx="1883" cy="2170"/>
                <a:chOff x="522" y="994"/>
                <a:chExt cx="1883" cy="2170"/>
              </a:xfrm>
            </p:grpSpPr>
            <p:sp>
              <p:nvSpPr>
                <p:cNvPr id="620559" name="直接连接符 620558"/>
                <p:cNvSpPr/>
                <p:nvPr/>
              </p:nvSpPr>
              <p:spPr>
                <a:xfrm flipV="1">
                  <a:off x="780" y="2551"/>
                  <a:ext cx="1441" cy="459"/>
                </a:xfrm>
                <a:prstGeom prst="line">
                  <a:avLst/>
                </a:prstGeom>
                <a:ln w="38100" cap="flat" cmpd="sng">
                  <a:solidFill>
                    <a:srgbClr val="CC3300"/>
                  </a:solidFill>
                  <a:prstDash val="solid"/>
                  <a:headEnd type="none" w="med" len="med"/>
                  <a:tailEnd type="none" w="med" len="med"/>
                </a:ln>
              </p:spPr>
              <p:txBody>
                <a:bodyPr/>
                <a:lstStyle/>
                <a:p>
                  <a:endParaRPr lang="zh-CN" altLang="en-US"/>
                </a:p>
              </p:txBody>
            </p:sp>
            <p:sp>
              <p:nvSpPr>
                <p:cNvPr id="620560" name="直接连接符 620559"/>
                <p:cNvSpPr/>
                <p:nvPr/>
              </p:nvSpPr>
              <p:spPr>
                <a:xfrm flipV="1">
                  <a:off x="780" y="1231"/>
                  <a:ext cx="1441" cy="650"/>
                </a:xfrm>
                <a:prstGeom prst="line">
                  <a:avLst/>
                </a:prstGeom>
                <a:ln w="38100" cap="flat" cmpd="sng">
                  <a:solidFill>
                    <a:srgbClr val="CC3300"/>
                  </a:solidFill>
                  <a:prstDash val="solid"/>
                  <a:headEnd type="none" w="med" len="med"/>
                  <a:tailEnd type="none" w="med" len="med"/>
                </a:ln>
              </p:spPr>
              <p:txBody>
                <a:bodyPr/>
                <a:lstStyle/>
                <a:p>
                  <a:endParaRPr lang="zh-CN" altLang="en-US"/>
                </a:p>
              </p:txBody>
            </p:sp>
            <p:sp>
              <p:nvSpPr>
                <p:cNvPr id="620561" name="文本框 620560"/>
                <p:cNvSpPr txBox="1"/>
                <p:nvPr/>
              </p:nvSpPr>
              <p:spPr>
                <a:xfrm>
                  <a:off x="2136" y="99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0562" name="文本框 620561"/>
                <p:cNvSpPr txBox="1"/>
                <p:nvPr/>
              </p:nvSpPr>
              <p:spPr>
                <a:xfrm>
                  <a:off x="2200" y="241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0563" name="文本框 620562"/>
                <p:cNvSpPr txBox="1"/>
                <p:nvPr/>
              </p:nvSpPr>
              <p:spPr>
                <a:xfrm>
                  <a:off x="522" y="291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0564" name="文本框 620563"/>
                <p:cNvSpPr txBox="1"/>
                <p:nvPr/>
              </p:nvSpPr>
              <p:spPr>
                <a:xfrm>
                  <a:off x="552" y="170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20565" name="组合 620564"/>
            <p:cNvGrpSpPr/>
            <p:nvPr/>
          </p:nvGrpSpPr>
          <p:grpSpPr>
            <a:xfrm>
              <a:off x="288" y="2163"/>
              <a:ext cx="2428" cy="289"/>
              <a:chOff x="696" y="2163"/>
              <a:chExt cx="2428" cy="289"/>
            </a:xfrm>
          </p:grpSpPr>
          <p:sp>
            <p:nvSpPr>
              <p:cNvPr id="620566" name="直接连接符 620565"/>
              <p:cNvSpPr/>
              <p:nvPr/>
            </p:nvSpPr>
            <p:spPr>
              <a:xfrm>
                <a:off x="893" y="2313"/>
                <a:ext cx="2036"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20567" name="文本框 620566"/>
              <p:cNvSpPr txBox="1"/>
              <p:nvPr/>
            </p:nvSpPr>
            <p:spPr>
              <a:xfrm>
                <a:off x="696" y="220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0568" name="文本框 620567"/>
              <p:cNvSpPr txBox="1"/>
              <p:nvPr/>
            </p:nvSpPr>
            <p:spPr>
              <a:xfrm>
                <a:off x="2928" y="2163"/>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nvGrpSpPr>
          <p:cNvPr id="620569" name="组合 620568"/>
          <p:cNvGrpSpPr/>
          <p:nvPr/>
        </p:nvGrpSpPr>
        <p:grpSpPr>
          <a:xfrm>
            <a:off x="1943100" y="2174875"/>
            <a:ext cx="381000" cy="455613"/>
            <a:chOff x="1632" y="1370"/>
            <a:chExt cx="240" cy="287"/>
          </a:xfrm>
        </p:grpSpPr>
        <p:sp>
          <p:nvSpPr>
            <p:cNvPr id="620570" name="任意多边形 620569"/>
            <p:cNvSpPr/>
            <p:nvPr/>
          </p:nvSpPr>
          <p:spPr>
            <a:xfrm>
              <a:off x="1728" y="1585"/>
              <a:ext cx="72" cy="72"/>
            </a:xfrm>
            <a:custGeom>
              <a:avLst/>
              <a:gdLst/>
              <a:ahLst/>
              <a:cxnLst/>
              <a:rect l="0" t="0" r="0" b="0"/>
              <a:pathLst>
                <a:path w="433" h="433">
                  <a:moveTo>
                    <a:pt x="433" y="216"/>
                  </a:moveTo>
                  <a:lnTo>
                    <a:pt x="369" y="63"/>
                  </a:lnTo>
                  <a:lnTo>
                    <a:pt x="216" y="0"/>
                  </a:lnTo>
                  <a:lnTo>
                    <a:pt x="63" y="63"/>
                  </a:lnTo>
                  <a:lnTo>
                    <a:pt x="0" y="216"/>
                  </a:lnTo>
                  <a:lnTo>
                    <a:pt x="63" y="369"/>
                  </a:lnTo>
                  <a:lnTo>
                    <a:pt x="216" y="433"/>
                  </a:lnTo>
                  <a:lnTo>
                    <a:pt x="369" y="369"/>
                  </a:lnTo>
                  <a:lnTo>
                    <a:pt x="433" y="216"/>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20571" name="文本框 620570"/>
            <p:cNvSpPr txBox="1"/>
            <p:nvPr/>
          </p:nvSpPr>
          <p:spPr>
            <a:xfrm>
              <a:off x="1632" y="1370"/>
              <a:ext cx="240"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grpSp>
      <p:grpSp>
        <p:nvGrpSpPr>
          <p:cNvPr id="620572" name="组合 620571"/>
          <p:cNvGrpSpPr/>
          <p:nvPr/>
        </p:nvGrpSpPr>
        <p:grpSpPr>
          <a:xfrm>
            <a:off x="2095500" y="4429125"/>
            <a:ext cx="325438" cy="400050"/>
            <a:chOff x="1728" y="2790"/>
            <a:chExt cx="205" cy="252"/>
          </a:xfrm>
        </p:grpSpPr>
        <p:sp>
          <p:nvSpPr>
            <p:cNvPr id="620573" name="任意多边形 620572"/>
            <p:cNvSpPr/>
            <p:nvPr/>
          </p:nvSpPr>
          <p:spPr>
            <a:xfrm>
              <a:off x="1728" y="2790"/>
              <a:ext cx="72" cy="72"/>
            </a:xfrm>
            <a:custGeom>
              <a:avLst/>
              <a:gdLst/>
              <a:ahLst/>
              <a:cxnLst/>
              <a:rect l="0" t="0" r="0" b="0"/>
              <a:pathLst>
                <a:path w="433" h="434">
                  <a:moveTo>
                    <a:pt x="433" y="218"/>
                  </a:moveTo>
                  <a:lnTo>
                    <a:pt x="369" y="64"/>
                  </a:lnTo>
                  <a:lnTo>
                    <a:pt x="216" y="0"/>
                  </a:lnTo>
                  <a:lnTo>
                    <a:pt x="63" y="64"/>
                  </a:lnTo>
                  <a:lnTo>
                    <a:pt x="0" y="218"/>
                  </a:lnTo>
                  <a:lnTo>
                    <a:pt x="63" y="371"/>
                  </a:lnTo>
                  <a:lnTo>
                    <a:pt x="216" y="434"/>
                  </a:lnTo>
                  <a:lnTo>
                    <a:pt x="369" y="371"/>
                  </a:lnTo>
                  <a:lnTo>
                    <a:pt x="433" y="218"/>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20574" name="文本框 620573"/>
            <p:cNvSpPr txBox="1"/>
            <p:nvPr/>
          </p:nvSpPr>
          <p:spPr>
            <a:xfrm>
              <a:off x="1746" y="2792"/>
              <a:ext cx="187"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grpSp>
      <p:grpSp>
        <p:nvGrpSpPr>
          <p:cNvPr id="620575" name="组合 620574"/>
          <p:cNvGrpSpPr/>
          <p:nvPr/>
        </p:nvGrpSpPr>
        <p:grpSpPr>
          <a:xfrm>
            <a:off x="5646738" y="1919288"/>
            <a:ext cx="368300" cy="469900"/>
            <a:chOff x="3814" y="1241"/>
            <a:chExt cx="232" cy="296"/>
          </a:xfrm>
        </p:grpSpPr>
        <p:sp>
          <p:nvSpPr>
            <p:cNvPr id="620576" name="任意多边形 620575"/>
            <p:cNvSpPr/>
            <p:nvPr/>
          </p:nvSpPr>
          <p:spPr>
            <a:xfrm>
              <a:off x="3908" y="1458"/>
              <a:ext cx="79" cy="79"/>
            </a:xfrm>
            <a:custGeom>
              <a:avLst/>
              <a:gdLst/>
              <a:ahLst/>
              <a:cxnLst/>
              <a:rect l="0" t="0" r="0" b="0"/>
              <a:pathLst>
                <a:path w="432" h="433">
                  <a:moveTo>
                    <a:pt x="432" y="217"/>
                  </a:moveTo>
                  <a:lnTo>
                    <a:pt x="369" y="64"/>
                  </a:lnTo>
                  <a:lnTo>
                    <a:pt x="216" y="0"/>
                  </a:lnTo>
                  <a:lnTo>
                    <a:pt x="63" y="64"/>
                  </a:lnTo>
                  <a:lnTo>
                    <a:pt x="0" y="217"/>
                  </a:lnTo>
                  <a:lnTo>
                    <a:pt x="63" y="370"/>
                  </a:lnTo>
                  <a:lnTo>
                    <a:pt x="216" y="433"/>
                  </a:lnTo>
                  <a:lnTo>
                    <a:pt x="369" y="370"/>
                  </a:lnTo>
                  <a:lnTo>
                    <a:pt x="432" y="217"/>
                  </a:lnTo>
                </a:path>
              </a:pathLst>
            </a:custGeom>
            <a:solidFill>
              <a:srgbClr val="66FFFF"/>
            </a:solidFill>
            <a:ln w="3175" cap="flat" cmpd="sng">
              <a:solidFill>
                <a:srgbClr val="0000FF"/>
              </a:solidFill>
              <a:prstDash val="solid"/>
              <a:headEnd type="none" w="med" len="med"/>
              <a:tailEnd type="none" w="med" len="med"/>
            </a:ln>
          </p:spPr>
          <p:txBody>
            <a:bodyPr/>
            <a:lstStyle/>
            <a:p>
              <a:endParaRPr lang="zh-CN" altLang="en-US"/>
            </a:p>
          </p:txBody>
        </p:sp>
        <p:sp>
          <p:nvSpPr>
            <p:cNvPr id="620577" name="文本框 620576"/>
            <p:cNvSpPr txBox="1"/>
            <p:nvPr/>
          </p:nvSpPr>
          <p:spPr>
            <a:xfrm>
              <a:off x="3814" y="1241"/>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sp>
        <p:nvSpPr>
          <p:cNvPr id="620578" name="矩形 620577"/>
          <p:cNvSpPr/>
          <p:nvPr/>
        </p:nvSpPr>
        <p:spPr>
          <a:xfrm>
            <a:off x="4724400" y="2670175"/>
            <a:ext cx="368300"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0579" name="矩形 620578"/>
          <p:cNvSpPr/>
          <p:nvPr/>
        </p:nvSpPr>
        <p:spPr>
          <a:xfrm>
            <a:off x="7289800" y="1501775"/>
            <a:ext cx="354013"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0580" name="文本框 620579"/>
          <p:cNvSpPr txBox="1"/>
          <p:nvPr/>
        </p:nvSpPr>
        <p:spPr>
          <a:xfrm>
            <a:off x="5383213" y="2457450"/>
            <a:ext cx="311150" cy="396875"/>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2</a:t>
            </a:r>
          </a:p>
        </p:txBody>
      </p:sp>
      <p:sp>
        <p:nvSpPr>
          <p:cNvPr id="620581" name="文本框 620580"/>
          <p:cNvSpPr txBox="1"/>
          <p:nvPr/>
        </p:nvSpPr>
        <p:spPr>
          <a:xfrm>
            <a:off x="6265863" y="2076450"/>
            <a:ext cx="311150" cy="396875"/>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3</a:t>
            </a:r>
          </a:p>
        </p:txBody>
      </p:sp>
      <p:grpSp>
        <p:nvGrpSpPr>
          <p:cNvPr id="620582" name="组合 620581"/>
          <p:cNvGrpSpPr/>
          <p:nvPr/>
        </p:nvGrpSpPr>
        <p:grpSpPr>
          <a:xfrm>
            <a:off x="1371600" y="4829175"/>
            <a:ext cx="311150" cy="396875"/>
            <a:chOff x="1272" y="3042"/>
            <a:chExt cx="196" cy="250"/>
          </a:xfrm>
        </p:grpSpPr>
        <p:sp>
          <p:nvSpPr>
            <p:cNvPr id="620583" name="任意多边形 620582"/>
            <p:cNvSpPr>
              <a:spLocks noChangeAspect="1"/>
            </p:cNvSpPr>
            <p:nvPr/>
          </p:nvSpPr>
          <p:spPr>
            <a:xfrm>
              <a:off x="1405" y="3042"/>
              <a:ext cx="45" cy="45"/>
            </a:xfrm>
            <a:custGeom>
              <a:avLst/>
              <a:gdLst/>
              <a:ahLst/>
              <a:cxnLst/>
              <a:rect l="0" t="0" r="0" b="0"/>
              <a:pathLst>
                <a:path w="216" h="216">
                  <a:moveTo>
                    <a:pt x="216" y="108"/>
                  </a:moveTo>
                  <a:lnTo>
                    <a:pt x="184" y="31"/>
                  </a:lnTo>
                  <a:lnTo>
                    <a:pt x="108" y="0"/>
                  </a:lnTo>
                  <a:lnTo>
                    <a:pt x="31" y="31"/>
                  </a:lnTo>
                  <a:lnTo>
                    <a:pt x="0" y="108"/>
                  </a:lnTo>
                  <a:lnTo>
                    <a:pt x="31" y="184"/>
                  </a:lnTo>
                  <a:lnTo>
                    <a:pt x="108" y="216"/>
                  </a:lnTo>
                  <a:lnTo>
                    <a:pt x="184" y="184"/>
                  </a:lnTo>
                  <a:lnTo>
                    <a:pt x="216" y="108"/>
                  </a:lnTo>
                </a:path>
              </a:pathLst>
            </a:custGeom>
            <a:solidFill>
              <a:srgbClr val="800080"/>
            </a:solidFill>
            <a:ln w="0" cap="flat" cmpd="sng">
              <a:solidFill>
                <a:srgbClr val="000000"/>
              </a:solidFill>
              <a:prstDash val="solid"/>
              <a:headEnd type="none" w="med" len="med"/>
              <a:tailEnd type="none" w="med" len="med"/>
            </a:ln>
          </p:spPr>
          <p:txBody>
            <a:bodyPr/>
            <a:lstStyle/>
            <a:p>
              <a:endParaRPr lang="zh-CN" altLang="en-US"/>
            </a:p>
          </p:txBody>
        </p:sp>
        <p:sp>
          <p:nvSpPr>
            <p:cNvPr id="620584" name="文本框 620583"/>
            <p:cNvSpPr txBox="1"/>
            <p:nvPr/>
          </p:nvSpPr>
          <p:spPr>
            <a:xfrm>
              <a:off x="1272" y="304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p>
          </p:txBody>
        </p:sp>
      </p:grpSp>
      <p:grpSp>
        <p:nvGrpSpPr>
          <p:cNvPr id="620585" name="组合 620584"/>
          <p:cNvGrpSpPr/>
          <p:nvPr/>
        </p:nvGrpSpPr>
        <p:grpSpPr>
          <a:xfrm>
            <a:off x="1801813" y="4906963"/>
            <a:ext cx="311150" cy="427037"/>
            <a:chOff x="1543" y="3091"/>
            <a:chExt cx="196" cy="269"/>
          </a:xfrm>
        </p:grpSpPr>
        <p:sp>
          <p:nvSpPr>
            <p:cNvPr id="620586" name="任意多边形 620585"/>
            <p:cNvSpPr>
              <a:spLocks noChangeAspect="1"/>
            </p:cNvSpPr>
            <p:nvPr/>
          </p:nvSpPr>
          <p:spPr>
            <a:xfrm>
              <a:off x="1640" y="3091"/>
              <a:ext cx="45" cy="45"/>
            </a:xfrm>
            <a:custGeom>
              <a:avLst/>
              <a:gdLst/>
              <a:ahLst/>
              <a:cxnLst/>
              <a:rect l="0" t="0" r="0" b="0"/>
              <a:pathLst>
                <a:path w="216" h="216">
                  <a:moveTo>
                    <a:pt x="216" y="108"/>
                  </a:moveTo>
                  <a:lnTo>
                    <a:pt x="184" y="31"/>
                  </a:lnTo>
                  <a:lnTo>
                    <a:pt x="108" y="0"/>
                  </a:lnTo>
                  <a:lnTo>
                    <a:pt x="32" y="31"/>
                  </a:lnTo>
                  <a:lnTo>
                    <a:pt x="0" y="108"/>
                  </a:lnTo>
                  <a:lnTo>
                    <a:pt x="32" y="184"/>
                  </a:lnTo>
                  <a:lnTo>
                    <a:pt x="108" y="216"/>
                  </a:lnTo>
                  <a:lnTo>
                    <a:pt x="184" y="184"/>
                  </a:lnTo>
                  <a:lnTo>
                    <a:pt x="216" y="108"/>
                  </a:lnTo>
                </a:path>
              </a:pathLst>
            </a:custGeom>
            <a:solidFill>
              <a:srgbClr val="800080"/>
            </a:solidFill>
            <a:ln w="0" cap="flat" cmpd="sng">
              <a:solidFill>
                <a:srgbClr val="000000"/>
              </a:solidFill>
              <a:prstDash val="solid"/>
              <a:headEnd type="none" w="med" len="med"/>
              <a:tailEnd type="none" w="med" len="med"/>
            </a:ln>
          </p:spPr>
          <p:txBody>
            <a:bodyPr/>
            <a:lstStyle/>
            <a:p>
              <a:endParaRPr lang="zh-CN" altLang="en-US"/>
            </a:p>
          </p:txBody>
        </p:sp>
        <p:sp>
          <p:nvSpPr>
            <p:cNvPr id="620587" name="文本框 620586"/>
            <p:cNvSpPr txBox="1"/>
            <p:nvPr/>
          </p:nvSpPr>
          <p:spPr>
            <a:xfrm>
              <a:off x="1543" y="311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2</a:t>
              </a:r>
            </a:p>
          </p:txBody>
        </p:sp>
      </p:grpSp>
      <p:grpSp>
        <p:nvGrpSpPr>
          <p:cNvPr id="620588" name="组合 620587"/>
          <p:cNvGrpSpPr/>
          <p:nvPr/>
        </p:nvGrpSpPr>
        <p:grpSpPr>
          <a:xfrm>
            <a:off x="2190750" y="4986338"/>
            <a:ext cx="311150" cy="427037"/>
            <a:chOff x="1788" y="3141"/>
            <a:chExt cx="196" cy="269"/>
          </a:xfrm>
        </p:grpSpPr>
        <p:sp>
          <p:nvSpPr>
            <p:cNvPr id="620589" name="任意多边形 620588"/>
            <p:cNvSpPr>
              <a:spLocks noChangeAspect="1"/>
            </p:cNvSpPr>
            <p:nvPr/>
          </p:nvSpPr>
          <p:spPr>
            <a:xfrm>
              <a:off x="1875" y="3141"/>
              <a:ext cx="45" cy="45"/>
            </a:xfrm>
            <a:custGeom>
              <a:avLst/>
              <a:gdLst/>
              <a:ahLst/>
              <a:cxnLst/>
              <a:rect l="0" t="0" r="0" b="0"/>
              <a:pathLst>
                <a:path w="216" h="216">
                  <a:moveTo>
                    <a:pt x="216" y="108"/>
                  </a:moveTo>
                  <a:lnTo>
                    <a:pt x="185" y="32"/>
                  </a:lnTo>
                  <a:lnTo>
                    <a:pt x="108" y="0"/>
                  </a:lnTo>
                  <a:lnTo>
                    <a:pt x="32" y="32"/>
                  </a:lnTo>
                  <a:lnTo>
                    <a:pt x="0" y="108"/>
                  </a:lnTo>
                  <a:lnTo>
                    <a:pt x="32" y="185"/>
                  </a:lnTo>
                  <a:lnTo>
                    <a:pt x="108" y="216"/>
                  </a:lnTo>
                  <a:lnTo>
                    <a:pt x="185" y="185"/>
                  </a:lnTo>
                  <a:lnTo>
                    <a:pt x="216" y="108"/>
                  </a:lnTo>
                </a:path>
              </a:pathLst>
            </a:custGeom>
            <a:solidFill>
              <a:srgbClr val="800080"/>
            </a:solidFill>
            <a:ln w="0" cap="flat" cmpd="sng">
              <a:solidFill>
                <a:srgbClr val="000000"/>
              </a:solidFill>
              <a:prstDash val="solid"/>
              <a:headEnd type="none" w="med" len="med"/>
              <a:tailEnd type="none" w="med" len="med"/>
            </a:ln>
          </p:spPr>
          <p:txBody>
            <a:bodyPr/>
            <a:lstStyle/>
            <a:p>
              <a:endParaRPr lang="zh-CN" altLang="en-US"/>
            </a:p>
          </p:txBody>
        </p:sp>
        <p:sp>
          <p:nvSpPr>
            <p:cNvPr id="620590" name="文本框 620589"/>
            <p:cNvSpPr txBox="1"/>
            <p:nvPr/>
          </p:nvSpPr>
          <p:spPr>
            <a:xfrm>
              <a:off x="1788" y="316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3</a:t>
              </a:r>
            </a:p>
          </p:txBody>
        </p:sp>
      </p:grpSp>
      <p:grpSp>
        <p:nvGrpSpPr>
          <p:cNvPr id="620591" name="组合 620590"/>
          <p:cNvGrpSpPr/>
          <p:nvPr/>
        </p:nvGrpSpPr>
        <p:grpSpPr>
          <a:xfrm>
            <a:off x="2571750" y="5064125"/>
            <a:ext cx="311150" cy="425450"/>
            <a:chOff x="2028" y="3190"/>
            <a:chExt cx="196" cy="268"/>
          </a:xfrm>
        </p:grpSpPr>
        <p:sp>
          <p:nvSpPr>
            <p:cNvPr id="620592" name="任意多边形 620591"/>
            <p:cNvSpPr>
              <a:spLocks noChangeAspect="1"/>
            </p:cNvSpPr>
            <p:nvPr/>
          </p:nvSpPr>
          <p:spPr>
            <a:xfrm>
              <a:off x="2110" y="3190"/>
              <a:ext cx="45" cy="45"/>
            </a:xfrm>
            <a:custGeom>
              <a:avLst/>
              <a:gdLst/>
              <a:ahLst/>
              <a:cxnLst/>
              <a:rect l="0" t="0" r="0" b="0"/>
              <a:pathLst>
                <a:path w="217" h="216">
                  <a:moveTo>
                    <a:pt x="217" y="108"/>
                  </a:moveTo>
                  <a:lnTo>
                    <a:pt x="185" y="32"/>
                  </a:lnTo>
                  <a:lnTo>
                    <a:pt x="108" y="0"/>
                  </a:lnTo>
                  <a:lnTo>
                    <a:pt x="32" y="32"/>
                  </a:lnTo>
                  <a:lnTo>
                    <a:pt x="0" y="108"/>
                  </a:lnTo>
                  <a:lnTo>
                    <a:pt x="32" y="185"/>
                  </a:lnTo>
                  <a:lnTo>
                    <a:pt x="108" y="216"/>
                  </a:lnTo>
                  <a:lnTo>
                    <a:pt x="185" y="185"/>
                  </a:lnTo>
                  <a:lnTo>
                    <a:pt x="217" y="108"/>
                  </a:lnTo>
                </a:path>
              </a:pathLst>
            </a:custGeom>
            <a:solidFill>
              <a:srgbClr val="800080"/>
            </a:solidFill>
            <a:ln w="0" cap="flat" cmpd="sng">
              <a:solidFill>
                <a:srgbClr val="000000"/>
              </a:solidFill>
              <a:prstDash val="solid"/>
              <a:headEnd type="none" w="med" len="med"/>
              <a:tailEnd type="none" w="med" len="med"/>
            </a:ln>
          </p:spPr>
          <p:txBody>
            <a:bodyPr/>
            <a:lstStyle/>
            <a:p>
              <a:endParaRPr lang="zh-CN" altLang="en-US"/>
            </a:p>
          </p:txBody>
        </p:sp>
        <p:sp>
          <p:nvSpPr>
            <p:cNvPr id="620593" name="文本框 620592"/>
            <p:cNvSpPr txBox="1"/>
            <p:nvPr/>
          </p:nvSpPr>
          <p:spPr>
            <a:xfrm>
              <a:off x="2028" y="320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4</a:t>
              </a:r>
            </a:p>
          </p:txBody>
        </p:sp>
      </p:grpSp>
      <p:grpSp>
        <p:nvGrpSpPr>
          <p:cNvPr id="620594" name="组合 620593"/>
          <p:cNvGrpSpPr/>
          <p:nvPr/>
        </p:nvGrpSpPr>
        <p:grpSpPr>
          <a:xfrm>
            <a:off x="2927350" y="5143500"/>
            <a:ext cx="311150" cy="428625"/>
            <a:chOff x="2252" y="3240"/>
            <a:chExt cx="196" cy="270"/>
          </a:xfrm>
        </p:grpSpPr>
        <p:sp>
          <p:nvSpPr>
            <p:cNvPr id="620595" name="任意多边形 620594"/>
            <p:cNvSpPr>
              <a:spLocks noChangeAspect="1"/>
            </p:cNvSpPr>
            <p:nvPr/>
          </p:nvSpPr>
          <p:spPr>
            <a:xfrm>
              <a:off x="2345" y="3240"/>
              <a:ext cx="45" cy="45"/>
            </a:xfrm>
            <a:custGeom>
              <a:avLst/>
              <a:gdLst/>
              <a:ahLst/>
              <a:cxnLst/>
              <a:rect l="0" t="0" r="0" b="0"/>
              <a:pathLst>
                <a:path w="216" h="217">
                  <a:moveTo>
                    <a:pt x="216" y="109"/>
                  </a:moveTo>
                  <a:lnTo>
                    <a:pt x="184" y="32"/>
                  </a:lnTo>
                  <a:lnTo>
                    <a:pt x="108" y="0"/>
                  </a:lnTo>
                  <a:lnTo>
                    <a:pt x="31" y="32"/>
                  </a:lnTo>
                  <a:lnTo>
                    <a:pt x="0" y="109"/>
                  </a:lnTo>
                  <a:lnTo>
                    <a:pt x="31" y="185"/>
                  </a:lnTo>
                  <a:lnTo>
                    <a:pt x="108" y="217"/>
                  </a:lnTo>
                  <a:lnTo>
                    <a:pt x="184" y="185"/>
                  </a:lnTo>
                  <a:lnTo>
                    <a:pt x="216" y="109"/>
                  </a:lnTo>
                </a:path>
              </a:pathLst>
            </a:custGeom>
            <a:solidFill>
              <a:srgbClr val="800080"/>
            </a:solidFill>
            <a:ln w="0" cap="flat" cmpd="sng">
              <a:solidFill>
                <a:srgbClr val="000000"/>
              </a:solidFill>
              <a:prstDash val="solid"/>
              <a:headEnd type="none" w="med" len="med"/>
              <a:tailEnd type="none" w="med" len="med"/>
            </a:ln>
          </p:spPr>
          <p:txBody>
            <a:bodyPr/>
            <a:lstStyle/>
            <a:p>
              <a:endParaRPr lang="zh-CN" altLang="en-US"/>
            </a:p>
          </p:txBody>
        </p:sp>
        <p:sp>
          <p:nvSpPr>
            <p:cNvPr id="620596" name="文本框 620595"/>
            <p:cNvSpPr txBox="1"/>
            <p:nvPr/>
          </p:nvSpPr>
          <p:spPr>
            <a:xfrm>
              <a:off x="2252" y="326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5</a:t>
              </a:r>
            </a:p>
          </p:txBody>
        </p:sp>
      </p:grpSp>
      <p:sp>
        <p:nvSpPr>
          <p:cNvPr id="620597" name="文本框 620596"/>
          <p:cNvSpPr txBox="1"/>
          <p:nvPr/>
        </p:nvSpPr>
        <p:spPr>
          <a:xfrm>
            <a:off x="4648200" y="3581400"/>
            <a:ext cx="1462088" cy="396875"/>
          </a:xfrm>
          <a:prstGeom prst="rect">
            <a:avLst/>
          </a:prstGeom>
          <a:gradFill rotWithShape="0">
            <a:gsLst>
              <a:gs pos="0">
                <a:schemeClr val="bg1"/>
              </a:gs>
              <a:gs pos="50000">
                <a:srgbClr val="99CCFF"/>
              </a:gs>
              <a:gs pos="100000">
                <a:schemeClr val="bg1"/>
              </a:gs>
            </a:gsLst>
            <a:lin ang="18900000" scaled="1"/>
            <a:tileRect/>
          </a:gradFill>
          <a:ln w="9525">
            <a:noFill/>
          </a:ln>
        </p:spPr>
        <p:txBody>
          <a:bodyPr wrap="none" anchor="t" anchorCtr="0">
            <a:spAutoFit/>
          </a:bodyPr>
          <a:lstStyle/>
          <a:p>
            <a:r>
              <a:rPr lang="zh-CN" altLang="en-US" dirty="0">
                <a:solidFill>
                  <a:srgbClr val="C00000"/>
                </a:solidFill>
                <a:latin typeface="Times New Roman" panose="02020603050405020304" pitchFamily="18" charset="0"/>
              </a:rPr>
              <a:t>作图步骤：</a:t>
            </a:r>
          </a:p>
        </p:txBody>
      </p:sp>
      <p:sp>
        <p:nvSpPr>
          <p:cNvPr id="620598" name="文本框 620597"/>
          <p:cNvSpPr txBox="1"/>
          <p:nvPr/>
        </p:nvSpPr>
        <p:spPr>
          <a:xfrm>
            <a:off x="4267200" y="4132263"/>
            <a:ext cx="4025900"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a</a:t>
            </a:r>
            <a:r>
              <a:rPr lang="zh-CN" altLang="en-US">
                <a:latin typeface="Times New Roman" panose="02020603050405020304" pitchFamily="18" charset="0"/>
                <a:ea typeface="仿宋_GB2312" pitchFamily="49" charset="-122"/>
              </a:rPr>
              <a:t>）由</a:t>
            </a:r>
            <a:r>
              <a:rPr lang="en-US" altLang="zh-CN">
                <a:latin typeface="Times New Roman" panose="02020603050405020304" pitchFamily="18" charset="0"/>
                <a:ea typeface="仿宋_GB2312" pitchFamily="49" charset="-122"/>
              </a:rPr>
              <a:t>a</a:t>
            </a:r>
            <a:r>
              <a:rPr lang="zh-CN" altLang="en-US">
                <a:latin typeface="Times New Roman" panose="02020603050405020304" pitchFamily="18" charset="0"/>
                <a:ea typeface="仿宋_GB2312" pitchFamily="49" charset="-122"/>
              </a:rPr>
              <a:t>（或</a:t>
            </a:r>
            <a:r>
              <a:rPr lang="en-US" altLang="zh-CN">
                <a:latin typeface="Times New Roman" panose="02020603050405020304" pitchFamily="18" charset="0"/>
                <a:ea typeface="仿宋_GB2312" pitchFamily="49" charset="-122"/>
              </a:rPr>
              <a:t>b</a:t>
            </a:r>
            <a:r>
              <a:rPr lang="zh-CN" altLang="en-US">
                <a:latin typeface="Times New Roman" panose="02020603050405020304" pitchFamily="18" charset="0"/>
                <a:ea typeface="仿宋_GB2312" pitchFamily="49" charset="-122"/>
              </a:rPr>
              <a:t>）</a:t>
            </a:r>
            <a:r>
              <a:rPr lang="zh-CN" altLang="en-US" dirty="0">
                <a:latin typeface="Times New Roman" panose="02020603050405020304" pitchFamily="18" charset="0"/>
                <a:ea typeface="仿宋_GB2312" pitchFamily="49" charset="-122"/>
              </a:rPr>
              <a:t>任作一直线</a:t>
            </a:r>
            <a:r>
              <a:rPr lang="en-US" altLang="zh-CN">
                <a:latin typeface="Times New Roman" panose="02020603050405020304" pitchFamily="18" charset="0"/>
                <a:ea typeface="仿宋_GB2312" pitchFamily="49" charset="-122"/>
              </a:rPr>
              <a:t>aB</a:t>
            </a:r>
            <a:r>
              <a:rPr lang="en-US" altLang="zh-CN" baseline="-30000">
                <a:latin typeface="Times New Roman" panose="02020603050405020304" pitchFamily="18" charset="0"/>
                <a:ea typeface="仿宋_GB2312" pitchFamily="49" charset="-122"/>
              </a:rPr>
              <a:t>0</a:t>
            </a:r>
            <a:r>
              <a:rPr lang="zh-CN" altLang="en-US">
                <a:latin typeface="Times New Roman" panose="02020603050405020304" pitchFamily="18" charset="0"/>
                <a:ea typeface="仿宋_GB2312" pitchFamily="49" charset="-122"/>
              </a:rPr>
              <a:t>；</a:t>
            </a:r>
            <a:endParaRPr lang="zh-CN" altLang="en-US">
              <a:latin typeface="Times New Roman" panose="02020603050405020304" pitchFamily="18" charset="0"/>
            </a:endParaRPr>
          </a:p>
        </p:txBody>
      </p:sp>
      <p:sp>
        <p:nvSpPr>
          <p:cNvPr id="620599" name="文本框 620598"/>
          <p:cNvSpPr txBox="1"/>
          <p:nvPr/>
        </p:nvSpPr>
        <p:spPr>
          <a:xfrm>
            <a:off x="4267200" y="4500563"/>
            <a:ext cx="4217988" cy="7016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b</a:t>
            </a:r>
            <a:r>
              <a:rPr lang="zh-CN" altLang="en-US">
                <a:latin typeface="Times New Roman" panose="02020603050405020304" pitchFamily="18" charset="0"/>
                <a:ea typeface="仿宋_GB2312" pitchFamily="49" charset="-122"/>
              </a:rPr>
              <a:t>）在</a:t>
            </a:r>
            <a:r>
              <a:rPr lang="en-US" altLang="zh-CN">
                <a:latin typeface="Times New Roman" panose="02020603050405020304" pitchFamily="18" charset="0"/>
                <a:ea typeface="仿宋_GB2312" pitchFamily="49" charset="-122"/>
              </a:rPr>
              <a:t>aB</a:t>
            </a:r>
            <a:r>
              <a:rPr lang="en-US" altLang="zh-CN" baseline="-30000">
                <a:latin typeface="Times New Roman" panose="02020603050405020304" pitchFamily="18" charset="0"/>
                <a:ea typeface="仿宋_GB2312" pitchFamily="49" charset="-122"/>
              </a:rPr>
              <a:t>0</a:t>
            </a:r>
            <a:r>
              <a:rPr lang="en-US" altLang="zh-CN">
                <a:latin typeface="Times New Roman" panose="02020603050405020304" pitchFamily="18" charset="0"/>
                <a:ea typeface="仿宋_GB2312" pitchFamily="49" charset="-122"/>
              </a:rPr>
              <a:t> </a:t>
            </a:r>
            <a:r>
              <a:rPr lang="zh-CN" altLang="en-US" dirty="0">
                <a:latin typeface="Times New Roman" panose="02020603050405020304" pitchFamily="18" charset="0"/>
                <a:ea typeface="仿宋_GB2312" pitchFamily="49" charset="-122"/>
              </a:rPr>
              <a:t>上以适当长度取</a:t>
            </a:r>
            <a:r>
              <a:rPr lang="en-US" altLang="zh-CN">
                <a:latin typeface="Times New Roman" panose="02020603050405020304" pitchFamily="18" charset="0"/>
                <a:ea typeface="仿宋_GB2312" pitchFamily="49" charset="-122"/>
              </a:rPr>
              <a:t>5</a:t>
            </a:r>
            <a:r>
              <a:rPr lang="zh-CN" altLang="en-US" dirty="0">
                <a:latin typeface="Times New Roman" panose="02020603050405020304" pitchFamily="18" charset="0"/>
                <a:ea typeface="仿宋_GB2312" pitchFamily="49" charset="-122"/>
              </a:rPr>
              <a:t>等分，</a:t>
            </a:r>
          </a:p>
          <a:p>
            <a:pPr eaLnBrk="0" hangingPunct="0"/>
            <a:r>
              <a:rPr lang="zh-CN" altLang="en-US" dirty="0">
                <a:latin typeface="Times New Roman" panose="02020603050405020304" pitchFamily="18" charset="0"/>
                <a:ea typeface="仿宋_GB2312" pitchFamily="49" charset="-122"/>
              </a:rPr>
              <a:t>     得等分点</a:t>
            </a:r>
            <a:r>
              <a:rPr lang="en-US" altLang="zh-CN">
                <a:latin typeface="Times New Roman" panose="02020603050405020304" pitchFamily="18" charset="0"/>
                <a:ea typeface="仿宋_GB2312" pitchFamily="49" charset="-122"/>
              </a:rPr>
              <a:t>1</a:t>
            </a:r>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2</a:t>
            </a:r>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3</a:t>
            </a:r>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4</a:t>
            </a:r>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5</a:t>
            </a:r>
            <a:r>
              <a:rPr lang="zh-CN" altLang="en-US" dirty="0">
                <a:latin typeface="Times New Roman" panose="02020603050405020304" pitchFamily="18" charset="0"/>
                <a:ea typeface="仿宋_GB2312" pitchFamily="49" charset="-122"/>
              </a:rPr>
              <a:t>；</a:t>
            </a:r>
            <a:endParaRPr lang="zh-CN" altLang="en-US">
              <a:latin typeface="Times New Roman" panose="02020603050405020304" pitchFamily="18" charset="0"/>
            </a:endParaRPr>
          </a:p>
        </p:txBody>
      </p:sp>
      <p:sp>
        <p:nvSpPr>
          <p:cNvPr id="620600" name="文本框 620599"/>
          <p:cNvSpPr txBox="1"/>
          <p:nvPr/>
        </p:nvSpPr>
        <p:spPr>
          <a:xfrm>
            <a:off x="4267200" y="5195888"/>
            <a:ext cx="4419600" cy="701675"/>
          </a:xfrm>
          <a:prstGeom prst="rect">
            <a:avLst/>
          </a:prstGeom>
          <a:noFill/>
          <a:ln w="9525">
            <a:noFill/>
          </a:ln>
        </p:spPr>
        <p:txBody>
          <a:bodyPr>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c</a:t>
            </a:r>
            <a:r>
              <a:rPr lang="zh-CN" altLang="en-US">
                <a:latin typeface="Times New Roman" panose="02020603050405020304" pitchFamily="18" charset="0"/>
                <a:ea typeface="仿宋_GB2312" pitchFamily="49" charset="-122"/>
              </a:rPr>
              <a:t>）连</a:t>
            </a:r>
            <a:r>
              <a:rPr lang="en-US" altLang="zh-CN" i="1">
                <a:latin typeface="Times New Roman" panose="02020603050405020304" pitchFamily="18" charset="0"/>
                <a:ea typeface="仿宋_GB2312" pitchFamily="49" charset="-122"/>
              </a:rPr>
              <a:t>b</a:t>
            </a:r>
            <a:r>
              <a:rPr lang="en-US" altLang="zh-CN">
                <a:latin typeface="Times New Roman" panose="02020603050405020304" pitchFamily="18" charset="0"/>
                <a:ea typeface="仿宋_GB2312" pitchFamily="49" charset="-122"/>
              </a:rPr>
              <a:t>5</a:t>
            </a:r>
            <a:r>
              <a:rPr lang="zh-CN" altLang="en-US">
                <a:latin typeface="Times New Roman" panose="02020603050405020304" pitchFamily="18" charset="0"/>
                <a:ea typeface="仿宋_GB2312" pitchFamily="49" charset="-122"/>
              </a:rPr>
              <a:t>，</a:t>
            </a:r>
            <a:r>
              <a:rPr lang="zh-CN" altLang="en-US" dirty="0">
                <a:latin typeface="Times New Roman" panose="02020603050405020304" pitchFamily="18" charset="0"/>
                <a:ea typeface="仿宋_GB2312" pitchFamily="49" charset="-122"/>
              </a:rPr>
              <a:t>自</a:t>
            </a:r>
            <a:r>
              <a:rPr lang="en-US" altLang="zh-CN">
                <a:latin typeface="Times New Roman" panose="02020603050405020304" pitchFamily="18" charset="0"/>
                <a:ea typeface="仿宋_GB2312" pitchFamily="49" charset="-122"/>
              </a:rPr>
              <a:t>2</a:t>
            </a:r>
            <a:r>
              <a:rPr lang="zh-CN" altLang="en-US" dirty="0">
                <a:latin typeface="Times New Roman" panose="02020603050405020304" pitchFamily="18" charset="0"/>
                <a:ea typeface="仿宋_GB2312" pitchFamily="49" charset="-122"/>
              </a:rPr>
              <a:t>作直线平行于</a:t>
            </a:r>
            <a:r>
              <a:rPr lang="en-US" altLang="zh-CN">
                <a:latin typeface="Times New Roman" panose="02020603050405020304" pitchFamily="18" charset="0"/>
                <a:ea typeface="仿宋_GB2312" pitchFamily="49" charset="-122"/>
              </a:rPr>
              <a:t>5</a:t>
            </a:r>
            <a:r>
              <a:rPr lang="en-US" altLang="zh-CN" i="1">
                <a:latin typeface="Times New Roman" panose="02020603050405020304" pitchFamily="18" charset="0"/>
                <a:ea typeface="仿宋_GB2312" pitchFamily="49" charset="-122"/>
              </a:rPr>
              <a:t>b</a:t>
            </a:r>
            <a:r>
              <a:rPr lang="zh-CN" altLang="en-US">
                <a:latin typeface="Times New Roman" panose="02020603050405020304" pitchFamily="18" charset="0"/>
                <a:ea typeface="仿宋_GB2312" pitchFamily="49" charset="-122"/>
              </a:rPr>
              <a:t>，</a:t>
            </a:r>
          </a:p>
          <a:p>
            <a:pPr eaLnBrk="0" hangingPunct="0"/>
            <a:r>
              <a:rPr lang="zh-CN" altLang="en-US">
                <a:latin typeface="Times New Roman" panose="02020603050405020304" pitchFamily="18" charset="0"/>
                <a:ea typeface="仿宋_GB2312" pitchFamily="49" charset="-122"/>
              </a:rPr>
              <a:t>     </a:t>
            </a:r>
            <a:r>
              <a:rPr lang="zh-CN" altLang="en-US" dirty="0">
                <a:latin typeface="Times New Roman" panose="02020603050405020304" pitchFamily="18" charset="0"/>
                <a:ea typeface="仿宋_GB2312" pitchFamily="49" charset="-122"/>
              </a:rPr>
              <a:t>此直线与</a:t>
            </a:r>
            <a:r>
              <a:rPr lang="en-US" altLang="zh-CN" i="1" dirty="0" err="1">
                <a:latin typeface="Times New Roman" panose="02020603050405020304" pitchFamily="18" charset="0"/>
                <a:ea typeface="仿宋_GB2312" pitchFamily="49" charset="-122"/>
              </a:rPr>
              <a:t>ab</a:t>
            </a:r>
            <a:r>
              <a:rPr lang="zh-CN" altLang="en-US" dirty="0">
                <a:latin typeface="Times New Roman" panose="02020603050405020304" pitchFamily="18" charset="0"/>
                <a:ea typeface="仿宋_GB2312" pitchFamily="49" charset="-122"/>
              </a:rPr>
              <a:t>的交点即</a:t>
            </a:r>
            <a:r>
              <a:rPr lang="en-US" altLang="zh-CN" i="1">
                <a:latin typeface="Times New Roman" panose="02020603050405020304" pitchFamily="18" charset="0"/>
                <a:ea typeface="仿宋_GB2312" pitchFamily="49" charset="-122"/>
              </a:rPr>
              <a:t>c</a:t>
            </a:r>
            <a:r>
              <a:rPr lang="zh-CN" altLang="en-US" dirty="0">
                <a:latin typeface="Times New Roman" panose="02020603050405020304" pitchFamily="18" charset="0"/>
                <a:ea typeface="仿宋_GB2312" pitchFamily="49" charset="-122"/>
              </a:rPr>
              <a:t>点；</a:t>
            </a:r>
            <a:endParaRPr lang="zh-CN" altLang="en-US">
              <a:latin typeface="Times New Roman" panose="02020603050405020304" pitchFamily="18" charset="0"/>
              <a:ea typeface="仿宋_GB2312" pitchFamily="49" charset="-122"/>
            </a:endParaRPr>
          </a:p>
        </p:txBody>
      </p:sp>
      <p:sp>
        <p:nvSpPr>
          <p:cNvPr id="620601" name="文本框 620600"/>
          <p:cNvSpPr txBox="1"/>
          <p:nvPr/>
        </p:nvSpPr>
        <p:spPr>
          <a:xfrm>
            <a:off x="4267200" y="5884863"/>
            <a:ext cx="3983038"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d</a:t>
            </a:r>
            <a:r>
              <a:rPr lang="zh-CN" altLang="en-US">
                <a:latin typeface="Times New Roman" panose="02020603050405020304" pitchFamily="18" charset="0"/>
                <a:ea typeface="仿宋_GB2312" pitchFamily="49" charset="-122"/>
              </a:rPr>
              <a:t>）由</a:t>
            </a:r>
            <a:r>
              <a:rPr lang="en-US" altLang="zh-CN" i="1">
                <a:latin typeface="Times New Roman" panose="02020603050405020304" pitchFamily="18" charset="0"/>
                <a:ea typeface="仿宋_GB2312" pitchFamily="49" charset="-122"/>
              </a:rPr>
              <a:t>c</a:t>
            </a:r>
            <a:r>
              <a:rPr lang="zh-CN" altLang="en-US" dirty="0">
                <a:latin typeface="Times New Roman" panose="02020603050405020304" pitchFamily="18" charset="0"/>
                <a:ea typeface="仿宋_GB2312" pitchFamily="49" charset="-122"/>
              </a:rPr>
              <a:t>求得</a:t>
            </a:r>
            <a:r>
              <a:rPr lang="en-US" altLang="zh-CN" i="1">
                <a:latin typeface="Times New Roman" panose="02020603050405020304" pitchFamily="18" charset="0"/>
                <a:ea typeface="仿宋_GB2312" pitchFamily="49" charset="-122"/>
              </a:rPr>
              <a:t>c'</a:t>
            </a:r>
            <a:r>
              <a:rPr lang="zh-CN" altLang="en-US">
                <a:latin typeface="Times New Roman" panose="02020603050405020304" pitchFamily="18" charset="0"/>
                <a:ea typeface="仿宋_GB2312" pitchFamily="49" charset="-122"/>
              </a:rPr>
              <a:t>，</a:t>
            </a:r>
            <a:r>
              <a:rPr lang="en-US" altLang="zh-CN" i="1">
                <a:latin typeface="Times New Roman" panose="02020603050405020304" pitchFamily="18" charset="0"/>
                <a:ea typeface="仿宋_GB2312" pitchFamily="49" charset="-122"/>
              </a:rPr>
              <a:t>c</a:t>
            </a:r>
            <a:r>
              <a:rPr lang="zh-CN" altLang="en-US">
                <a:latin typeface="Times New Roman" panose="02020603050405020304" pitchFamily="18" charset="0"/>
                <a:ea typeface="仿宋_GB2312" pitchFamily="49" charset="-122"/>
              </a:rPr>
              <a:t>及</a:t>
            </a:r>
            <a:r>
              <a:rPr lang="en-US" altLang="zh-CN" i="1">
                <a:latin typeface="Times New Roman" panose="02020603050405020304" pitchFamily="18" charset="0"/>
                <a:ea typeface="仿宋_GB2312" pitchFamily="49" charset="-122"/>
              </a:rPr>
              <a:t>c'</a:t>
            </a:r>
            <a:r>
              <a:rPr lang="zh-CN" altLang="en-US" dirty="0">
                <a:latin typeface="Times New Roman" panose="02020603050405020304" pitchFamily="18" charset="0"/>
                <a:ea typeface="仿宋_GB2312" pitchFamily="49" charset="-122"/>
              </a:rPr>
              <a:t>即为所求。</a:t>
            </a:r>
            <a:endParaRPr lang="zh-CN" altLang="en-US">
              <a:latin typeface="Times New Roman" panose="02020603050405020304" pitchFamily="18" charset="0"/>
            </a:endParaRPr>
          </a:p>
        </p:txBody>
      </p:sp>
      <p:sp>
        <p:nvSpPr>
          <p:cNvPr id="620602" name="文本框 620601"/>
          <p:cNvSpPr txBox="1"/>
          <p:nvPr/>
        </p:nvSpPr>
        <p:spPr>
          <a:xfrm>
            <a:off x="3489325" y="5221288"/>
            <a:ext cx="436563" cy="396875"/>
          </a:xfrm>
          <a:prstGeom prst="rect">
            <a:avLst/>
          </a:prstGeom>
          <a:noFill/>
          <a:ln w="9525">
            <a:noFill/>
          </a:ln>
        </p:spPr>
        <p:txBody>
          <a:bodyPr wrap="none" anchor="t" anchorCtr="0">
            <a:spAutoFit/>
          </a:bodyPr>
          <a:lstStyle/>
          <a:p>
            <a:r>
              <a:rPr lang="en-US" altLang="zh-CN">
                <a:latin typeface="Times New Roman" panose="02020603050405020304" pitchFamily="18" charset="0"/>
                <a:ea typeface="仿宋_GB2312" pitchFamily="49" charset="-122"/>
              </a:rPr>
              <a:t>B</a:t>
            </a:r>
            <a:r>
              <a:rPr lang="en-US" altLang="zh-CN" baseline="-30000">
                <a:latin typeface="Times New Roman" panose="02020603050405020304" pitchFamily="18" charset="0"/>
                <a:ea typeface="仿宋_GB2312" pitchFamily="49" charset="-122"/>
              </a:rPr>
              <a:t>0</a:t>
            </a:r>
          </a:p>
        </p:txBody>
      </p:sp>
      <p:sp>
        <p:nvSpPr>
          <p:cNvPr id="620603" name="文本框 620602"/>
          <p:cNvSpPr txBox="1"/>
          <p:nvPr/>
        </p:nvSpPr>
        <p:spPr>
          <a:xfrm>
            <a:off x="4800600" y="1431925"/>
            <a:ext cx="950913"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分析：</a:t>
            </a:r>
            <a:endParaRPr lang="zh-CN" altLang="en-US">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0546"/>
                                        </p:tgtEl>
                                        <p:attrNameLst>
                                          <p:attrName>style.visibility</p:attrName>
                                        </p:attrNameLst>
                                      </p:cBhvr>
                                      <p:to>
                                        <p:strVal val="visible"/>
                                      </p:to>
                                    </p:set>
                                    <p:animEffect transition="in" filter="wipe(left)">
                                      <p:cBhvr>
                                        <p:cTn id="7" dur="500"/>
                                        <p:tgtEl>
                                          <p:spTgt spid="62054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20553"/>
                                        </p:tgtEl>
                                        <p:attrNameLst>
                                          <p:attrName>style.visibility</p:attrName>
                                        </p:attrNameLst>
                                      </p:cBhvr>
                                      <p:to>
                                        <p:strVal val="visible"/>
                                      </p:to>
                                    </p:set>
                                    <p:animEffect transition="in" filter="strips(downLeft)">
                                      <p:cBhvr>
                                        <p:cTn id="12" dur="500"/>
                                        <p:tgtEl>
                                          <p:spTgt spid="6205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0603"/>
                                        </p:tgtEl>
                                        <p:attrNameLst>
                                          <p:attrName>style.visibility</p:attrName>
                                        </p:attrNameLst>
                                      </p:cBhvr>
                                      <p:to>
                                        <p:strVal val="visible"/>
                                      </p:to>
                                    </p:set>
                                    <p:animEffect transition="in" filter="wipe(left)">
                                      <p:cBhvr>
                                        <p:cTn id="17" dur="500"/>
                                        <p:tgtEl>
                                          <p:spTgt spid="6206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0551"/>
                                        </p:tgtEl>
                                        <p:attrNameLst>
                                          <p:attrName>style.visibility</p:attrName>
                                        </p:attrNameLst>
                                      </p:cBhvr>
                                      <p:to>
                                        <p:strVal val="visible"/>
                                      </p:to>
                                    </p:set>
                                    <p:animEffect transition="in" filter="wipe(left)">
                                      <p:cBhvr>
                                        <p:cTn id="22" dur="500"/>
                                        <p:tgtEl>
                                          <p:spTgt spid="6205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0578"/>
                                        </p:tgtEl>
                                        <p:attrNameLst>
                                          <p:attrName>style.visibility</p:attrName>
                                        </p:attrNameLst>
                                      </p:cBhvr>
                                      <p:to>
                                        <p:strVal val="visible"/>
                                      </p:to>
                                    </p:set>
                                    <p:animEffect transition="in" filter="wipe(left)">
                                      <p:cBhvr>
                                        <p:cTn id="27" dur="500"/>
                                        <p:tgtEl>
                                          <p:spTgt spid="62057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0579"/>
                                        </p:tgtEl>
                                        <p:attrNameLst>
                                          <p:attrName>style.visibility</p:attrName>
                                        </p:attrNameLst>
                                      </p:cBhvr>
                                      <p:to>
                                        <p:strVal val="visible"/>
                                      </p:to>
                                    </p:set>
                                    <p:animEffect transition="in" filter="wipe(left)">
                                      <p:cBhvr>
                                        <p:cTn id="32" dur="500"/>
                                        <p:tgtEl>
                                          <p:spTgt spid="6205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0575"/>
                                        </p:tgtEl>
                                        <p:attrNameLst>
                                          <p:attrName>style.visibility</p:attrName>
                                        </p:attrNameLst>
                                      </p:cBhvr>
                                      <p:to>
                                        <p:strVal val="visible"/>
                                      </p:to>
                                    </p:set>
                                    <p:animEffect transition="in" filter="wipe(left)">
                                      <p:cBhvr>
                                        <p:cTn id="37" dur="500"/>
                                        <p:tgtEl>
                                          <p:spTgt spid="62057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20552"/>
                                        </p:tgtEl>
                                        <p:attrNameLst>
                                          <p:attrName>style.visibility</p:attrName>
                                        </p:attrNameLst>
                                      </p:cBhvr>
                                      <p:to>
                                        <p:strVal val="visible"/>
                                      </p:to>
                                    </p:set>
                                    <p:animEffect transition="in" filter="wipe(left)">
                                      <p:cBhvr>
                                        <p:cTn id="42" dur="500"/>
                                        <p:tgtEl>
                                          <p:spTgt spid="62055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0580"/>
                                        </p:tgtEl>
                                        <p:attrNameLst>
                                          <p:attrName>style.visibility</p:attrName>
                                        </p:attrNameLst>
                                      </p:cBhvr>
                                      <p:to>
                                        <p:strVal val="visible"/>
                                      </p:to>
                                    </p:set>
                                    <p:animEffect transition="in" filter="wipe(left)">
                                      <p:cBhvr>
                                        <p:cTn id="47" dur="500"/>
                                        <p:tgtEl>
                                          <p:spTgt spid="6205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20581"/>
                                        </p:tgtEl>
                                        <p:attrNameLst>
                                          <p:attrName>style.visibility</p:attrName>
                                        </p:attrNameLst>
                                      </p:cBhvr>
                                      <p:to>
                                        <p:strVal val="visible"/>
                                      </p:to>
                                    </p:set>
                                    <p:animEffect transition="in" filter="wipe(left)">
                                      <p:cBhvr>
                                        <p:cTn id="52" dur="500"/>
                                        <p:tgtEl>
                                          <p:spTgt spid="6205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20597"/>
                                        </p:tgtEl>
                                        <p:attrNameLst>
                                          <p:attrName>style.visibility</p:attrName>
                                        </p:attrNameLst>
                                      </p:cBhvr>
                                      <p:to>
                                        <p:strVal val="visible"/>
                                      </p:to>
                                    </p:set>
                                    <p:animEffect transition="in" filter="wipe(left)">
                                      <p:cBhvr>
                                        <p:cTn id="57" dur="500"/>
                                        <p:tgtEl>
                                          <p:spTgt spid="62059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20598"/>
                                        </p:tgtEl>
                                        <p:attrNameLst>
                                          <p:attrName>style.visibility</p:attrName>
                                        </p:attrNameLst>
                                      </p:cBhvr>
                                      <p:to>
                                        <p:strVal val="visible"/>
                                      </p:to>
                                    </p:set>
                                    <p:animEffect transition="in" filter="wipe(left)">
                                      <p:cBhvr>
                                        <p:cTn id="62" dur="500"/>
                                        <p:tgtEl>
                                          <p:spTgt spid="62059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20547"/>
                                        </p:tgtEl>
                                        <p:attrNameLst>
                                          <p:attrName>style.visibility</p:attrName>
                                        </p:attrNameLst>
                                      </p:cBhvr>
                                      <p:to>
                                        <p:strVal val="visible"/>
                                      </p:to>
                                    </p:set>
                                    <p:animEffect transition="in" filter="wipe(left)">
                                      <p:cBhvr>
                                        <p:cTn id="67" dur="500"/>
                                        <p:tgtEl>
                                          <p:spTgt spid="62054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20602"/>
                                        </p:tgtEl>
                                        <p:attrNameLst>
                                          <p:attrName>style.visibility</p:attrName>
                                        </p:attrNameLst>
                                      </p:cBhvr>
                                      <p:to>
                                        <p:strVal val="visible"/>
                                      </p:to>
                                    </p:set>
                                    <p:animEffect transition="in" filter="wipe(left)">
                                      <p:cBhvr>
                                        <p:cTn id="72" dur="500"/>
                                        <p:tgtEl>
                                          <p:spTgt spid="62060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20599"/>
                                        </p:tgtEl>
                                        <p:attrNameLst>
                                          <p:attrName>style.visibility</p:attrName>
                                        </p:attrNameLst>
                                      </p:cBhvr>
                                      <p:to>
                                        <p:strVal val="visible"/>
                                      </p:to>
                                    </p:set>
                                    <p:animEffect transition="in" filter="wipe(left)">
                                      <p:cBhvr>
                                        <p:cTn id="77" dur="500"/>
                                        <p:tgtEl>
                                          <p:spTgt spid="62059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20582"/>
                                        </p:tgtEl>
                                        <p:attrNameLst>
                                          <p:attrName>style.visibility</p:attrName>
                                        </p:attrNameLst>
                                      </p:cBhvr>
                                      <p:to>
                                        <p:strVal val="visible"/>
                                      </p:to>
                                    </p:set>
                                    <p:animEffect transition="in" filter="wipe(left)">
                                      <p:cBhvr>
                                        <p:cTn id="82" dur="500"/>
                                        <p:tgtEl>
                                          <p:spTgt spid="62058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620585"/>
                                        </p:tgtEl>
                                        <p:attrNameLst>
                                          <p:attrName>style.visibility</p:attrName>
                                        </p:attrNameLst>
                                      </p:cBhvr>
                                      <p:to>
                                        <p:strVal val="visible"/>
                                      </p:to>
                                    </p:set>
                                    <p:animEffect transition="in" filter="wipe(left)">
                                      <p:cBhvr>
                                        <p:cTn id="87" dur="500"/>
                                        <p:tgtEl>
                                          <p:spTgt spid="62058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20588"/>
                                        </p:tgtEl>
                                        <p:attrNameLst>
                                          <p:attrName>style.visibility</p:attrName>
                                        </p:attrNameLst>
                                      </p:cBhvr>
                                      <p:to>
                                        <p:strVal val="visible"/>
                                      </p:to>
                                    </p:set>
                                    <p:animEffect transition="in" filter="wipe(left)">
                                      <p:cBhvr>
                                        <p:cTn id="92" dur="500"/>
                                        <p:tgtEl>
                                          <p:spTgt spid="62058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20591"/>
                                        </p:tgtEl>
                                        <p:attrNameLst>
                                          <p:attrName>style.visibility</p:attrName>
                                        </p:attrNameLst>
                                      </p:cBhvr>
                                      <p:to>
                                        <p:strVal val="visible"/>
                                      </p:to>
                                    </p:set>
                                    <p:animEffect transition="in" filter="wipe(left)">
                                      <p:cBhvr>
                                        <p:cTn id="97" dur="500"/>
                                        <p:tgtEl>
                                          <p:spTgt spid="62059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20594"/>
                                        </p:tgtEl>
                                        <p:attrNameLst>
                                          <p:attrName>style.visibility</p:attrName>
                                        </p:attrNameLst>
                                      </p:cBhvr>
                                      <p:to>
                                        <p:strVal val="visible"/>
                                      </p:to>
                                    </p:set>
                                    <p:animEffect transition="in" filter="wipe(left)">
                                      <p:cBhvr>
                                        <p:cTn id="102" dur="500"/>
                                        <p:tgtEl>
                                          <p:spTgt spid="62059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20600"/>
                                        </p:tgtEl>
                                        <p:attrNameLst>
                                          <p:attrName>style.visibility</p:attrName>
                                        </p:attrNameLst>
                                      </p:cBhvr>
                                      <p:to>
                                        <p:strVal val="visible"/>
                                      </p:to>
                                    </p:set>
                                    <p:animEffect transition="in" filter="wipe(left)">
                                      <p:cBhvr>
                                        <p:cTn id="107" dur="500"/>
                                        <p:tgtEl>
                                          <p:spTgt spid="62060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620550"/>
                                        </p:tgtEl>
                                        <p:attrNameLst>
                                          <p:attrName>style.visibility</p:attrName>
                                        </p:attrNameLst>
                                      </p:cBhvr>
                                      <p:to>
                                        <p:strVal val="visible"/>
                                      </p:to>
                                    </p:set>
                                    <p:animEffect transition="in" filter="wipe(down)">
                                      <p:cBhvr>
                                        <p:cTn id="112" dur="500"/>
                                        <p:tgtEl>
                                          <p:spTgt spid="62055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620549"/>
                                        </p:tgtEl>
                                        <p:attrNameLst>
                                          <p:attrName>style.visibility</p:attrName>
                                        </p:attrNameLst>
                                      </p:cBhvr>
                                      <p:to>
                                        <p:strVal val="visible"/>
                                      </p:to>
                                    </p:set>
                                    <p:animEffect transition="in" filter="wipe(down)">
                                      <p:cBhvr>
                                        <p:cTn id="117" dur="500"/>
                                        <p:tgtEl>
                                          <p:spTgt spid="620549"/>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20572"/>
                                        </p:tgtEl>
                                        <p:attrNameLst>
                                          <p:attrName>style.visibility</p:attrName>
                                        </p:attrNameLst>
                                      </p:cBhvr>
                                      <p:to>
                                        <p:strVal val="visible"/>
                                      </p:to>
                                    </p:set>
                                    <p:animEffect transition="in" filter="wipe(left)">
                                      <p:cBhvr>
                                        <p:cTn id="122" dur="500"/>
                                        <p:tgtEl>
                                          <p:spTgt spid="620572"/>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20601"/>
                                        </p:tgtEl>
                                        <p:attrNameLst>
                                          <p:attrName>style.visibility</p:attrName>
                                        </p:attrNameLst>
                                      </p:cBhvr>
                                      <p:to>
                                        <p:strVal val="visible"/>
                                      </p:to>
                                    </p:set>
                                    <p:animEffect transition="in" filter="wipe(left)">
                                      <p:cBhvr>
                                        <p:cTn id="127" dur="500"/>
                                        <p:tgtEl>
                                          <p:spTgt spid="62060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4" fill="hold" nodeType="clickEffect">
                                  <p:stCondLst>
                                    <p:cond delay="0"/>
                                  </p:stCondLst>
                                  <p:childTnLst>
                                    <p:set>
                                      <p:cBhvr>
                                        <p:cTn id="131" dur="1" fill="hold">
                                          <p:stCondLst>
                                            <p:cond delay="0"/>
                                          </p:stCondLst>
                                        </p:cTn>
                                        <p:tgtEl>
                                          <p:spTgt spid="620548"/>
                                        </p:tgtEl>
                                        <p:attrNameLst>
                                          <p:attrName>style.visibility</p:attrName>
                                        </p:attrNameLst>
                                      </p:cBhvr>
                                      <p:to>
                                        <p:strVal val="visible"/>
                                      </p:to>
                                    </p:set>
                                    <p:animEffect transition="in" filter="wipe(down)">
                                      <p:cBhvr>
                                        <p:cTn id="132" dur="500"/>
                                        <p:tgtEl>
                                          <p:spTgt spid="620548"/>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620569"/>
                                        </p:tgtEl>
                                        <p:attrNameLst>
                                          <p:attrName>style.visibility</p:attrName>
                                        </p:attrNameLst>
                                      </p:cBhvr>
                                      <p:to>
                                        <p:strVal val="visible"/>
                                      </p:to>
                                    </p:set>
                                    <p:animEffect transition="in" filter="wipe(left)">
                                      <p:cBhvr>
                                        <p:cTn id="137" dur="500"/>
                                        <p:tgtEl>
                                          <p:spTgt spid="620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546" grpId="0"/>
      <p:bldP spid="620552" grpId="0"/>
      <p:bldP spid="620578" grpId="0"/>
      <p:bldP spid="620579" grpId="0"/>
      <p:bldP spid="620580" grpId="0"/>
      <p:bldP spid="620581" grpId="0"/>
      <p:bldP spid="620597" grpId="0" bldLvl="0" animBg="1"/>
      <p:bldP spid="620598" grpId="0"/>
      <p:bldP spid="620599" grpId="0"/>
      <p:bldP spid="620600" grpId="0"/>
      <p:bldP spid="620601" grpId="0"/>
      <p:bldP spid="620602" grpId="0"/>
      <p:bldP spid="62060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1570" name="组合 621569"/>
          <p:cNvGrpSpPr/>
          <p:nvPr/>
        </p:nvGrpSpPr>
        <p:grpSpPr>
          <a:xfrm>
            <a:off x="2109788" y="1425575"/>
            <a:ext cx="484187" cy="3597275"/>
            <a:chOff x="1329" y="898"/>
            <a:chExt cx="305" cy="2266"/>
          </a:xfrm>
        </p:grpSpPr>
        <p:sp>
          <p:nvSpPr>
            <p:cNvPr id="621571" name="直接连接符 621570"/>
            <p:cNvSpPr>
              <a:spLocks noChangeAspect="1"/>
            </p:cNvSpPr>
            <p:nvPr/>
          </p:nvSpPr>
          <p:spPr>
            <a:xfrm>
              <a:off x="1362" y="2245"/>
              <a:ext cx="1" cy="768"/>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21572" name="组合 621571"/>
            <p:cNvGrpSpPr/>
            <p:nvPr/>
          </p:nvGrpSpPr>
          <p:grpSpPr>
            <a:xfrm>
              <a:off x="1329" y="898"/>
              <a:ext cx="305" cy="2266"/>
              <a:chOff x="1329" y="898"/>
              <a:chExt cx="305" cy="2266"/>
            </a:xfrm>
          </p:grpSpPr>
          <p:sp>
            <p:nvSpPr>
              <p:cNvPr id="621573" name="任意多边形 621572"/>
              <p:cNvSpPr>
                <a:spLocks noChangeAspect="1"/>
              </p:cNvSpPr>
              <p:nvPr/>
            </p:nvSpPr>
            <p:spPr>
              <a:xfrm>
                <a:off x="1329" y="2177"/>
                <a:ext cx="66" cy="68"/>
              </a:xfrm>
              <a:custGeom>
                <a:avLst/>
                <a:gdLst/>
                <a:ahLst/>
                <a:cxnLst/>
                <a:rect l="0" t="0" r="0" b="0"/>
                <a:pathLst>
                  <a:path w="308" h="308">
                    <a:moveTo>
                      <a:pt x="308" y="154"/>
                    </a:moveTo>
                    <a:lnTo>
                      <a:pt x="263" y="45"/>
                    </a:lnTo>
                    <a:lnTo>
                      <a:pt x="154" y="0"/>
                    </a:lnTo>
                    <a:lnTo>
                      <a:pt x="45" y="45"/>
                    </a:lnTo>
                    <a:lnTo>
                      <a:pt x="0" y="154"/>
                    </a:lnTo>
                    <a:lnTo>
                      <a:pt x="45" y="263"/>
                    </a:lnTo>
                    <a:lnTo>
                      <a:pt x="154" y="308"/>
                    </a:lnTo>
                    <a:lnTo>
                      <a:pt x="263" y="263"/>
                    </a:lnTo>
                    <a:lnTo>
                      <a:pt x="308"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574" name="任意多边形 621573"/>
              <p:cNvSpPr>
                <a:spLocks noChangeAspect="1"/>
              </p:cNvSpPr>
              <p:nvPr/>
            </p:nvSpPr>
            <p:spPr>
              <a:xfrm>
                <a:off x="1329" y="3013"/>
                <a:ext cx="66" cy="66"/>
              </a:xfrm>
              <a:custGeom>
                <a:avLst/>
                <a:gdLst/>
                <a:ahLst/>
                <a:cxnLst/>
                <a:rect l="0" t="0" r="0" b="0"/>
                <a:pathLst>
                  <a:path w="308" h="308">
                    <a:moveTo>
                      <a:pt x="308" y="154"/>
                    </a:moveTo>
                    <a:lnTo>
                      <a:pt x="263" y="45"/>
                    </a:lnTo>
                    <a:lnTo>
                      <a:pt x="154" y="0"/>
                    </a:lnTo>
                    <a:lnTo>
                      <a:pt x="45" y="45"/>
                    </a:lnTo>
                    <a:lnTo>
                      <a:pt x="0" y="154"/>
                    </a:lnTo>
                    <a:lnTo>
                      <a:pt x="45" y="263"/>
                    </a:lnTo>
                    <a:lnTo>
                      <a:pt x="154" y="308"/>
                    </a:lnTo>
                    <a:lnTo>
                      <a:pt x="263" y="263"/>
                    </a:lnTo>
                    <a:lnTo>
                      <a:pt x="308"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575" name="直接连接符 621574"/>
              <p:cNvSpPr>
                <a:spLocks noChangeAspect="1"/>
              </p:cNvSpPr>
              <p:nvPr/>
            </p:nvSpPr>
            <p:spPr>
              <a:xfrm>
                <a:off x="1362" y="1123"/>
                <a:ext cx="1" cy="57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21576" name="任意多边形 621575"/>
              <p:cNvSpPr>
                <a:spLocks noChangeAspect="1"/>
              </p:cNvSpPr>
              <p:nvPr/>
            </p:nvSpPr>
            <p:spPr>
              <a:xfrm>
                <a:off x="1329" y="1701"/>
                <a:ext cx="66" cy="66"/>
              </a:xfrm>
              <a:custGeom>
                <a:avLst/>
                <a:gdLst/>
                <a:ahLst/>
                <a:cxnLst/>
                <a:rect l="0" t="0" r="0" b="0"/>
                <a:pathLst>
                  <a:path w="308" h="309">
                    <a:moveTo>
                      <a:pt x="308" y="154"/>
                    </a:moveTo>
                    <a:lnTo>
                      <a:pt x="263" y="45"/>
                    </a:lnTo>
                    <a:lnTo>
                      <a:pt x="154" y="0"/>
                    </a:lnTo>
                    <a:lnTo>
                      <a:pt x="45" y="45"/>
                    </a:lnTo>
                    <a:lnTo>
                      <a:pt x="0" y="154"/>
                    </a:lnTo>
                    <a:lnTo>
                      <a:pt x="45" y="264"/>
                    </a:lnTo>
                    <a:lnTo>
                      <a:pt x="154" y="309"/>
                    </a:lnTo>
                    <a:lnTo>
                      <a:pt x="263" y="264"/>
                    </a:lnTo>
                    <a:lnTo>
                      <a:pt x="308"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577" name="任意多边形 621576"/>
              <p:cNvSpPr>
                <a:spLocks noChangeAspect="1"/>
              </p:cNvSpPr>
              <p:nvPr/>
            </p:nvSpPr>
            <p:spPr>
              <a:xfrm>
                <a:off x="1329" y="1057"/>
                <a:ext cx="66" cy="66"/>
              </a:xfrm>
              <a:custGeom>
                <a:avLst/>
                <a:gdLst/>
                <a:ahLst/>
                <a:cxnLst/>
                <a:rect l="0" t="0" r="0" b="0"/>
                <a:pathLst>
                  <a:path w="308" h="307">
                    <a:moveTo>
                      <a:pt x="308" y="154"/>
                    </a:moveTo>
                    <a:lnTo>
                      <a:pt x="263" y="45"/>
                    </a:lnTo>
                    <a:lnTo>
                      <a:pt x="154" y="0"/>
                    </a:lnTo>
                    <a:lnTo>
                      <a:pt x="45" y="45"/>
                    </a:lnTo>
                    <a:lnTo>
                      <a:pt x="0" y="154"/>
                    </a:lnTo>
                    <a:lnTo>
                      <a:pt x="45" y="262"/>
                    </a:lnTo>
                    <a:lnTo>
                      <a:pt x="154" y="307"/>
                    </a:lnTo>
                    <a:lnTo>
                      <a:pt x="263" y="262"/>
                    </a:lnTo>
                    <a:lnTo>
                      <a:pt x="308"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578" name="直接连接符 621577"/>
              <p:cNvSpPr>
                <a:spLocks noChangeAspect="1"/>
              </p:cNvSpPr>
              <p:nvPr/>
            </p:nvSpPr>
            <p:spPr>
              <a:xfrm>
                <a:off x="1362" y="1767"/>
                <a:ext cx="1" cy="4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579" name="文本框 621578"/>
              <p:cNvSpPr txBox="1"/>
              <p:nvPr/>
            </p:nvSpPr>
            <p:spPr>
              <a:xfrm>
                <a:off x="1376" y="162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1580" name="文本框 621579"/>
              <p:cNvSpPr txBox="1"/>
              <p:nvPr/>
            </p:nvSpPr>
            <p:spPr>
              <a:xfrm>
                <a:off x="1344" y="89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1581" name="文本框 621580"/>
              <p:cNvSpPr txBox="1"/>
              <p:nvPr/>
            </p:nvSpPr>
            <p:spPr>
              <a:xfrm>
                <a:off x="1392" y="208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1582" name="文本框 621581"/>
              <p:cNvSpPr txBox="1"/>
              <p:nvPr/>
            </p:nvSpPr>
            <p:spPr>
              <a:xfrm>
                <a:off x="1392" y="291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sp>
        <p:nvSpPr>
          <p:cNvPr id="621583" name="直接连接符 621582"/>
          <p:cNvSpPr>
            <a:spLocks noChangeAspect="1"/>
          </p:cNvSpPr>
          <p:nvPr/>
        </p:nvSpPr>
        <p:spPr>
          <a:xfrm flipH="1" flipV="1">
            <a:off x="1192213" y="3868738"/>
            <a:ext cx="928687" cy="928687"/>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21584" name="矩形 621583"/>
          <p:cNvSpPr/>
          <p:nvPr/>
        </p:nvSpPr>
        <p:spPr>
          <a:xfrm>
            <a:off x="685800" y="228600"/>
            <a:ext cx="6295390" cy="368935"/>
          </a:xfrm>
          <a:prstGeom prst="rect">
            <a:avLst/>
          </a:prstGeom>
          <a:noFill/>
          <a:ln w="9525">
            <a:noFill/>
          </a:ln>
        </p:spPr>
        <p:txBody>
          <a:bodyPr wrap="none" lIns="0" tIns="0" rIns="0" bIns="0">
            <a:spAutoFit/>
          </a:bodyPr>
          <a:lstStyle/>
          <a:p>
            <a:r>
              <a:rPr lang="en-US" altLang="zh-CN" sz="2400">
                <a:solidFill>
                  <a:srgbClr val="0033CC"/>
                </a:solidFill>
                <a:latin typeface="Times New Roman" panose="02020603050405020304" pitchFamily="18" charset="0"/>
              </a:rPr>
              <a:t>[</a:t>
            </a:r>
            <a:r>
              <a:rPr lang="zh-CN" altLang="en-US" sz="2400" dirty="0">
                <a:solidFill>
                  <a:srgbClr val="0033CC"/>
                </a:solidFill>
                <a:latin typeface="Times New Roman" panose="02020603050405020304" pitchFamily="18" charset="0"/>
              </a:rPr>
              <a:t>例</a:t>
            </a:r>
            <a:r>
              <a:rPr lang="en-US" altLang="zh-CN" sz="2400" dirty="0">
                <a:solidFill>
                  <a:srgbClr val="0033CC"/>
                </a:solidFill>
                <a:latin typeface="Times New Roman" panose="02020603050405020304" pitchFamily="18" charset="0"/>
              </a:rPr>
              <a:t>6]</a:t>
            </a:r>
            <a:r>
              <a:rPr lang="en-US" altLang="zh-CN" sz="2400" b="0">
                <a:solidFill>
                  <a:srgbClr val="000000"/>
                </a:solidFill>
                <a:latin typeface="Times New Roman" panose="02020603050405020304" pitchFamily="18" charset="0"/>
              </a:rPr>
              <a:t> </a:t>
            </a:r>
            <a:r>
              <a:rPr lang="zh-CN" altLang="en-US" sz="2400" dirty="0">
                <a:solidFill>
                  <a:srgbClr val="000000"/>
                </a:solidFill>
                <a:latin typeface="Times New Roman" panose="02020603050405020304" pitchFamily="18" charset="0"/>
              </a:rPr>
              <a:t>如图所示，试判断点</a:t>
            </a:r>
            <a:r>
              <a:rPr lang="en-US" altLang="zh-CN" sz="2400">
                <a:solidFill>
                  <a:srgbClr val="000000"/>
                </a:solidFill>
                <a:latin typeface="Times New Roman" panose="02020603050405020304" pitchFamily="18" charset="0"/>
              </a:rPr>
              <a:t>K</a:t>
            </a:r>
            <a:r>
              <a:rPr lang="zh-CN" altLang="en-US" sz="2400" dirty="0">
                <a:solidFill>
                  <a:srgbClr val="000000"/>
                </a:solidFill>
                <a:latin typeface="Times New Roman" panose="02020603050405020304" pitchFamily="18" charset="0"/>
              </a:rPr>
              <a:t>是否在直线</a:t>
            </a:r>
            <a:r>
              <a:rPr lang="en-US" altLang="zh-CN" sz="2400">
                <a:solidFill>
                  <a:srgbClr val="000000"/>
                </a:solidFill>
                <a:latin typeface="Times New Roman" panose="02020603050405020304" pitchFamily="18" charset="0"/>
              </a:rPr>
              <a:t>AB</a:t>
            </a:r>
            <a:r>
              <a:rPr lang="zh-CN" altLang="en-US" sz="2400" dirty="0">
                <a:solidFill>
                  <a:srgbClr val="000000"/>
                </a:solidFill>
                <a:latin typeface="Times New Roman" panose="02020603050405020304" pitchFamily="18" charset="0"/>
              </a:rPr>
              <a:t>上。</a:t>
            </a:r>
            <a:endParaRPr lang="zh-CN" altLang="en-US" sz="2400" dirty="0">
              <a:latin typeface="Times New Roman" panose="02020603050405020304" pitchFamily="18" charset="0"/>
            </a:endParaRPr>
          </a:p>
        </p:txBody>
      </p:sp>
      <p:sp>
        <p:nvSpPr>
          <p:cNvPr id="621585" name="矩形 621584"/>
          <p:cNvSpPr>
            <a:spLocks noChangeAspect="1"/>
          </p:cNvSpPr>
          <p:nvPr/>
        </p:nvSpPr>
        <p:spPr>
          <a:xfrm>
            <a:off x="1219200" y="5867400"/>
            <a:ext cx="2300288" cy="304800"/>
          </a:xfrm>
          <a:prstGeom prst="rect">
            <a:avLst/>
          </a:prstGeom>
          <a:noFill/>
          <a:ln w="9525">
            <a:noFill/>
          </a:ln>
        </p:spPr>
        <p:txBody>
          <a:bodyPr wrap="none" lIns="0" tIns="0" rIns="0" bIns="0">
            <a:spAutoFit/>
          </a:bodyPr>
          <a:lstStyle/>
          <a:p>
            <a:r>
              <a:rPr lang="zh-CN" altLang="en-US" dirty="0">
                <a:solidFill>
                  <a:srgbClr val="000000"/>
                </a:solidFill>
                <a:latin typeface="Times New Roman" panose="02020603050405020304" pitchFamily="18" charset="0"/>
              </a:rPr>
              <a:t>解法一：用定比定理</a:t>
            </a:r>
            <a:endParaRPr lang="zh-CN" altLang="en-US" dirty="0">
              <a:latin typeface="Times New Roman" panose="02020603050405020304" pitchFamily="18" charset="0"/>
            </a:endParaRPr>
          </a:p>
        </p:txBody>
      </p:sp>
      <p:sp>
        <p:nvSpPr>
          <p:cNvPr id="621586" name="矩形 621585"/>
          <p:cNvSpPr>
            <a:spLocks noChangeAspect="1"/>
          </p:cNvSpPr>
          <p:nvPr/>
        </p:nvSpPr>
        <p:spPr>
          <a:xfrm>
            <a:off x="5614988" y="5867400"/>
            <a:ext cx="2555875" cy="304800"/>
          </a:xfrm>
          <a:prstGeom prst="rect">
            <a:avLst/>
          </a:prstGeom>
          <a:noFill/>
          <a:ln w="9525">
            <a:noFill/>
          </a:ln>
        </p:spPr>
        <p:txBody>
          <a:bodyPr wrap="none" lIns="0" tIns="0" rIns="0" bIns="0">
            <a:spAutoFit/>
          </a:bodyPr>
          <a:lstStyle/>
          <a:p>
            <a:r>
              <a:rPr lang="zh-CN" altLang="en-US" dirty="0">
                <a:solidFill>
                  <a:srgbClr val="000000"/>
                </a:solidFill>
                <a:latin typeface="Times New Roman" panose="02020603050405020304" pitchFamily="18" charset="0"/>
              </a:rPr>
              <a:t>解法二：利用第三投影</a:t>
            </a:r>
            <a:endParaRPr lang="zh-CN" altLang="en-US" dirty="0">
              <a:latin typeface="Times New Roman" panose="02020603050405020304" pitchFamily="18" charset="0"/>
            </a:endParaRPr>
          </a:p>
        </p:txBody>
      </p:sp>
      <p:sp>
        <p:nvSpPr>
          <p:cNvPr id="621587" name="直接连接符 621586"/>
          <p:cNvSpPr>
            <a:spLocks noChangeAspect="1"/>
          </p:cNvSpPr>
          <p:nvPr/>
        </p:nvSpPr>
        <p:spPr>
          <a:xfrm flipV="1">
            <a:off x="1485900" y="3543300"/>
            <a:ext cx="636588" cy="530225"/>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21588" name="直接连接符 621587"/>
          <p:cNvSpPr>
            <a:spLocks noChangeAspect="1"/>
          </p:cNvSpPr>
          <p:nvPr/>
        </p:nvSpPr>
        <p:spPr>
          <a:xfrm flipV="1">
            <a:off x="1970088" y="4397375"/>
            <a:ext cx="192087" cy="163513"/>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21589" name="直接连接符 621588"/>
          <p:cNvSpPr>
            <a:spLocks noChangeAspect="1"/>
          </p:cNvSpPr>
          <p:nvPr/>
        </p:nvSpPr>
        <p:spPr>
          <a:xfrm>
            <a:off x="5311775" y="3983038"/>
            <a:ext cx="1612900"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590" name="直接连接符 621589"/>
          <p:cNvSpPr>
            <a:spLocks noChangeAspect="1"/>
          </p:cNvSpPr>
          <p:nvPr/>
        </p:nvSpPr>
        <p:spPr>
          <a:xfrm>
            <a:off x="5311775" y="2470150"/>
            <a:ext cx="156210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591" name="直接连接符 621590"/>
          <p:cNvSpPr>
            <a:spLocks noChangeAspect="1"/>
          </p:cNvSpPr>
          <p:nvPr/>
        </p:nvSpPr>
        <p:spPr>
          <a:xfrm>
            <a:off x="6924675" y="2522538"/>
            <a:ext cx="1588" cy="146050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1592" name="组合 621591"/>
          <p:cNvGrpSpPr/>
          <p:nvPr/>
        </p:nvGrpSpPr>
        <p:grpSpPr>
          <a:xfrm>
            <a:off x="6553200" y="2111375"/>
            <a:ext cx="452438" cy="420688"/>
            <a:chOff x="4128" y="1330"/>
            <a:chExt cx="285" cy="265"/>
          </a:xfrm>
        </p:grpSpPr>
        <p:sp>
          <p:nvSpPr>
            <p:cNvPr id="621593" name="任意多边形 621592"/>
            <p:cNvSpPr/>
            <p:nvPr/>
          </p:nvSpPr>
          <p:spPr>
            <a:xfrm>
              <a:off x="4330" y="1522"/>
              <a:ext cx="73" cy="73"/>
            </a:xfrm>
            <a:custGeom>
              <a:avLst/>
              <a:gdLst/>
              <a:ahLst/>
              <a:cxnLst/>
              <a:rect l="0" t="0" r="0" b="0"/>
              <a:pathLst>
                <a:path w="308" h="308">
                  <a:moveTo>
                    <a:pt x="308" y="154"/>
                  </a:moveTo>
                  <a:lnTo>
                    <a:pt x="262" y="45"/>
                  </a:lnTo>
                  <a:lnTo>
                    <a:pt x="154" y="0"/>
                  </a:lnTo>
                  <a:lnTo>
                    <a:pt x="45" y="45"/>
                  </a:lnTo>
                  <a:lnTo>
                    <a:pt x="0" y="154"/>
                  </a:lnTo>
                  <a:lnTo>
                    <a:pt x="45" y="263"/>
                  </a:lnTo>
                  <a:lnTo>
                    <a:pt x="154" y="308"/>
                  </a:lnTo>
                  <a:lnTo>
                    <a:pt x="262" y="263"/>
                  </a:lnTo>
                  <a:lnTo>
                    <a:pt x="308" y="15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1594" name="文本框 621593"/>
            <p:cNvSpPr txBox="1"/>
            <p:nvPr/>
          </p:nvSpPr>
          <p:spPr>
            <a:xfrm>
              <a:off x="4128" y="1330"/>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grpSp>
      <p:sp>
        <p:nvSpPr>
          <p:cNvPr id="621595" name="文本框 621594"/>
          <p:cNvSpPr txBox="1"/>
          <p:nvPr/>
        </p:nvSpPr>
        <p:spPr>
          <a:xfrm>
            <a:off x="2606675" y="4397375"/>
            <a:ext cx="1179513"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bA</a:t>
            </a:r>
            <a:r>
              <a:rPr lang="en-US" altLang="zh-CN" sz="1400">
                <a:latin typeface="Times New Roman" panose="02020603050405020304" pitchFamily="18" charset="0"/>
              </a:rPr>
              <a:t>0</a:t>
            </a:r>
            <a:r>
              <a:rPr lang="en-US" altLang="zh-CN">
                <a:latin typeface="Times New Roman" panose="02020603050405020304" pitchFamily="18" charset="0"/>
              </a:rPr>
              <a:t>=b’a’</a:t>
            </a:r>
          </a:p>
        </p:txBody>
      </p:sp>
      <p:grpSp>
        <p:nvGrpSpPr>
          <p:cNvPr id="621596" name="组合 621595"/>
          <p:cNvGrpSpPr/>
          <p:nvPr/>
        </p:nvGrpSpPr>
        <p:grpSpPr>
          <a:xfrm>
            <a:off x="1524000" y="4524375"/>
            <a:ext cx="469900" cy="396875"/>
            <a:chOff x="960" y="2850"/>
            <a:chExt cx="296" cy="250"/>
          </a:xfrm>
        </p:grpSpPr>
        <p:sp>
          <p:nvSpPr>
            <p:cNvPr id="621597" name="任意多边形 621596"/>
            <p:cNvSpPr>
              <a:spLocks noChangeAspect="1"/>
            </p:cNvSpPr>
            <p:nvPr/>
          </p:nvSpPr>
          <p:spPr>
            <a:xfrm>
              <a:off x="1180" y="2862"/>
              <a:ext cx="66" cy="66"/>
            </a:xfrm>
            <a:custGeom>
              <a:avLst/>
              <a:gdLst/>
              <a:ahLst/>
              <a:cxnLst/>
              <a:rect l="0" t="0" r="0" b="0"/>
              <a:pathLst>
                <a:path w="307" h="307">
                  <a:moveTo>
                    <a:pt x="307" y="154"/>
                  </a:moveTo>
                  <a:lnTo>
                    <a:pt x="262" y="45"/>
                  </a:lnTo>
                  <a:lnTo>
                    <a:pt x="153" y="0"/>
                  </a:lnTo>
                  <a:lnTo>
                    <a:pt x="45" y="45"/>
                  </a:lnTo>
                  <a:lnTo>
                    <a:pt x="0" y="154"/>
                  </a:lnTo>
                  <a:lnTo>
                    <a:pt x="45" y="262"/>
                  </a:lnTo>
                  <a:lnTo>
                    <a:pt x="153" y="307"/>
                  </a:lnTo>
                  <a:lnTo>
                    <a:pt x="262" y="262"/>
                  </a:lnTo>
                  <a:lnTo>
                    <a:pt x="307" y="154"/>
                  </a:lnTo>
                </a:path>
              </a:pathLst>
            </a:custGeom>
            <a:solidFill>
              <a:srgbClr val="FF00FF"/>
            </a:solidFill>
            <a:ln w="0" cap="flat" cmpd="sng">
              <a:solidFill>
                <a:srgbClr val="000000"/>
              </a:solidFill>
              <a:prstDash val="solid"/>
              <a:headEnd type="none" w="med" len="med"/>
              <a:tailEnd type="none" w="med" len="med"/>
            </a:ln>
          </p:spPr>
          <p:txBody>
            <a:bodyPr/>
            <a:lstStyle/>
            <a:p>
              <a:endParaRPr lang="zh-CN" altLang="en-US"/>
            </a:p>
          </p:txBody>
        </p:sp>
        <p:sp>
          <p:nvSpPr>
            <p:cNvPr id="621598" name="文本框 621597"/>
            <p:cNvSpPr txBox="1"/>
            <p:nvPr/>
          </p:nvSpPr>
          <p:spPr>
            <a:xfrm>
              <a:off x="960" y="2850"/>
              <a:ext cx="296" cy="250"/>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K</a:t>
              </a:r>
              <a:r>
                <a:rPr lang="en-US" altLang="zh-CN" sz="1400">
                  <a:solidFill>
                    <a:srgbClr val="800080"/>
                  </a:solidFill>
                  <a:latin typeface="Times New Roman" panose="02020603050405020304" pitchFamily="18" charset="0"/>
                </a:rPr>
                <a:t>0</a:t>
              </a:r>
            </a:p>
          </p:txBody>
        </p:sp>
      </p:grpSp>
      <p:grpSp>
        <p:nvGrpSpPr>
          <p:cNvPr id="621599" name="组合 621598"/>
          <p:cNvGrpSpPr/>
          <p:nvPr/>
        </p:nvGrpSpPr>
        <p:grpSpPr>
          <a:xfrm>
            <a:off x="2097088" y="2247900"/>
            <a:ext cx="522287" cy="1936750"/>
            <a:chOff x="1321" y="1416"/>
            <a:chExt cx="329" cy="1220"/>
          </a:xfrm>
        </p:grpSpPr>
        <p:sp>
          <p:nvSpPr>
            <p:cNvPr id="621600" name="任意多边形 621599"/>
            <p:cNvSpPr>
              <a:spLocks noChangeAspect="1"/>
            </p:cNvSpPr>
            <p:nvPr/>
          </p:nvSpPr>
          <p:spPr>
            <a:xfrm>
              <a:off x="1321" y="1494"/>
              <a:ext cx="73" cy="73"/>
            </a:xfrm>
            <a:custGeom>
              <a:avLst/>
              <a:gdLst/>
              <a:ahLst/>
              <a:cxnLst/>
              <a:rect l="0" t="0" r="0" b="0"/>
              <a:pathLst>
                <a:path w="308" h="308">
                  <a:moveTo>
                    <a:pt x="308" y="154"/>
                  </a:moveTo>
                  <a:lnTo>
                    <a:pt x="263" y="46"/>
                  </a:lnTo>
                  <a:lnTo>
                    <a:pt x="154" y="0"/>
                  </a:lnTo>
                  <a:lnTo>
                    <a:pt x="45" y="46"/>
                  </a:lnTo>
                  <a:lnTo>
                    <a:pt x="0" y="154"/>
                  </a:lnTo>
                  <a:lnTo>
                    <a:pt x="45" y="263"/>
                  </a:lnTo>
                  <a:lnTo>
                    <a:pt x="154" y="308"/>
                  </a:lnTo>
                  <a:lnTo>
                    <a:pt x="263" y="263"/>
                  </a:lnTo>
                  <a:lnTo>
                    <a:pt x="308" y="15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1601" name="任意多边形 621600"/>
            <p:cNvSpPr>
              <a:spLocks noChangeAspect="1"/>
            </p:cNvSpPr>
            <p:nvPr/>
          </p:nvSpPr>
          <p:spPr>
            <a:xfrm>
              <a:off x="1321" y="2464"/>
              <a:ext cx="73" cy="73"/>
            </a:xfrm>
            <a:custGeom>
              <a:avLst/>
              <a:gdLst/>
              <a:ahLst/>
              <a:cxnLst/>
              <a:rect l="0" t="0" r="0" b="0"/>
              <a:pathLst>
                <a:path w="308" h="307">
                  <a:moveTo>
                    <a:pt x="308" y="154"/>
                  </a:moveTo>
                  <a:lnTo>
                    <a:pt x="263" y="45"/>
                  </a:lnTo>
                  <a:lnTo>
                    <a:pt x="154" y="0"/>
                  </a:lnTo>
                  <a:lnTo>
                    <a:pt x="45" y="45"/>
                  </a:lnTo>
                  <a:lnTo>
                    <a:pt x="0" y="154"/>
                  </a:lnTo>
                  <a:lnTo>
                    <a:pt x="45" y="262"/>
                  </a:lnTo>
                  <a:lnTo>
                    <a:pt x="154" y="307"/>
                  </a:lnTo>
                  <a:lnTo>
                    <a:pt x="263" y="262"/>
                  </a:lnTo>
                  <a:lnTo>
                    <a:pt x="308" y="15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1602" name="文本框 621601"/>
            <p:cNvSpPr txBox="1"/>
            <p:nvPr/>
          </p:nvSpPr>
          <p:spPr>
            <a:xfrm>
              <a:off x="1373" y="2386"/>
              <a:ext cx="205" cy="250"/>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k</a:t>
              </a:r>
            </a:p>
          </p:txBody>
        </p:sp>
        <p:sp>
          <p:nvSpPr>
            <p:cNvPr id="621603" name="文本框 621602"/>
            <p:cNvSpPr txBox="1"/>
            <p:nvPr/>
          </p:nvSpPr>
          <p:spPr>
            <a:xfrm>
              <a:off x="1392" y="1416"/>
              <a:ext cx="258" cy="250"/>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k’</a:t>
              </a:r>
            </a:p>
          </p:txBody>
        </p:sp>
      </p:grpSp>
      <p:grpSp>
        <p:nvGrpSpPr>
          <p:cNvPr id="621604" name="组合 621603"/>
          <p:cNvGrpSpPr/>
          <p:nvPr/>
        </p:nvGrpSpPr>
        <p:grpSpPr>
          <a:xfrm>
            <a:off x="1003300" y="4016375"/>
            <a:ext cx="495300" cy="396875"/>
            <a:chOff x="632" y="2530"/>
            <a:chExt cx="312" cy="250"/>
          </a:xfrm>
        </p:grpSpPr>
        <p:sp>
          <p:nvSpPr>
            <p:cNvPr id="621605" name="任意多边形 621604"/>
            <p:cNvSpPr>
              <a:spLocks noChangeAspect="1"/>
            </p:cNvSpPr>
            <p:nvPr/>
          </p:nvSpPr>
          <p:spPr>
            <a:xfrm>
              <a:off x="878" y="2554"/>
              <a:ext cx="66" cy="66"/>
            </a:xfrm>
            <a:custGeom>
              <a:avLst/>
              <a:gdLst/>
              <a:ahLst/>
              <a:cxnLst/>
              <a:rect l="0" t="0" r="0" b="0"/>
              <a:pathLst>
                <a:path w="307" h="308">
                  <a:moveTo>
                    <a:pt x="307" y="154"/>
                  </a:moveTo>
                  <a:lnTo>
                    <a:pt x="262" y="45"/>
                  </a:lnTo>
                  <a:lnTo>
                    <a:pt x="153" y="0"/>
                  </a:lnTo>
                  <a:lnTo>
                    <a:pt x="45" y="45"/>
                  </a:lnTo>
                  <a:lnTo>
                    <a:pt x="0" y="154"/>
                  </a:lnTo>
                  <a:lnTo>
                    <a:pt x="45" y="263"/>
                  </a:lnTo>
                  <a:lnTo>
                    <a:pt x="153" y="308"/>
                  </a:lnTo>
                  <a:lnTo>
                    <a:pt x="262" y="263"/>
                  </a:lnTo>
                  <a:lnTo>
                    <a:pt x="307" y="154"/>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21606" name="文本框 621605"/>
            <p:cNvSpPr txBox="1"/>
            <p:nvPr/>
          </p:nvSpPr>
          <p:spPr>
            <a:xfrm>
              <a:off x="632" y="2530"/>
              <a:ext cx="288" cy="250"/>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A</a:t>
              </a:r>
              <a:r>
                <a:rPr lang="en-US" altLang="zh-CN" sz="1400">
                  <a:solidFill>
                    <a:srgbClr val="800080"/>
                  </a:solidFill>
                  <a:latin typeface="Times New Roman" panose="02020603050405020304" pitchFamily="18" charset="0"/>
                </a:rPr>
                <a:t>0</a:t>
              </a:r>
            </a:p>
          </p:txBody>
        </p:sp>
      </p:grpSp>
      <p:grpSp>
        <p:nvGrpSpPr>
          <p:cNvPr id="621607" name="组合 621606"/>
          <p:cNvGrpSpPr/>
          <p:nvPr/>
        </p:nvGrpSpPr>
        <p:grpSpPr>
          <a:xfrm>
            <a:off x="5311775" y="3529013"/>
            <a:ext cx="2482850" cy="1328737"/>
            <a:chOff x="3346" y="2223"/>
            <a:chExt cx="1564" cy="837"/>
          </a:xfrm>
        </p:grpSpPr>
        <p:sp>
          <p:nvSpPr>
            <p:cNvPr id="621608" name="直接连接符 621607"/>
            <p:cNvSpPr>
              <a:spLocks noChangeAspect="1"/>
            </p:cNvSpPr>
            <p:nvPr/>
          </p:nvSpPr>
          <p:spPr>
            <a:xfrm>
              <a:off x="3346" y="2223"/>
              <a:ext cx="73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609" name="直接连接符 621608"/>
            <p:cNvSpPr>
              <a:spLocks noChangeAspect="1"/>
            </p:cNvSpPr>
            <p:nvPr/>
          </p:nvSpPr>
          <p:spPr>
            <a:xfrm>
              <a:off x="3346" y="3058"/>
              <a:ext cx="1564" cy="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1610" name="组合 621609"/>
          <p:cNvGrpSpPr/>
          <p:nvPr/>
        </p:nvGrpSpPr>
        <p:grpSpPr>
          <a:xfrm>
            <a:off x="5311775" y="1749425"/>
            <a:ext cx="2432050" cy="1025525"/>
            <a:chOff x="3346" y="1102"/>
            <a:chExt cx="1532" cy="646"/>
          </a:xfrm>
        </p:grpSpPr>
        <p:sp>
          <p:nvSpPr>
            <p:cNvPr id="621611" name="直接连接符 621610"/>
            <p:cNvSpPr>
              <a:spLocks noChangeAspect="1"/>
            </p:cNvSpPr>
            <p:nvPr/>
          </p:nvSpPr>
          <p:spPr>
            <a:xfrm>
              <a:off x="3346" y="1747"/>
              <a:ext cx="153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612" name="直接连接符 621611"/>
            <p:cNvSpPr>
              <a:spLocks noChangeAspect="1"/>
            </p:cNvSpPr>
            <p:nvPr/>
          </p:nvSpPr>
          <p:spPr>
            <a:xfrm>
              <a:off x="3346" y="1102"/>
              <a:ext cx="697"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1613" name="组合 621612"/>
          <p:cNvGrpSpPr/>
          <p:nvPr/>
        </p:nvGrpSpPr>
        <p:grpSpPr>
          <a:xfrm>
            <a:off x="6472238" y="1803400"/>
            <a:ext cx="1325562" cy="3051175"/>
            <a:chOff x="4077" y="1136"/>
            <a:chExt cx="835" cy="1922"/>
          </a:xfrm>
        </p:grpSpPr>
        <p:sp>
          <p:nvSpPr>
            <p:cNvPr id="621614" name="直接连接符 621613"/>
            <p:cNvSpPr>
              <a:spLocks noChangeAspect="1"/>
            </p:cNvSpPr>
            <p:nvPr/>
          </p:nvSpPr>
          <p:spPr>
            <a:xfrm>
              <a:off x="4077" y="1136"/>
              <a:ext cx="2" cy="10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615" name="直接连接符 621614"/>
            <p:cNvSpPr>
              <a:spLocks noChangeAspect="1"/>
            </p:cNvSpPr>
            <p:nvPr/>
          </p:nvSpPr>
          <p:spPr>
            <a:xfrm>
              <a:off x="4910" y="1780"/>
              <a:ext cx="2" cy="127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1616" name="组合 621615"/>
          <p:cNvGrpSpPr/>
          <p:nvPr/>
        </p:nvGrpSpPr>
        <p:grpSpPr>
          <a:xfrm>
            <a:off x="6261100" y="1362075"/>
            <a:ext cx="1971675" cy="1463675"/>
            <a:chOff x="3944" y="858"/>
            <a:chExt cx="1242" cy="922"/>
          </a:xfrm>
        </p:grpSpPr>
        <p:sp>
          <p:nvSpPr>
            <p:cNvPr id="621617" name="任意多边形 621616"/>
            <p:cNvSpPr>
              <a:spLocks noChangeAspect="1"/>
            </p:cNvSpPr>
            <p:nvPr/>
          </p:nvSpPr>
          <p:spPr>
            <a:xfrm>
              <a:off x="4043" y="1070"/>
              <a:ext cx="67" cy="66"/>
            </a:xfrm>
            <a:custGeom>
              <a:avLst/>
              <a:gdLst/>
              <a:ahLst/>
              <a:cxnLst/>
              <a:rect l="0" t="0" r="0" b="0"/>
              <a:pathLst>
                <a:path w="308" h="308">
                  <a:moveTo>
                    <a:pt x="308" y="154"/>
                  </a:moveTo>
                  <a:lnTo>
                    <a:pt x="263" y="45"/>
                  </a:lnTo>
                  <a:lnTo>
                    <a:pt x="154" y="0"/>
                  </a:lnTo>
                  <a:lnTo>
                    <a:pt x="45" y="45"/>
                  </a:lnTo>
                  <a:lnTo>
                    <a:pt x="0" y="154"/>
                  </a:lnTo>
                  <a:lnTo>
                    <a:pt x="45" y="262"/>
                  </a:lnTo>
                  <a:lnTo>
                    <a:pt x="154" y="308"/>
                  </a:lnTo>
                  <a:lnTo>
                    <a:pt x="263" y="262"/>
                  </a:lnTo>
                  <a:lnTo>
                    <a:pt x="308"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18" name="直接连接符 621617"/>
            <p:cNvSpPr>
              <a:spLocks noChangeAspect="1"/>
            </p:cNvSpPr>
            <p:nvPr/>
          </p:nvSpPr>
          <p:spPr>
            <a:xfrm>
              <a:off x="4103" y="1123"/>
              <a:ext cx="781" cy="60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21619" name="任意多边形 621618"/>
            <p:cNvSpPr>
              <a:spLocks noChangeAspect="1"/>
            </p:cNvSpPr>
            <p:nvPr/>
          </p:nvSpPr>
          <p:spPr>
            <a:xfrm>
              <a:off x="4878" y="1713"/>
              <a:ext cx="66" cy="67"/>
            </a:xfrm>
            <a:custGeom>
              <a:avLst/>
              <a:gdLst/>
              <a:ahLst/>
              <a:cxnLst/>
              <a:rect l="0" t="0" r="0" b="0"/>
              <a:pathLst>
                <a:path w="307" h="309">
                  <a:moveTo>
                    <a:pt x="307" y="155"/>
                  </a:moveTo>
                  <a:lnTo>
                    <a:pt x="262" y="45"/>
                  </a:lnTo>
                  <a:lnTo>
                    <a:pt x="154" y="0"/>
                  </a:lnTo>
                  <a:lnTo>
                    <a:pt x="45" y="45"/>
                  </a:lnTo>
                  <a:lnTo>
                    <a:pt x="0" y="155"/>
                  </a:lnTo>
                  <a:lnTo>
                    <a:pt x="45" y="264"/>
                  </a:lnTo>
                  <a:lnTo>
                    <a:pt x="154" y="309"/>
                  </a:lnTo>
                  <a:lnTo>
                    <a:pt x="262" y="264"/>
                  </a:lnTo>
                  <a:lnTo>
                    <a:pt x="307" y="15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20" name="文本框 621619"/>
            <p:cNvSpPr txBox="1"/>
            <p:nvPr/>
          </p:nvSpPr>
          <p:spPr>
            <a:xfrm>
              <a:off x="4901" y="1512"/>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1621" name="文本框 621620"/>
            <p:cNvSpPr txBox="1"/>
            <p:nvPr/>
          </p:nvSpPr>
          <p:spPr>
            <a:xfrm>
              <a:off x="3944" y="858"/>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sp>
        <p:nvSpPr>
          <p:cNvPr id="621622" name="文本框 621621"/>
          <p:cNvSpPr txBox="1"/>
          <p:nvPr/>
        </p:nvSpPr>
        <p:spPr>
          <a:xfrm>
            <a:off x="2606675" y="4914900"/>
            <a:ext cx="1206500"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bK</a:t>
            </a:r>
            <a:r>
              <a:rPr lang="en-US" altLang="zh-CN" sz="1400">
                <a:latin typeface="Times New Roman" panose="02020603050405020304" pitchFamily="18" charset="0"/>
              </a:rPr>
              <a:t>0</a:t>
            </a:r>
            <a:r>
              <a:rPr lang="en-US" altLang="zh-CN">
                <a:latin typeface="Times New Roman" panose="02020603050405020304" pitchFamily="18" charset="0"/>
              </a:rPr>
              <a:t>=b’k’</a:t>
            </a:r>
          </a:p>
        </p:txBody>
      </p:sp>
      <p:grpSp>
        <p:nvGrpSpPr>
          <p:cNvPr id="621623" name="组合 621622"/>
          <p:cNvGrpSpPr/>
          <p:nvPr/>
        </p:nvGrpSpPr>
        <p:grpSpPr>
          <a:xfrm>
            <a:off x="762000" y="2835275"/>
            <a:ext cx="2732088" cy="434975"/>
            <a:chOff x="480" y="1786"/>
            <a:chExt cx="1721" cy="274"/>
          </a:xfrm>
        </p:grpSpPr>
        <p:sp>
          <p:nvSpPr>
            <p:cNvPr id="621624" name="直接连接符 621623"/>
            <p:cNvSpPr>
              <a:spLocks noChangeAspect="1"/>
            </p:cNvSpPr>
            <p:nvPr/>
          </p:nvSpPr>
          <p:spPr>
            <a:xfrm flipH="1">
              <a:off x="695" y="1925"/>
              <a:ext cx="1334"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1625" name="文本框 621624"/>
            <p:cNvSpPr txBox="1"/>
            <p:nvPr/>
          </p:nvSpPr>
          <p:spPr>
            <a:xfrm>
              <a:off x="480" y="181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1626" name="文本框 621625"/>
            <p:cNvSpPr txBox="1"/>
            <p:nvPr/>
          </p:nvSpPr>
          <p:spPr>
            <a:xfrm>
              <a:off x="2005" y="178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nvGrpSpPr>
          <p:cNvPr id="621627" name="组合 621626"/>
          <p:cNvGrpSpPr/>
          <p:nvPr/>
        </p:nvGrpSpPr>
        <p:grpSpPr>
          <a:xfrm>
            <a:off x="5972175" y="1108075"/>
            <a:ext cx="2790825" cy="4267200"/>
            <a:chOff x="3762" y="698"/>
            <a:chExt cx="1758" cy="2688"/>
          </a:xfrm>
        </p:grpSpPr>
        <p:sp>
          <p:nvSpPr>
            <p:cNvPr id="621628" name="直接连接符 621627"/>
            <p:cNvSpPr>
              <a:spLocks noChangeAspect="1"/>
            </p:cNvSpPr>
            <p:nvPr/>
          </p:nvSpPr>
          <p:spPr>
            <a:xfrm>
              <a:off x="3790" y="1936"/>
              <a:ext cx="1238" cy="1242"/>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21629" name="组合 621628"/>
            <p:cNvGrpSpPr/>
            <p:nvPr/>
          </p:nvGrpSpPr>
          <p:grpSpPr>
            <a:xfrm>
              <a:off x="3762" y="698"/>
              <a:ext cx="1758" cy="2688"/>
              <a:chOff x="3762" y="698"/>
              <a:chExt cx="1758" cy="2688"/>
            </a:xfrm>
          </p:grpSpPr>
          <p:sp>
            <p:nvSpPr>
              <p:cNvPr id="621630" name="直接连接符 621629"/>
              <p:cNvSpPr>
                <a:spLocks noChangeAspect="1"/>
              </p:cNvSpPr>
              <p:nvPr/>
            </p:nvSpPr>
            <p:spPr>
              <a:xfrm>
                <a:off x="3790" y="896"/>
                <a:ext cx="2" cy="235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1631" name="文本框 621630"/>
              <p:cNvSpPr txBox="1"/>
              <p:nvPr/>
            </p:nvSpPr>
            <p:spPr>
              <a:xfrm>
                <a:off x="3762" y="3136"/>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1632" name="文本框 621631"/>
              <p:cNvSpPr txBox="1"/>
              <p:nvPr/>
            </p:nvSpPr>
            <p:spPr>
              <a:xfrm>
                <a:off x="3781" y="698"/>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21633" name="文本框 621632"/>
              <p:cNvSpPr txBox="1"/>
              <p:nvPr/>
            </p:nvSpPr>
            <p:spPr>
              <a:xfrm>
                <a:off x="5053" y="1840"/>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grpSp>
      </p:grpSp>
      <p:grpSp>
        <p:nvGrpSpPr>
          <p:cNvPr id="621634" name="组合 621633"/>
          <p:cNvGrpSpPr/>
          <p:nvPr/>
        </p:nvGrpSpPr>
        <p:grpSpPr>
          <a:xfrm>
            <a:off x="3911600" y="1425575"/>
            <a:ext cx="4111625" cy="3622675"/>
            <a:chOff x="2464" y="898"/>
            <a:chExt cx="2590" cy="2282"/>
          </a:xfrm>
        </p:grpSpPr>
        <p:sp>
          <p:nvSpPr>
            <p:cNvPr id="621635" name="文本框 621634"/>
            <p:cNvSpPr txBox="1"/>
            <p:nvPr/>
          </p:nvSpPr>
          <p:spPr>
            <a:xfrm>
              <a:off x="3757" y="173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21636" name="直接连接符 621635"/>
            <p:cNvSpPr>
              <a:spLocks noChangeAspect="1"/>
            </p:cNvSpPr>
            <p:nvPr/>
          </p:nvSpPr>
          <p:spPr>
            <a:xfrm flipH="1">
              <a:off x="2646" y="1936"/>
              <a:ext cx="240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1637" name="文本框 621636"/>
            <p:cNvSpPr txBox="1"/>
            <p:nvPr/>
          </p:nvSpPr>
          <p:spPr>
            <a:xfrm>
              <a:off x="2464" y="1826"/>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1638" name="直接连接符 621637"/>
            <p:cNvSpPr>
              <a:spLocks noChangeAspect="1"/>
            </p:cNvSpPr>
            <p:nvPr/>
          </p:nvSpPr>
          <p:spPr>
            <a:xfrm>
              <a:off x="3314" y="1136"/>
              <a:ext cx="1" cy="57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21639" name="直接连接符 621638"/>
            <p:cNvSpPr>
              <a:spLocks noChangeAspect="1"/>
            </p:cNvSpPr>
            <p:nvPr/>
          </p:nvSpPr>
          <p:spPr>
            <a:xfrm>
              <a:off x="3314" y="2257"/>
              <a:ext cx="1" cy="76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21640" name="任意多边形 621639"/>
            <p:cNvSpPr>
              <a:spLocks noChangeAspect="1"/>
            </p:cNvSpPr>
            <p:nvPr/>
          </p:nvSpPr>
          <p:spPr>
            <a:xfrm>
              <a:off x="3280" y="3025"/>
              <a:ext cx="66" cy="66"/>
            </a:xfrm>
            <a:custGeom>
              <a:avLst/>
              <a:gdLst/>
              <a:ahLst/>
              <a:cxnLst/>
              <a:rect l="0" t="0" r="0" b="0"/>
              <a:pathLst>
                <a:path w="307" h="307">
                  <a:moveTo>
                    <a:pt x="307" y="153"/>
                  </a:moveTo>
                  <a:lnTo>
                    <a:pt x="262" y="45"/>
                  </a:lnTo>
                  <a:lnTo>
                    <a:pt x="154" y="0"/>
                  </a:lnTo>
                  <a:lnTo>
                    <a:pt x="45" y="45"/>
                  </a:lnTo>
                  <a:lnTo>
                    <a:pt x="0" y="153"/>
                  </a:lnTo>
                  <a:lnTo>
                    <a:pt x="45" y="262"/>
                  </a:lnTo>
                  <a:lnTo>
                    <a:pt x="154" y="307"/>
                  </a:lnTo>
                  <a:lnTo>
                    <a:pt x="262" y="262"/>
                  </a:lnTo>
                  <a:lnTo>
                    <a:pt x="307" y="153"/>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41" name="任意多边形 621640"/>
            <p:cNvSpPr>
              <a:spLocks noChangeAspect="1"/>
            </p:cNvSpPr>
            <p:nvPr/>
          </p:nvSpPr>
          <p:spPr>
            <a:xfrm>
              <a:off x="3280" y="2191"/>
              <a:ext cx="66" cy="66"/>
            </a:xfrm>
            <a:custGeom>
              <a:avLst/>
              <a:gdLst/>
              <a:ahLst/>
              <a:cxnLst/>
              <a:rect l="0" t="0" r="0" b="0"/>
              <a:pathLst>
                <a:path w="307" h="308">
                  <a:moveTo>
                    <a:pt x="307" y="154"/>
                  </a:moveTo>
                  <a:lnTo>
                    <a:pt x="262" y="45"/>
                  </a:lnTo>
                  <a:lnTo>
                    <a:pt x="154" y="0"/>
                  </a:lnTo>
                  <a:lnTo>
                    <a:pt x="45" y="45"/>
                  </a:lnTo>
                  <a:lnTo>
                    <a:pt x="0" y="154"/>
                  </a:lnTo>
                  <a:lnTo>
                    <a:pt x="45" y="263"/>
                  </a:lnTo>
                  <a:lnTo>
                    <a:pt x="154" y="308"/>
                  </a:lnTo>
                  <a:lnTo>
                    <a:pt x="262" y="263"/>
                  </a:lnTo>
                  <a:lnTo>
                    <a:pt x="307"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42" name="任意多边形 621641"/>
            <p:cNvSpPr>
              <a:spLocks noChangeAspect="1"/>
            </p:cNvSpPr>
            <p:nvPr/>
          </p:nvSpPr>
          <p:spPr>
            <a:xfrm>
              <a:off x="3280" y="1713"/>
              <a:ext cx="66" cy="67"/>
            </a:xfrm>
            <a:custGeom>
              <a:avLst/>
              <a:gdLst/>
              <a:ahLst/>
              <a:cxnLst/>
              <a:rect l="0" t="0" r="0" b="0"/>
              <a:pathLst>
                <a:path w="307" h="309">
                  <a:moveTo>
                    <a:pt x="307" y="155"/>
                  </a:moveTo>
                  <a:lnTo>
                    <a:pt x="262" y="45"/>
                  </a:lnTo>
                  <a:lnTo>
                    <a:pt x="154" y="0"/>
                  </a:lnTo>
                  <a:lnTo>
                    <a:pt x="45" y="45"/>
                  </a:lnTo>
                  <a:lnTo>
                    <a:pt x="0" y="155"/>
                  </a:lnTo>
                  <a:lnTo>
                    <a:pt x="45" y="264"/>
                  </a:lnTo>
                  <a:lnTo>
                    <a:pt x="154" y="309"/>
                  </a:lnTo>
                  <a:lnTo>
                    <a:pt x="262" y="264"/>
                  </a:lnTo>
                  <a:lnTo>
                    <a:pt x="307" y="155"/>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43" name="任意多边形 621642"/>
            <p:cNvSpPr>
              <a:spLocks noChangeAspect="1"/>
            </p:cNvSpPr>
            <p:nvPr/>
          </p:nvSpPr>
          <p:spPr>
            <a:xfrm>
              <a:off x="3280" y="1070"/>
              <a:ext cx="66" cy="66"/>
            </a:xfrm>
            <a:custGeom>
              <a:avLst/>
              <a:gdLst/>
              <a:ahLst/>
              <a:cxnLst/>
              <a:rect l="0" t="0" r="0" b="0"/>
              <a:pathLst>
                <a:path w="307" h="308">
                  <a:moveTo>
                    <a:pt x="307" y="154"/>
                  </a:moveTo>
                  <a:lnTo>
                    <a:pt x="262" y="45"/>
                  </a:lnTo>
                  <a:lnTo>
                    <a:pt x="154" y="0"/>
                  </a:lnTo>
                  <a:lnTo>
                    <a:pt x="45" y="45"/>
                  </a:lnTo>
                  <a:lnTo>
                    <a:pt x="0" y="154"/>
                  </a:lnTo>
                  <a:lnTo>
                    <a:pt x="45" y="262"/>
                  </a:lnTo>
                  <a:lnTo>
                    <a:pt x="154" y="308"/>
                  </a:lnTo>
                  <a:lnTo>
                    <a:pt x="262" y="262"/>
                  </a:lnTo>
                  <a:lnTo>
                    <a:pt x="307" y="15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1644" name="文本框 621643"/>
            <p:cNvSpPr txBox="1"/>
            <p:nvPr/>
          </p:nvSpPr>
          <p:spPr>
            <a:xfrm>
              <a:off x="3053" y="89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1645" name="文本框 621644"/>
            <p:cNvSpPr txBox="1"/>
            <p:nvPr/>
          </p:nvSpPr>
          <p:spPr>
            <a:xfrm>
              <a:off x="3045" y="1722"/>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1646" name="文本框 621645"/>
            <p:cNvSpPr txBox="1"/>
            <p:nvPr/>
          </p:nvSpPr>
          <p:spPr>
            <a:xfrm>
              <a:off x="3066" y="211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1647" name="文本框 621646"/>
            <p:cNvSpPr txBox="1"/>
            <p:nvPr/>
          </p:nvSpPr>
          <p:spPr>
            <a:xfrm>
              <a:off x="3090" y="2930"/>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1648" name="直接连接符 621647"/>
            <p:cNvSpPr>
              <a:spLocks noChangeAspect="1"/>
            </p:cNvSpPr>
            <p:nvPr/>
          </p:nvSpPr>
          <p:spPr>
            <a:xfrm>
              <a:off x="3314" y="1780"/>
              <a:ext cx="1" cy="4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1649" name="文本框 621648"/>
            <p:cNvSpPr txBox="1"/>
            <p:nvPr/>
          </p:nvSpPr>
          <p:spPr>
            <a:xfrm>
              <a:off x="3040" y="141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1650" name="文本框 621649"/>
            <p:cNvSpPr txBox="1"/>
            <p:nvPr/>
          </p:nvSpPr>
          <p:spPr>
            <a:xfrm>
              <a:off x="3277" y="2480"/>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1651" name="任意多边形 621650"/>
            <p:cNvSpPr/>
            <p:nvPr/>
          </p:nvSpPr>
          <p:spPr>
            <a:xfrm>
              <a:off x="3270" y="2465"/>
              <a:ext cx="72" cy="72"/>
            </a:xfrm>
            <a:custGeom>
              <a:avLst/>
              <a:gdLst/>
              <a:ahLst/>
              <a:cxnLst/>
              <a:rect l="0" t="0" r="0" b="0"/>
              <a:pathLst>
                <a:path w="435" h="435">
                  <a:moveTo>
                    <a:pt x="435" y="218"/>
                  </a:moveTo>
                  <a:lnTo>
                    <a:pt x="371" y="64"/>
                  </a:lnTo>
                  <a:lnTo>
                    <a:pt x="217" y="0"/>
                  </a:lnTo>
                  <a:lnTo>
                    <a:pt x="63" y="64"/>
                  </a:lnTo>
                  <a:lnTo>
                    <a:pt x="0" y="218"/>
                  </a:lnTo>
                  <a:lnTo>
                    <a:pt x="63" y="372"/>
                  </a:lnTo>
                  <a:lnTo>
                    <a:pt x="217" y="435"/>
                  </a:lnTo>
                  <a:lnTo>
                    <a:pt x="371" y="372"/>
                  </a:lnTo>
                  <a:lnTo>
                    <a:pt x="435" y="21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1652" name="任意多边形 621651"/>
            <p:cNvSpPr/>
            <p:nvPr/>
          </p:nvSpPr>
          <p:spPr>
            <a:xfrm>
              <a:off x="3272" y="1522"/>
              <a:ext cx="73" cy="73"/>
            </a:xfrm>
            <a:custGeom>
              <a:avLst/>
              <a:gdLst/>
              <a:ahLst/>
              <a:cxnLst/>
              <a:rect l="0" t="0" r="0" b="0"/>
              <a:pathLst>
                <a:path w="307" h="308">
                  <a:moveTo>
                    <a:pt x="307" y="154"/>
                  </a:moveTo>
                  <a:lnTo>
                    <a:pt x="262" y="45"/>
                  </a:lnTo>
                  <a:lnTo>
                    <a:pt x="154" y="0"/>
                  </a:lnTo>
                  <a:lnTo>
                    <a:pt x="45" y="45"/>
                  </a:lnTo>
                  <a:lnTo>
                    <a:pt x="0" y="154"/>
                  </a:lnTo>
                  <a:lnTo>
                    <a:pt x="45" y="263"/>
                  </a:lnTo>
                  <a:lnTo>
                    <a:pt x="154" y="308"/>
                  </a:lnTo>
                  <a:lnTo>
                    <a:pt x="262" y="263"/>
                  </a:lnTo>
                  <a:lnTo>
                    <a:pt x="307" y="15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grpSp>
      <p:sp>
        <p:nvSpPr>
          <p:cNvPr id="621653" name="文本框 621652"/>
          <p:cNvSpPr txBox="1"/>
          <p:nvPr/>
        </p:nvSpPr>
        <p:spPr>
          <a:xfrm>
            <a:off x="1676400" y="739775"/>
            <a:ext cx="2524125" cy="396875"/>
          </a:xfrm>
          <a:prstGeom prst="rect">
            <a:avLst/>
          </a:prstGeom>
          <a:noFill/>
          <a:ln w="9525">
            <a:noFill/>
          </a:ln>
        </p:spPr>
        <p:txBody>
          <a:bodyPr wrap="none" anchor="t" anchorCtr="0">
            <a:spAutoFit/>
          </a:bodyPr>
          <a:lstStyle/>
          <a:p>
            <a:r>
              <a:rPr lang="zh-CN" altLang="en-US" dirty="0">
                <a:solidFill>
                  <a:srgbClr val="C00000"/>
                </a:solidFill>
                <a:latin typeface="Times New Roman" panose="02020603050405020304" pitchFamily="18" charset="0"/>
              </a:rPr>
              <a:t>结论：</a:t>
            </a:r>
            <a:r>
              <a:rPr lang="en-US" altLang="zh-CN">
                <a:solidFill>
                  <a:srgbClr val="C00000"/>
                </a:solidFill>
                <a:latin typeface="Times New Roman" panose="02020603050405020304" pitchFamily="18" charset="0"/>
              </a:rPr>
              <a:t>K</a:t>
            </a:r>
            <a:r>
              <a:rPr lang="zh-CN" altLang="en-US" dirty="0">
                <a:solidFill>
                  <a:srgbClr val="C00000"/>
                </a:solidFill>
                <a:latin typeface="Times New Roman" panose="02020603050405020304" pitchFamily="18" charset="0"/>
              </a:rPr>
              <a:t>点不在</a:t>
            </a:r>
            <a:r>
              <a:rPr lang="en-US" altLang="zh-CN">
                <a:solidFill>
                  <a:srgbClr val="C00000"/>
                </a:solidFill>
                <a:latin typeface="Times New Roman" panose="02020603050405020304" pitchFamily="18" charset="0"/>
              </a:rPr>
              <a:t>AB</a:t>
            </a:r>
            <a:r>
              <a:rPr lang="zh-CN" altLang="en-US" dirty="0">
                <a:solidFill>
                  <a:srgbClr val="C00000"/>
                </a:solidFill>
                <a:latin typeface="Times New Roman" panose="02020603050405020304" pitchFamily="18" charset="0"/>
              </a:rPr>
              <a:t>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1584"/>
                                        </p:tgtEl>
                                        <p:attrNameLst>
                                          <p:attrName>style.visibility</p:attrName>
                                        </p:attrNameLst>
                                      </p:cBhvr>
                                      <p:to>
                                        <p:strVal val="visible"/>
                                      </p:to>
                                    </p:set>
                                    <p:animEffect transition="in" filter="wipe(left)">
                                      <p:cBhvr>
                                        <p:cTn id="7" dur="500"/>
                                        <p:tgtEl>
                                          <p:spTgt spid="6215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1623"/>
                                        </p:tgtEl>
                                        <p:attrNameLst>
                                          <p:attrName>style.visibility</p:attrName>
                                        </p:attrNameLst>
                                      </p:cBhvr>
                                      <p:to>
                                        <p:strVal val="visible"/>
                                      </p:to>
                                    </p:set>
                                    <p:animEffect transition="in" filter="wipe(left)">
                                      <p:cBhvr>
                                        <p:cTn id="12" dur="500"/>
                                        <p:tgtEl>
                                          <p:spTgt spid="6216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21570"/>
                                        </p:tgtEl>
                                        <p:attrNameLst>
                                          <p:attrName>style.visibility</p:attrName>
                                        </p:attrNameLst>
                                      </p:cBhvr>
                                      <p:to>
                                        <p:strVal val="visible"/>
                                      </p:to>
                                    </p:set>
                                    <p:animEffect transition="in" filter="wipe(up)">
                                      <p:cBhvr>
                                        <p:cTn id="17" dur="500"/>
                                        <p:tgtEl>
                                          <p:spTgt spid="62157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21599"/>
                                        </p:tgtEl>
                                        <p:attrNameLst>
                                          <p:attrName>style.visibility</p:attrName>
                                        </p:attrNameLst>
                                      </p:cBhvr>
                                      <p:to>
                                        <p:strVal val="visible"/>
                                      </p:to>
                                    </p:set>
                                    <p:animEffect transition="in" filter="wipe(up)">
                                      <p:cBhvr>
                                        <p:cTn id="22" dur="500"/>
                                        <p:tgtEl>
                                          <p:spTgt spid="62159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1585"/>
                                        </p:tgtEl>
                                        <p:attrNameLst>
                                          <p:attrName>style.visibility</p:attrName>
                                        </p:attrNameLst>
                                      </p:cBhvr>
                                      <p:to>
                                        <p:strVal val="visible"/>
                                      </p:to>
                                    </p:set>
                                    <p:animEffect transition="in" filter="wipe(left)">
                                      <p:cBhvr>
                                        <p:cTn id="27" dur="500"/>
                                        <p:tgtEl>
                                          <p:spTgt spid="6215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621583"/>
                                        </p:tgtEl>
                                        <p:attrNameLst>
                                          <p:attrName>style.visibility</p:attrName>
                                        </p:attrNameLst>
                                      </p:cBhvr>
                                      <p:to>
                                        <p:strVal val="visible"/>
                                      </p:to>
                                    </p:set>
                                    <p:animEffect transition="in" filter="wipe(right)">
                                      <p:cBhvr>
                                        <p:cTn id="32" dur="500"/>
                                        <p:tgtEl>
                                          <p:spTgt spid="62158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1604"/>
                                        </p:tgtEl>
                                        <p:attrNameLst>
                                          <p:attrName>style.visibility</p:attrName>
                                        </p:attrNameLst>
                                      </p:cBhvr>
                                      <p:to>
                                        <p:strVal val="visible"/>
                                      </p:to>
                                    </p:set>
                                    <p:animEffect transition="in" filter="wipe(left)">
                                      <p:cBhvr>
                                        <p:cTn id="37" dur="500"/>
                                        <p:tgtEl>
                                          <p:spTgt spid="621604"/>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21595"/>
                                        </p:tgtEl>
                                        <p:attrNameLst>
                                          <p:attrName>style.visibility</p:attrName>
                                        </p:attrNameLst>
                                      </p:cBhvr>
                                      <p:to>
                                        <p:strVal val="visible"/>
                                      </p:to>
                                    </p:set>
                                    <p:animEffect transition="in" filter="wipe(left)">
                                      <p:cBhvr>
                                        <p:cTn id="41" dur="500"/>
                                        <p:tgtEl>
                                          <p:spTgt spid="62159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621596"/>
                                        </p:tgtEl>
                                        <p:attrNameLst>
                                          <p:attrName>style.visibility</p:attrName>
                                        </p:attrNameLst>
                                      </p:cBhvr>
                                      <p:to>
                                        <p:strVal val="visible"/>
                                      </p:to>
                                    </p:set>
                                    <p:animEffect transition="in" filter="wipe(left)">
                                      <p:cBhvr>
                                        <p:cTn id="46" dur="500"/>
                                        <p:tgtEl>
                                          <p:spTgt spid="621596"/>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621622"/>
                                        </p:tgtEl>
                                        <p:attrNameLst>
                                          <p:attrName>style.visibility</p:attrName>
                                        </p:attrNameLst>
                                      </p:cBhvr>
                                      <p:to>
                                        <p:strVal val="visible"/>
                                      </p:to>
                                    </p:set>
                                    <p:animEffect transition="in" filter="wipe(left)">
                                      <p:cBhvr>
                                        <p:cTn id="50" dur="500"/>
                                        <p:tgtEl>
                                          <p:spTgt spid="6216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621587"/>
                                        </p:tgtEl>
                                        <p:attrNameLst>
                                          <p:attrName>style.visibility</p:attrName>
                                        </p:attrNameLst>
                                      </p:cBhvr>
                                      <p:to>
                                        <p:strVal val="visible"/>
                                      </p:to>
                                    </p:set>
                                    <p:animEffect transition="in" filter="wipe(left)">
                                      <p:cBhvr>
                                        <p:cTn id="55" dur="500"/>
                                        <p:tgtEl>
                                          <p:spTgt spid="62158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21588"/>
                                        </p:tgtEl>
                                        <p:attrNameLst>
                                          <p:attrName>style.visibility</p:attrName>
                                        </p:attrNameLst>
                                      </p:cBhvr>
                                      <p:to>
                                        <p:strVal val="visible"/>
                                      </p:to>
                                    </p:set>
                                    <p:animEffect transition="in" filter="wipe(left)">
                                      <p:cBhvr>
                                        <p:cTn id="60" dur="500"/>
                                        <p:tgtEl>
                                          <p:spTgt spid="62158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21653"/>
                                        </p:tgtEl>
                                        <p:attrNameLst>
                                          <p:attrName>style.visibility</p:attrName>
                                        </p:attrNameLst>
                                      </p:cBhvr>
                                      <p:to>
                                        <p:strVal val="visible"/>
                                      </p:to>
                                    </p:set>
                                    <p:animEffect transition="in" filter="wipe(left)">
                                      <p:cBhvr>
                                        <p:cTn id="65" dur="500"/>
                                        <p:tgtEl>
                                          <p:spTgt spid="62165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621586"/>
                                        </p:tgtEl>
                                        <p:attrNameLst>
                                          <p:attrName>style.visibility</p:attrName>
                                        </p:attrNameLst>
                                      </p:cBhvr>
                                      <p:to>
                                        <p:strVal val="visible"/>
                                      </p:to>
                                    </p:set>
                                    <p:animEffect transition="in" filter="wipe(left)">
                                      <p:cBhvr>
                                        <p:cTn id="70" dur="500"/>
                                        <p:tgtEl>
                                          <p:spTgt spid="62158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621634"/>
                                        </p:tgtEl>
                                        <p:attrNameLst>
                                          <p:attrName>style.visibility</p:attrName>
                                        </p:attrNameLst>
                                      </p:cBhvr>
                                      <p:to>
                                        <p:strVal val="visible"/>
                                      </p:to>
                                    </p:set>
                                    <p:animEffect transition="in" filter="wipe(up)">
                                      <p:cBhvr>
                                        <p:cTn id="75" dur="500"/>
                                        <p:tgtEl>
                                          <p:spTgt spid="62163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621627"/>
                                        </p:tgtEl>
                                        <p:attrNameLst>
                                          <p:attrName>style.visibility</p:attrName>
                                        </p:attrNameLst>
                                      </p:cBhvr>
                                      <p:to>
                                        <p:strVal val="visible"/>
                                      </p:to>
                                    </p:set>
                                    <p:animEffect transition="in" filter="wipe(up)">
                                      <p:cBhvr>
                                        <p:cTn id="80" dur="500"/>
                                        <p:tgtEl>
                                          <p:spTgt spid="62162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621610"/>
                                        </p:tgtEl>
                                        <p:attrNameLst>
                                          <p:attrName>style.visibility</p:attrName>
                                        </p:attrNameLst>
                                      </p:cBhvr>
                                      <p:to>
                                        <p:strVal val="visible"/>
                                      </p:to>
                                    </p:set>
                                    <p:animEffect transition="in" filter="wipe(left)">
                                      <p:cBhvr>
                                        <p:cTn id="85" dur="500"/>
                                        <p:tgtEl>
                                          <p:spTgt spid="62161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621607"/>
                                        </p:tgtEl>
                                        <p:attrNameLst>
                                          <p:attrName>style.visibility</p:attrName>
                                        </p:attrNameLst>
                                      </p:cBhvr>
                                      <p:to>
                                        <p:strVal val="visible"/>
                                      </p:to>
                                    </p:set>
                                    <p:animEffect transition="in" filter="wipe(left)">
                                      <p:cBhvr>
                                        <p:cTn id="90" dur="500"/>
                                        <p:tgtEl>
                                          <p:spTgt spid="62160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621613"/>
                                        </p:tgtEl>
                                        <p:attrNameLst>
                                          <p:attrName>style.visibility</p:attrName>
                                        </p:attrNameLst>
                                      </p:cBhvr>
                                      <p:to>
                                        <p:strVal val="visible"/>
                                      </p:to>
                                    </p:set>
                                    <p:animEffect transition="in" filter="wipe(down)">
                                      <p:cBhvr>
                                        <p:cTn id="95" dur="500"/>
                                        <p:tgtEl>
                                          <p:spTgt spid="621613"/>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621616"/>
                                        </p:tgtEl>
                                        <p:attrNameLst>
                                          <p:attrName>style.visibility</p:attrName>
                                        </p:attrNameLst>
                                      </p:cBhvr>
                                      <p:to>
                                        <p:strVal val="visible"/>
                                      </p:to>
                                    </p:set>
                                    <p:animEffect transition="in" filter="wipe(left)">
                                      <p:cBhvr>
                                        <p:cTn id="100" dur="500"/>
                                        <p:tgtEl>
                                          <p:spTgt spid="62161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621590"/>
                                        </p:tgtEl>
                                        <p:attrNameLst>
                                          <p:attrName>style.visibility</p:attrName>
                                        </p:attrNameLst>
                                      </p:cBhvr>
                                      <p:to>
                                        <p:strVal val="visible"/>
                                      </p:to>
                                    </p:set>
                                    <p:animEffect transition="in" filter="wipe(left)">
                                      <p:cBhvr>
                                        <p:cTn id="105" dur="500"/>
                                        <p:tgtEl>
                                          <p:spTgt spid="621590"/>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621589"/>
                                        </p:tgtEl>
                                        <p:attrNameLst>
                                          <p:attrName>style.visibility</p:attrName>
                                        </p:attrNameLst>
                                      </p:cBhvr>
                                      <p:to>
                                        <p:strVal val="visible"/>
                                      </p:to>
                                    </p:set>
                                    <p:animEffect transition="in" filter="wipe(left)">
                                      <p:cBhvr>
                                        <p:cTn id="110" dur="500"/>
                                        <p:tgtEl>
                                          <p:spTgt spid="62158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621591"/>
                                        </p:tgtEl>
                                        <p:attrNameLst>
                                          <p:attrName>style.visibility</p:attrName>
                                        </p:attrNameLst>
                                      </p:cBhvr>
                                      <p:to>
                                        <p:strVal val="visible"/>
                                      </p:to>
                                    </p:set>
                                    <p:animEffect transition="in" filter="wipe(down)">
                                      <p:cBhvr>
                                        <p:cTn id="115" dur="500"/>
                                        <p:tgtEl>
                                          <p:spTgt spid="62159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621592"/>
                                        </p:tgtEl>
                                        <p:attrNameLst>
                                          <p:attrName>style.visibility</p:attrName>
                                        </p:attrNameLst>
                                      </p:cBhvr>
                                      <p:to>
                                        <p:strVal val="visible"/>
                                      </p:to>
                                    </p:set>
                                    <p:animEffect transition="in" filter="wipe(left)">
                                      <p:cBhvr>
                                        <p:cTn id="120" dur="500"/>
                                        <p:tgtEl>
                                          <p:spTgt spid="621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584" grpId="0"/>
      <p:bldP spid="621585" grpId="0"/>
      <p:bldP spid="621586" grpId="0"/>
      <p:bldP spid="621595" grpId="0"/>
      <p:bldP spid="621622" grpId="0"/>
      <p:bldP spid="6216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矩形 622593"/>
          <p:cNvSpPr/>
          <p:nvPr/>
        </p:nvSpPr>
        <p:spPr>
          <a:xfrm>
            <a:off x="304800" y="152400"/>
            <a:ext cx="3126177"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3. </a:t>
            </a:r>
            <a:r>
              <a:rPr lang="zh-CN" altLang="en-US" sz="2400" dirty="0">
                <a:solidFill>
                  <a:srgbClr val="C00000"/>
                </a:solidFill>
                <a:latin typeface="黑体" panose="02010609060101010101" pitchFamily="2" charset="-122"/>
                <a:ea typeface="黑体" panose="02010609060101010101" pitchFamily="2" charset="-122"/>
              </a:rPr>
              <a:t>两直线的相对位置</a:t>
            </a:r>
          </a:p>
        </p:txBody>
      </p:sp>
      <p:sp>
        <p:nvSpPr>
          <p:cNvPr id="622595" name="矩形 622594"/>
          <p:cNvSpPr/>
          <p:nvPr/>
        </p:nvSpPr>
        <p:spPr>
          <a:xfrm>
            <a:off x="533400" y="762000"/>
            <a:ext cx="4529138"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空间两直线的的相对位置有三种情况：</a:t>
            </a:r>
          </a:p>
        </p:txBody>
      </p:sp>
      <p:sp>
        <p:nvSpPr>
          <p:cNvPr id="622596" name="左大括号 622595"/>
          <p:cNvSpPr/>
          <p:nvPr/>
        </p:nvSpPr>
        <p:spPr>
          <a:xfrm>
            <a:off x="5106988" y="533400"/>
            <a:ext cx="228600" cy="914400"/>
          </a:xfrm>
          <a:prstGeom prst="leftBrace">
            <a:avLst>
              <a:gd name="adj1" fmla="val 33333"/>
              <a:gd name="adj2" fmla="val 50000"/>
            </a:avLst>
          </a:prstGeom>
          <a:noFill/>
          <a:ln w="19050" cap="flat" cmpd="sng">
            <a:solidFill>
              <a:srgbClr val="CC3300"/>
            </a:solidFill>
            <a:prstDash val="solid"/>
            <a:headEnd type="none" w="med" len="med"/>
            <a:tailEnd type="none" w="med" len="med"/>
          </a:ln>
        </p:spPr>
        <p:txBody>
          <a:bodyPr/>
          <a:lstStyle/>
          <a:p>
            <a:endParaRPr lang="zh-CN" altLang="en-US"/>
          </a:p>
        </p:txBody>
      </p:sp>
      <p:sp>
        <p:nvSpPr>
          <p:cNvPr id="622597" name="文本框 622596"/>
          <p:cNvSpPr txBox="1"/>
          <p:nvPr/>
        </p:nvSpPr>
        <p:spPr>
          <a:xfrm>
            <a:off x="5319713" y="327025"/>
            <a:ext cx="695325" cy="396875"/>
          </a:xfrm>
          <a:prstGeom prst="rect">
            <a:avLst/>
          </a:prstGeom>
          <a:noFill/>
          <a:ln w="9525">
            <a:noFill/>
          </a:ln>
        </p:spPr>
        <p:txBody>
          <a:bodyPr wrap="none" anchor="t" anchorCtr="0">
            <a:spAutoFit/>
          </a:bodyPr>
          <a:lstStyle/>
          <a:p>
            <a:r>
              <a:rPr lang="zh-CN" altLang="en-US" dirty="0">
                <a:solidFill>
                  <a:schemeClr val="tx1"/>
                </a:solidFill>
                <a:latin typeface="Times New Roman" panose="02020603050405020304" pitchFamily="18" charset="0"/>
                <a:ea typeface="仿宋_GB2312" pitchFamily="49" charset="-122"/>
              </a:rPr>
              <a:t>平行</a:t>
            </a:r>
          </a:p>
        </p:txBody>
      </p:sp>
      <p:sp>
        <p:nvSpPr>
          <p:cNvPr id="622598" name="文本框 622597"/>
          <p:cNvSpPr txBox="1"/>
          <p:nvPr/>
        </p:nvSpPr>
        <p:spPr>
          <a:xfrm>
            <a:off x="5319713" y="746125"/>
            <a:ext cx="695325" cy="396875"/>
          </a:xfrm>
          <a:prstGeom prst="rect">
            <a:avLst/>
          </a:prstGeom>
          <a:noFill/>
          <a:ln w="9525">
            <a:noFill/>
          </a:ln>
        </p:spPr>
        <p:txBody>
          <a:bodyPr wrap="none" anchor="t" anchorCtr="0">
            <a:spAutoFit/>
          </a:bodyPr>
          <a:lstStyle/>
          <a:p>
            <a:r>
              <a:rPr lang="zh-CN" altLang="en-US" dirty="0">
                <a:solidFill>
                  <a:schemeClr val="tx1"/>
                </a:solidFill>
                <a:latin typeface="Times New Roman" panose="02020603050405020304" pitchFamily="18" charset="0"/>
                <a:ea typeface="仿宋_GB2312" pitchFamily="49" charset="-122"/>
              </a:rPr>
              <a:t>相交</a:t>
            </a:r>
          </a:p>
        </p:txBody>
      </p:sp>
      <p:sp>
        <p:nvSpPr>
          <p:cNvPr id="622599" name="文本框 622598"/>
          <p:cNvSpPr txBox="1"/>
          <p:nvPr/>
        </p:nvSpPr>
        <p:spPr>
          <a:xfrm>
            <a:off x="5319713" y="1233488"/>
            <a:ext cx="3079750" cy="396875"/>
          </a:xfrm>
          <a:prstGeom prst="rect">
            <a:avLst/>
          </a:prstGeom>
          <a:noFill/>
          <a:ln w="9525">
            <a:noFill/>
          </a:ln>
        </p:spPr>
        <p:txBody>
          <a:bodyPr wrap="none" anchor="t" anchorCtr="0">
            <a:spAutoFit/>
          </a:bodyPr>
          <a:lstStyle/>
          <a:p>
            <a:r>
              <a:rPr lang="zh-CN" altLang="en-US" dirty="0">
                <a:solidFill>
                  <a:schemeClr val="tx1"/>
                </a:solidFill>
                <a:latin typeface="Times New Roman" panose="02020603050405020304" pitchFamily="18" charset="0"/>
                <a:ea typeface="仿宋_GB2312" pitchFamily="49" charset="-122"/>
              </a:rPr>
              <a:t>交叉</a:t>
            </a:r>
            <a:r>
              <a:rPr lang="en-US" altLang="zh-CN">
                <a:solidFill>
                  <a:schemeClr val="tx1"/>
                </a:solidFill>
                <a:latin typeface="Times New Roman" panose="02020603050405020304" pitchFamily="18" charset="0"/>
                <a:ea typeface="仿宋_GB2312" pitchFamily="49" charset="-122"/>
              </a:rPr>
              <a:t>:</a:t>
            </a:r>
            <a:r>
              <a:rPr lang="zh-CN" altLang="en-US" dirty="0">
                <a:solidFill>
                  <a:schemeClr val="tx1"/>
                </a:solidFill>
                <a:latin typeface="Times New Roman" panose="02020603050405020304" pitchFamily="18" charset="0"/>
                <a:ea typeface="仿宋_GB2312" pitchFamily="49" charset="-122"/>
              </a:rPr>
              <a:t>既不平行，也不相交</a:t>
            </a:r>
          </a:p>
        </p:txBody>
      </p:sp>
      <p:sp>
        <p:nvSpPr>
          <p:cNvPr id="622600" name="矩形 622599"/>
          <p:cNvSpPr/>
          <p:nvPr/>
        </p:nvSpPr>
        <p:spPr>
          <a:xfrm>
            <a:off x="5938838" y="5943600"/>
            <a:ext cx="1252537"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a:t>
            </a:r>
            <a:r>
              <a:rPr lang="en-US" altLang="zh-CN" i="1">
                <a:solidFill>
                  <a:srgbClr val="000000"/>
                </a:solidFill>
                <a:latin typeface="Times New Roman" panose="02020603050405020304" pitchFamily="18" charset="0"/>
                <a:ea typeface="仿宋_GB2312" pitchFamily="49" charset="-122"/>
              </a:rPr>
              <a:t>b</a:t>
            </a:r>
            <a:r>
              <a:rPr lang="en-US" altLang="zh-CN">
                <a:solidFill>
                  <a:srgbClr val="000000"/>
                </a:solidFill>
                <a:latin typeface="Times New Roman" panose="02020603050405020304" pitchFamily="18" charset="0"/>
                <a:ea typeface="仿宋_GB2312" pitchFamily="49" charset="-122"/>
              </a:rPr>
              <a:t>) </a:t>
            </a:r>
            <a:r>
              <a:rPr lang="zh-CN" altLang="en-US" dirty="0">
                <a:solidFill>
                  <a:srgbClr val="000000"/>
                </a:solidFill>
                <a:latin typeface="Times New Roman" panose="02020603050405020304" pitchFamily="18" charset="0"/>
                <a:ea typeface="仿宋_GB2312" pitchFamily="49" charset="-122"/>
              </a:rPr>
              <a:t>投影图  </a:t>
            </a:r>
            <a:endParaRPr lang="zh-CN" altLang="en-US" dirty="0">
              <a:latin typeface="Times New Roman" panose="02020603050405020304" pitchFamily="18" charset="0"/>
              <a:ea typeface="仿宋_GB2312" pitchFamily="49" charset="-122"/>
            </a:endParaRPr>
          </a:p>
        </p:txBody>
      </p:sp>
      <p:grpSp>
        <p:nvGrpSpPr>
          <p:cNvPr id="622601" name="组合 622600"/>
          <p:cNvGrpSpPr/>
          <p:nvPr/>
        </p:nvGrpSpPr>
        <p:grpSpPr>
          <a:xfrm>
            <a:off x="6845300" y="3344863"/>
            <a:ext cx="620713" cy="1785937"/>
            <a:chOff x="4312" y="2107"/>
            <a:chExt cx="391" cy="1125"/>
          </a:xfrm>
        </p:grpSpPr>
        <p:sp>
          <p:nvSpPr>
            <p:cNvPr id="622602" name="直接连接符 622601"/>
            <p:cNvSpPr/>
            <p:nvPr/>
          </p:nvSpPr>
          <p:spPr>
            <a:xfrm>
              <a:off x="4702" y="2107"/>
              <a:ext cx="1" cy="11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03" name="直接连接符 622602"/>
            <p:cNvSpPr/>
            <p:nvPr/>
          </p:nvSpPr>
          <p:spPr>
            <a:xfrm>
              <a:off x="4312" y="2350"/>
              <a:ext cx="1" cy="70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2604" name="组合 622603"/>
          <p:cNvGrpSpPr/>
          <p:nvPr/>
        </p:nvGrpSpPr>
        <p:grpSpPr>
          <a:xfrm>
            <a:off x="5610225" y="3344863"/>
            <a:ext cx="619125" cy="1698625"/>
            <a:chOff x="3534" y="2107"/>
            <a:chExt cx="390" cy="1070"/>
          </a:xfrm>
        </p:grpSpPr>
        <p:sp>
          <p:nvSpPr>
            <p:cNvPr id="622605" name="直接连接符 622604"/>
            <p:cNvSpPr/>
            <p:nvPr/>
          </p:nvSpPr>
          <p:spPr>
            <a:xfrm>
              <a:off x="3534" y="2350"/>
              <a:ext cx="1" cy="6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06" name="直接连接符 622605"/>
            <p:cNvSpPr/>
            <p:nvPr/>
          </p:nvSpPr>
          <p:spPr>
            <a:xfrm>
              <a:off x="3923" y="2107"/>
              <a:ext cx="1" cy="107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2607" name="组合 622606"/>
          <p:cNvGrpSpPr/>
          <p:nvPr/>
        </p:nvGrpSpPr>
        <p:grpSpPr>
          <a:xfrm>
            <a:off x="5265738" y="3063875"/>
            <a:ext cx="1323975" cy="892175"/>
            <a:chOff x="3317" y="1930"/>
            <a:chExt cx="834" cy="562"/>
          </a:xfrm>
        </p:grpSpPr>
        <p:sp>
          <p:nvSpPr>
            <p:cNvPr id="622608" name="直接连接符 622607"/>
            <p:cNvSpPr/>
            <p:nvPr/>
          </p:nvSpPr>
          <p:spPr>
            <a:xfrm flipV="1">
              <a:off x="3534" y="2107"/>
              <a:ext cx="389" cy="2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2609" name="文本框 622608"/>
            <p:cNvSpPr txBox="1"/>
            <p:nvPr/>
          </p:nvSpPr>
          <p:spPr>
            <a:xfrm>
              <a:off x="3317" y="2242"/>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2610" name="文本框 622609"/>
            <p:cNvSpPr txBox="1"/>
            <p:nvPr/>
          </p:nvSpPr>
          <p:spPr>
            <a:xfrm>
              <a:off x="3893" y="1930"/>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22611" name="组合 622610"/>
          <p:cNvGrpSpPr/>
          <p:nvPr/>
        </p:nvGrpSpPr>
        <p:grpSpPr>
          <a:xfrm>
            <a:off x="5286375" y="4549775"/>
            <a:ext cx="1211263" cy="663575"/>
            <a:chOff x="3330" y="2866"/>
            <a:chExt cx="763" cy="418"/>
          </a:xfrm>
        </p:grpSpPr>
        <p:sp>
          <p:nvSpPr>
            <p:cNvPr id="622612" name="直接连接符 622611"/>
            <p:cNvSpPr/>
            <p:nvPr/>
          </p:nvSpPr>
          <p:spPr>
            <a:xfrm>
              <a:off x="3534" y="3002"/>
              <a:ext cx="389" cy="1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2613" name="文本框 622612"/>
            <p:cNvSpPr txBox="1"/>
            <p:nvPr/>
          </p:nvSpPr>
          <p:spPr>
            <a:xfrm>
              <a:off x="3330" y="286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2614" name="文本框 622613"/>
            <p:cNvSpPr txBox="1"/>
            <p:nvPr/>
          </p:nvSpPr>
          <p:spPr>
            <a:xfrm>
              <a:off x="3888" y="303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22615" name="组合 622614"/>
          <p:cNvGrpSpPr/>
          <p:nvPr/>
        </p:nvGrpSpPr>
        <p:grpSpPr>
          <a:xfrm>
            <a:off x="6629400" y="4778375"/>
            <a:ext cx="1116013" cy="625475"/>
            <a:chOff x="4176" y="3010"/>
            <a:chExt cx="703" cy="394"/>
          </a:xfrm>
        </p:grpSpPr>
        <p:sp>
          <p:nvSpPr>
            <p:cNvPr id="622616" name="直接连接符 622615"/>
            <p:cNvSpPr/>
            <p:nvPr/>
          </p:nvSpPr>
          <p:spPr>
            <a:xfrm>
              <a:off x="4312" y="3057"/>
              <a:ext cx="390" cy="175"/>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22617" name="文本框 622616"/>
            <p:cNvSpPr txBox="1"/>
            <p:nvPr/>
          </p:nvSpPr>
          <p:spPr>
            <a:xfrm>
              <a:off x="4176" y="3010"/>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22618" name="文本框 622617"/>
            <p:cNvSpPr txBox="1"/>
            <p:nvPr/>
          </p:nvSpPr>
          <p:spPr>
            <a:xfrm>
              <a:off x="4674" y="315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grpSp>
      <p:grpSp>
        <p:nvGrpSpPr>
          <p:cNvPr id="622619" name="组合 622618"/>
          <p:cNvGrpSpPr/>
          <p:nvPr/>
        </p:nvGrpSpPr>
        <p:grpSpPr>
          <a:xfrm>
            <a:off x="6477000" y="3009900"/>
            <a:ext cx="1255713" cy="1006475"/>
            <a:chOff x="4080" y="1896"/>
            <a:chExt cx="791" cy="634"/>
          </a:xfrm>
        </p:grpSpPr>
        <p:sp>
          <p:nvSpPr>
            <p:cNvPr id="622620" name="文本框 622619"/>
            <p:cNvSpPr txBox="1"/>
            <p:nvPr/>
          </p:nvSpPr>
          <p:spPr>
            <a:xfrm>
              <a:off x="4080" y="2280"/>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22621" name="文本框 622620"/>
            <p:cNvSpPr txBox="1"/>
            <p:nvPr/>
          </p:nvSpPr>
          <p:spPr>
            <a:xfrm>
              <a:off x="4613" y="189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22622" name="直接连接符 622621"/>
            <p:cNvSpPr/>
            <p:nvPr/>
          </p:nvSpPr>
          <p:spPr>
            <a:xfrm flipV="1">
              <a:off x="4312" y="2112"/>
              <a:ext cx="390" cy="243"/>
            </a:xfrm>
            <a:prstGeom prst="line">
              <a:avLst/>
            </a:prstGeom>
            <a:ln w="38100" cap="flat" cmpd="sng">
              <a:solidFill>
                <a:srgbClr val="0033CC"/>
              </a:solidFill>
              <a:prstDash val="solid"/>
              <a:headEnd type="none" w="med" len="med"/>
              <a:tailEnd type="none" w="med" len="med"/>
            </a:ln>
          </p:spPr>
          <p:txBody>
            <a:bodyPr/>
            <a:lstStyle/>
            <a:p>
              <a:endParaRPr lang="zh-CN" altLang="en-US"/>
            </a:p>
          </p:txBody>
        </p:sp>
      </p:grpSp>
      <p:grpSp>
        <p:nvGrpSpPr>
          <p:cNvPr id="622623" name="组合 622622"/>
          <p:cNvGrpSpPr/>
          <p:nvPr/>
        </p:nvGrpSpPr>
        <p:grpSpPr>
          <a:xfrm>
            <a:off x="5029200" y="4181475"/>
            <a:ext cx="2994025" cy="425450"/>
            <a:chOff x="3168" y="2634"/>
            <a:chExt cx="1886" cy="268"/>
          </a:xfrm>
        </p:grpSpPr>
        <p:sp>
          <p:nvSpPr>
            <p:cNvPr id="622624" name="直接连接符 622623"/>
            <p:cNvSpPr/>
            <p:nvPr/>
          </p:nvSpPr>
          <p:spPr>
            <a:xfrm flipH="1">
              <a:off x="3375" y="2766"/>
              <a:ext cx="1507" cy="1"/>
            </a:xfrm>
            <a:prstGeom prst="line">
              <a:avLst/>
            </a:prstGeom>
            <a:ln w="19050" cap="flat" cmpd="sng">
              <a:solidFill>
                <a:srgbClr val="0000FF"/>
              </a:solidFill>
              <a:prstDash val="solid"/>
              <a:headEnd type="none" w="med" len="med"/>
              <a:tailEnd type="none" w="med" len="med"/>
            </a:ln>
          </p:spPr>
          <p:txBody>
            <a:bodyPr/>
            <a:lstStyle/>
            <a:p>
              <a:endParaRPr lang="zh-CN" altLang="en-US"/>
            </a:p>
          </p:txBody>
        </p:sp>
        <p:sp>
          <p:nvSpPr>
            <p:cNvPr id="622625" name="文本框 622624"/>
            <p:cNvSpPr txBox="1"/>
            <p:nvPr/>
          </p:nvSpPr>
          <p:spPr>
            <a:xfrm>
              <a:off x="3168" y="265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2626" name="文本框 622625"/>
            <p:cNvSpPr txBox="1"/>
            <p:nvPr/>
          </p:nvSpPr>
          <p:spPr>
            <a:xfrm>
              <a:off x="4858" y="263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sp>
        <p:nvSpPr>
          <p:cNvPr id="622627" name="矩形 622626"/>
          <p:cNvSpPr/>
          <p:nvPr/>
        </p:nvSpPr>
        <p:spPr>
          <a:xfrm>
            <a:off x="1495425" y="1736725"/>
            <a:ext cx="6324600" cy="396875"/>
          </a:xfrm>
          <a:prstGeom prst="rect">
            <a:avLst/>
          </a:prstGeom>
          <a:noFill/>
          <a:ln w="9525">
            <a:noFill/>
          </a:ln>
        </p:spPr>
        <p:txBody>
          <a:bodyPr>
            <a:spAutoFit/>
          </a:bodyPr>
          <a:lstStyle/>
          <a:p>
            <a:pPr eaLnBrk="0" hangingPunct="0">
              <a:spcBef>
                <a:spcPct val="100000"/>
              </a:spcBef>
            </a:pPr>
            <a:r>
              <a:rPr lang="zh-CN" altLang="en-US" dirty="0">
                <a:solidFill>
                  <a:schemeClr val="tx1"/>
                </a:solidFill>
                <a:latin typeface="Times New Roman" panose="02020603050405020304" pitchFamily="18" charset="0"/>
              </a:rPr>
              <a:t>当空间两直线平行时，它们的同面投影分别平行。</a:t>
            </a:r>
          </a:p>
        </p:txBody>
      </p:sp>
      <p:sp>
        <p:nvSpPr>
          <p:cNvPr id="622628" name="文本框 622627"/>
          <p:cNvSpPr txBox="1"/>
          <p:nvPr/>
        </p:nvSpPr>
        <p:spPr>
          <a:xfrm>
            <a:off x="374650" y="1316038"/>
            <a:ext cx="2479040" cy="460375"/>
          </a:xfrm>
          <a:prstGeom prst="rect">
            <a:avLst/>
          </a:prstGeom>
          <a:noFill/>
          <a:ln w="9525">
            <a:noFill/>
          </a:ln>
        </p:spPr>
        <p:txBody>
          <a:bodyPr wrap="none" anchor="t" anchorCtr="0">
            <a:spAutoFit/>
          </a:bodyPr>
          <a:lstStyle/>
          <a:p>
            <a:r>
              <a:rPr lang="zh-CN" altLang="en-US" sz="2400">
                <a:solidFill>
                  <a:srgbClr val="990099"/>
                </a:solidFill>
                <a:latin typeface="黑体" panose="02010609060101010101" pitchFamily="2" charset="-122"/>
                <a:ea typeface="黑体" panose="02010609060101010101" pitchFamily="2" charset="-122"/>
              </a:rPr>
              <a:t>（</a:t>
            </a:r>
            <a:r>
              <a:rPr lang="en-US" altLang="zh-CN" sz="2400">
                <a:solidFill>
                  <a:srgbClr val="990099"/>
                </a:solidFill>
                <a:latin typeface="黑体" panose="02010609060101010101" pitchFamily="2" charset="-122"/>
                <a:ea typeface="黑体" panose="02010609060101010101" pitchFamily="2" charset="-122"/>
              </a:rPr>
              <a:t>1</a:t>
            </a:r>
            <a:r>
              <a:rPr lang="zh-CN" altLang="en-US" sz="2400">
                <a:solidFill>
                  <a:srgbClr val="990099"/>
                </a:solidFill>
                <a:latin typeface="黑体" panose="02010609060101010101" pitchFamily="2" charset="-122"/>
                <a:ea typeface="黑体" panose="02010609060101010101" pitchFamily="2" charset="-122"/>
              </a:rPr>
              <a:t>）</a:t>
            </a:r>
            <a:r>
              <a:rPr lang="zh-CN" altLang="en-US" sz="2400" dirty="0">
                <a:solidFill>
                  <a:srgbClr val="990099"/>
                </a:solidFill>
                <a:latin typeface="黑体" panose="02010609060101010101" pitchFamily="2" charset="-122"/>
                <a:ea typeface="黑体" panose="02010609060101010101" pitchFamily="2" charset="-122"/>
              </a:rPr>
              <a:t>平行两直线</a:t>
            </a:r>
            <a:endParaRPr lang="zh-CN" altLang="en-US" sz="2400">
              <a:solidFill>
                <a:srgbClr val="990099"/>
              </a:solidFill>
              <a:latin typeface="黑体" panose="02010609060101010101" pitchFamily="2" charset="-122"/>
              <a:ea typeface="黑体" panose="02010609060101010101" pitchFamily="2" charset="-122"/>
            </a:endParaRPr>
          </a:p>
        </p:txBody>
      </p:sp>
      <p:sp>
        <p:nvSpPr>
          <p:cNvPr id="622629" name="文本框 622628"/>
          <p:cNvSpPr txBox="1"/>
          <p:nvPr/>
        </p:nvSpPr>
        <p:spPr>
          <a:xfrm>
            <a:off x="1495425" y="2171700"/>
            <a:ext cx="5618163" cy="396875"/>
          </a:xfrm>
          <a:prstGeom prst="rect">
            <a:avLst/>
          </a:prstGeom>
          <a:noFill/>
          <a:ln w="9525">
            <a:noFill/>
          </a:ln>
        </p:spPr>
        <p:txBody>
          <a:bodyPr wrap="none" anchor="t" anchorCtr="0">
            <a:spAutoFit/>
          </a:bodyPr>
          <a:lstStyle/>
          <a:p>
            <a:pPr eaLnBrk="0" hangingPunct="0">
              <a:spcBef>
                <a:spcPct val="100000"/>
              </a:spcBef>
            </a:pPr>
            <a:r>
              <a:rPr lang="en-US" altLang="zh-CN">
                <a:solidFill>
                  <a:srgbClr val="FF0000"/>
                </a:solidFill>
                <a:latin typeface="Times New Roman" panose="02020603050405020304" pitchFamily="18" charset="0"/>
                <a:cs typeface="Times New Roman" panose="02020603050405020304" pitchFamily="18" charset="0"/>
              </a:rPr>
              <a:t>AB</a:t>
            </a:r>
            <a:r>
              <a:rPr lang="en-US" altLang="zh-CN">
                <a:solidFill>
                  <a:srgbClr val="FF0000"/>
                </a:solidFill>
                <a:latin typeface="Times New Roman" panose="02020603050405020304" pitchFamily="18" charset="0"/>
              </a:rPr>
              <a:t>∥</a:t>
            </a:r>
            <a:r>
              <a:rPr lang="en-US" altLang="zh-CN">
                <a:solidFill>
                  <a:srgbClr val="FF0000"/>
                </a:solidFill>
                <a:latin typeface="Times New Roman" panose="02020603050405020304" pitchFamily="18" charset="0"/>
                <a:cs typeface="Times New Roman" panose="02020603050405020304" pitchFamily="18" charset="0"/>
              </a:rPr>
              <a:t>CD</a:t>
            </a:r>
            <a:r>
              <a:rPr lang="zh-CN" altLang="en-US">
                <a:solidFill>
                  <a:srgbClr val="FF0000"/>
                </a:solidFill>
                <a:latin typeface="Times New Roman" panose="02020603050405020304" pitchFamily="18" charset="0"/>
              </a:rPr>
              <a:t>，则</a:t>
            </a:r>
            <a:r>
              <a:rPr lang="en-US" altLang="zh-CN" dirty="0" err="1">
                <a:solidFill>
                  <a:srgbClr val="FF0000"/>
                </a:solidFill>
                <a:latin typeface="Times New Roman" panose="02020603050405020304" pitchFamily="18" charset="0"/>
                <a:cs typeface="Times New Roman" panose="02020603050405020304" pitchFamily="18" charset="0"/>
              </a:rPr>
              <a:t>ab</a:t>
            </a:r>
            <a:r>
              <a:rPr lang="en-US" altLang="zh-CN" dirty="0" err="1">
                <a:solidFill>
                  <a:srgbClr val="FF0000"/>
                </a:solidFill>
                <a:latin typeface="Times New Roman" panose="02020603050405020304" pitchFamily="18" charset="0"/>
              </a:rPr>
              <a:t>∥</a:t>
            </a:r>
            <a:r>
              <a:rPr lang="en-US" altLang="zh-CN" dirty="0" err="1">
                <a:solidFill>
                  <a:srgbClr val="FF0000"/>
                </a:solidFill>
                <a:latin typeface="Times New Roman" panose="02020603050405020304" pitchFamily="18" charset="0"/>
                <a:cs typeface="Times New Roman" panose="02020603050405020304" pitchFamily="18" charset="0"/>
              </a:rPr>
              <a:t>cd</a:t>
            </a:r>
            <a:r>
              <a:rPr lang="zh-CN" altLang="en-US">
                <a:solidFill>
                  <a:srgbClr val="FF0000"/>
                </a:solidFill>
                <a:latin typeface="Times New Roman" panose="02020603050405020304" pitchFamily="18" charset="0"/>
              </a:rPr>
              <a:t>、</a:t>
            </a:r>
            <a:r>
              <a:rPr lang="en-US" altLang="zh-CN">
                <a:solidFill>
                  <a:srgbClr val="FF0000"/>
                </a:solidFill>
                <a:latin typeface="Times New Roman" panose="02020603050405020304" pitchFamily="18" charset="0"/>
                <a:cs typeface="Times New Roman" panose="02020603050405020304" pitchFamily="18" charset="0"/>
              </a:rPr>
              <a:t>a'b'</a:t>
            </a:r>
            <a:r>
              <a:rPr lang="en-US" altLang="zh-CN">
                <a:solidFill>
                  <a:srgbClr val="FF0000"/>
                </a:solidFill>
                <a:latin typeface="Times New Roman" panose="02020603050405020304" pitchFamily="18" charset="0"/>
              </a:rPr>
              <a:t>∥</a:t>
            </a:r>
            <a:r>
              <a:rPr lang="en-US" altLang="zh-CN">
                <a:solidFill>
                  <a:srgbClr val="FF0000"/>
                </a:solidFill>
                <a:latin typeface="Times New Roman" panose="02020603050405020304" pitchFamily="18" charset="0"/>
                <a:cs typeface="Times New Roman" panose="02020603050405020304" pitchFamily="18" charset="0"/>
              </a:rPr>
              <a:t>c'd'</a:t>
            </a:r>
            <a:r>
              <a:rPr lang="zh-CN" altLang="en-US">
                <a:solidFill>
                  <a:srgbClr val="FF0000"/>
                </a:solidFill>
                <a:latin typeface="Times New Roman" panose="02020603050405020304" pitchFamily="18" charset="0"/>
              </a:rPr>
              <a:t>、</a:t>
            </a:r>
            <a:r>
              <a:rPr lang="en-US" altLang="zh-CN">
                <a:solidFill>
                  <a:srgbClr val="FF0000"/>
                </a:solidFill>
                <a:latin typeface="Times New Roman" panose="02020603050405020304" pitchFamily="18" charset="0"/>
                <a:cs typeface="Times New Roman" panose="02020603050405020304" pitchFamily="18" charset="0"/>
              </a:rPr>
              <a:t>a"b"</a:t>
            </a:r>
            <a:r>
              <a:rPr lang="en-US" altLang="zh-CN">
                <a:solidFill>
                  <a:srgbClr val="FF0000"/>
                </a:solidFill>
                <a:latin typeface="Times New Roman" panose="02020603050405020304" pitchFamily="18" charset="0"/>
              </a:rPr>
              <a:t>∥</a:t>
            </a:r>
            <a:r>
              <a:rPr lang="en-US" altLang="zh-CN">
                <a:solidFill>
                  <a:srgbClr val="FF0000"/>
                </a:solidFill>
                <a:latin typeface="Times New Roman" panose="02020603050405020304" pitchFamily="18" charset="0"/>
                <a:cs typeface="Times New Roman" panose="02020603050405020304" pitchFamily="18" charset="0"/>
              </a:rPr>
              <a:t>c"d"</a:t>
            </a:r>
            <a:r>
              <a:rPr lang="zh-CN" altLang="en-US">
                <a:solidFill>
                  <a:srgbClr val="FF0000"/>
                </a:solidFill>
                <a:latin typeface="Times New Roman" panose="02020603050405020304" pitchFamily="18" charset="0"/>
              </a:rPr>
              <a:t>。</a:t>
            </a:r>
          </a:p>
        </p:txBody>
      </p:sp>
      <p:grpSp>
        <p:nvGrpSpPr>
          <p:cNvPr id="622630" name="组合 622629"/>
          <p:cNvGrpSpPr/>
          <p:nvPr/>
        </p:nvGrpSpPr>
        <p:grpSpPr>
          <a:xfrm>
            <a:off x="838200" y="2736850"/>
            <a:ext cx="5373688" cy="3892550"/>
            <a:chOff x="528" y="1724"/>
            <a:chExt cx="3385" cy="2452"/>
          </a:xfrm>
        </p:grpSpPr>
        <p:sp>
          <p:nvSpPr>
            <p:cNvPr id="622631" name="矩形 622630"/>
            <p:cNvSpPr/>
            <p:nvPr/>
          </p:nvSpPr>
          <p:spPr>
            <a:xfrm>
              <a:off x="2263" y="3984"/>
              <a:ext cx="1650" cy="192"/>
            </a:xfrm>
            <a:prstGeom prst="rect">
              <a:avLst/>
            </a:prstGeom>
            <a:noFill/>
            <a:ln w="9525">
              <a:noFill/>
            </a:ln>
          </p:spPr>
          <p:txBody>
            <a:bodyPr wrap="none" lIns="0" tIns="0" rIns="0" bIns="0">
              <a:spAutoFit/>
            </a:bodyPr>
            <a:lstStyle/>
            <a:p>
              <a:r>
                <a:rPr lang="en-US" altLang="zh-CN" dirty="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平行两直线的投影特点</a:t>
              </a:r>
              <a:endParaRPr lang="zh-CN" altLang="en-US" sz="2400">
                <a:latin typeface="Times New Roman" panose="02020603050405020304" pitchFamily="18" charset="0"/>
              </a:endParaRPr>
            </a:p>
          </p:txBody>
        </p:sp>
        <p:sp>
          <p:nvSpPr>
            <p:cNvPr id="622632" name="矩形 622631"/>
            <p:cNvSpPr/>
            <p:nvPr/>
          </p:nvSpPr>
          <p:spPr>
            <a:xfrm>
              <a:off x="1558" y="3744"/>
              <a:ext cx="709"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a:t>
              </a:r>
              <a:r>
                <a:rPr lang="en-US" altLang="zh-CN" i="1">
                  <a:solidFill>
                    <a:srgbClr val="000000"/>
                  </a:solidFill>
                  <a:latin typeface="Times New Roman" panose="02020603050405020304" pitchFamily="18" charset="0"/>
                  <a:ea typeface="仿宋_GB2312" pitchFamily="49" charset="-122"/>
                </a:rPr>
                <a:t>a</a:t>
              </a:r>
              <a:r>
                <a:rPr lang="en-US" altLang="zh-CN">
                  <a:solidFill>
                    <a:srgbClr val="000000"/>
                  </a:solidFill>
                  <a:latin typeface="Times New Roman" panose="02020603050405020304" pitchFamily="18" charset="0"/>
                  <a:ea typeface="仿宋_GB2312" pitchFamily="49" charset="-122"/>
                </a:rPr>
                <a:t>) </a:t>
              </a:r>
              <a:r>
                <a:rPr lang="zh-CN" altLang="en-US" dirty="0">
                  <a:solidFill>
                    <a:srgbClr val="000000"/>
                  </a:solidFill>
                  <a:latin typeface="Times New Roman" panose="02020603050405020304" pitchFamily="18" charset="0"/>
                  <a:ea typeface="仿宋_GB2312" pitchFamily="49" charset="-122"/>
                </a:rPr>
                <a:t>立体图</a:t>
              </a:r>
              <a:endParaRPr lang="zh-CN" altLang="en-US" dirty="0">
                <a:latin typeface="Times New Roman" panose="02020603050405020304" pitchFamily="18" charset="0"/>
                <a:ea typeface="仿宋_GB2312" pitchFamily="49" charset="-122"/>
              </a:endParaRPr>
            </a:p>
          </p:txBody>
        </p:sp>
        <p:grpSp>
          <p:nvGrpSpPr>
            <p:cNvPr id="622633" name="组合 622632"/>
            <p:cNvGrpSpPr/>
            <p:nvPr/>
          </p:nvGrpSpPr>
          <p:grpSpPr>
            <a:xfrm>
              <a:off x="528" y="1724"/>
              <a:ext cx="2666" cy="1955"/>
              <a:chOff x="528" y="1724"/>
              <a:chExt cx="2666" cy="1955"/>
            </a:xfrm>
          </p:grpSpPr>
          <p:grpSp>
            <p:nvGrpSpPr>
              <p:cNvPr id="622634" name="组合 622633"/>
              <p:cNvGrpSpPr/>
              <p:nvPr/>
            </p:nvGrpSpPr>
            <p:grpSpPr>
              <a:xfrm>
                <a:off x="942" y="2036"/>
                <a:ext cx="1334" cy="915"/>
                <a:chOff x="942" y="2036"/>
                <a:chExt cx="1334" cy="915"/>
              </a:xfrm>
            </p:grpSpPr>
            <p:grpSp>
              <p:nvGrpSpPr>
                <p:cNvPr id="622635" name="组合 622634"/>
                <p:cNvGrpSpPr/>
                <p:nvPr/>
              </p:nvGrpSpPr>
              <p:grpSpPr>
                <a:xfrm>
                  <a:off x="942" y="2036"/>
                  <a:ext cx="436" cy="915"/>
                  <a:chOff x="942" y="2036"/>
                  <a:chExt cx="436" cy="915"/>
                </a:xfrm>
              </p:grpSpPr>
              <p:sp>
                <p:nvSpPr>
                  <p:cNvPr id="622636" name="直接连接符 622635"/>
                  <p:cNvSpPr/>
                  <p:nvPr/>
                </p:nvSpPr>
                <p:spPr>
                  <a:xfrm flipV="1">
                    <a:off x="1377" y="2036"/>
                    <a:ext cx="1" cy="91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37" name="直接连接符 622636"/>
                  <p:cNvSpPr/>
                  <p:nvPr/>
                </p:nvSpPr>
                <p:spPr>
                  <a:xfrm flipV="1">
                    <a:off x="942" y="2380"/>
                    <a:ext cx="1" cy="57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2638" name="组合 622637"/>
                <p:cNvGrpSpPr/>
                <p:nvPr/>
              </p:nvGrpSpPr>
              <p:grpSpPr>
                <a:xfrm>
                  <a:off x="1854" y="2151"/>
                  <a:ext cx="422" cy="800"/>
                  <a:chOff x="1854" y="2151"/>
                  <a:chExt cx="422" cy="800"/>
                </a:xfrm>
              </p:grpSpPr>
              <p:sp>
                <p:nvSpPr>
                  <p:cNvPr id="622639" name="直接连接符 622638"/>
                  <p:cNvSpPr/>
                  <p:nvPr/>
                </p:nvSpPr>
                <p:spPr>
                  <a:xfrm flipV="1">
                    <a:off x="1854" y="2558"/>
                    <a:ext cx="1" cy="39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40" name="直接连接符 622639"/>
                  <p:cNvSpPr/>
                  <p:nvPr/>
                </p:nvSpPr>
                <p:spPr>
                  <a:xfrm flipV="1">
                    <a:off x="2275" y="2151"/>
                    <a:ext cx="1" cy="80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grpSp>
            <p:nvGrpSpPr>
              <p:cNvPr id="622641" name="组合 622640"/>
              <p:cNvGrpSpPr/>
              <p:nvPr/>
            </p:nvGrpSpPr>
            <p:grpSpPr>
              <a:xfrm>
                <a:off x="528" y="1724"/>
                <a:ext cx="2666" cy="1955"/>
                <a:chOff x="528" y="1724"/>
                <a:chExt cx="2666" cy="1955"/>
              </a:xfrm>
            </p:grpSpPr>
            <p:sp>
              <p:nvSpPr>
                <p:cNvPr id="622642" name="直接连接符 622641"/>
                <p:cNvSpPr/>
                <p:nvPr/>
              </p:nvSpPr>
              <p:spPr>
                <a:xfrm flipH="1">
                  <a:off x="716" y="2951"/>
                  <a:ext cx="1769" cy="1"/>
                </a:xfrm>
                <a:prstGeom prst="line">
                  <a:avLst/>
                </a:prstGeom>
                <a:ln w="19050" cap="flat" cmpd="sng">
                  <a:solidFill>
                    <a:schemeClr val="tx2"/>
                  </a:solidFill>
                  <a:prstDash val="solid"/>
                  <a:headEnd type="none" w="med" len="med"/>
                  <a:tailEnd type="none" w="med" len="med"/>
                </a:ln>
              </p:spPr>
              <p:txBody>
                <a:bodyPr/>
                <a:lstStyle/>
                <a:p>
                  <a:endParaRPr lang="zh-CN" altLang="en-US"/>
                </a:p>
              </p:txBody>
            </p:sp>
            <p:grpSp>
              <p:nvGrpSpPr>
                <p:cNvPr id="622643" name="组合 622642"/>
                <p:cNvGrpSpPr/>
                <p:nvPr/>
              </p:nvGrpSpPr>
              <p:grpSpPr>
                <a:xfrm>
                  <a:off x="528" y="1724"/>
                  <a:ext cx="2666" cy="1955"/>
                  <a:chOff x="528" y="1724"/>
                  <a:chExt cx="2666" cy="1955"/>
                </a:xfrm>
              </p:grpSpPr>
              <p:sp>
                <p:nvSpPr>
                  <p:cNvPr id="622644" name="直接连接符 622643"/>
                  <p:cNvSpPr/>
                  <p:nvPr/>
                </p:nvSpPr>
                <p:spPr>
                  <a:xfrm flipV="1">
                    <a:off x="716" y="1724"/>
                    <a:ext cx="1" cy="1227"/>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45" name="直接连接符 622644"/>
                  <p:cNvSpPr/>
                  <p:nvPr/>
                </p:nvSpPr>
                <p:spPr>
                  <a:xfrm flipV="1">
                    <a:off x="2485" y="1724"/>
                    <a:ext cx="1" cy="1227"/>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46" name="直接连接符 622645"/>
                  <p:cNvSpPr/>
                  <p:nvPr/>
                </p:nvSpPr>
                <p:spPr>
                  <a:xfrm>
                    <a:off x="716" y="2951"/>
                    <a:ext cx="709" cy="709"/>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47" name="直接连接符 622646"/>
                  <p:cNvSpPr/>
                  <p:nvPr/>
                </p:nvSpPr>
                <p:spPr>
                  <a:xfrm>
                    <a:off x="2485" y="2951"/>
                    <a:ext cx="709" cy="709"/>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48" name="直接连接符 622647"/>
                  <p:cNvSpPr/>
                  <p:nvPr/>
                </p:nvSpPr>
                <p:spPr>
                  <a:xfrm flipH="1">
                    <a:off x="1425" y="3660"/>
                    <a:ext cx="1769" cy="1"/>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49" name="直接连接符 622648"/>
                  <p:cNvSpPr/>
                  <p:nvPr/>
                </p:nvSpPr>
                <p:spPr>
                  <a:xfrm>
                    <a:off x="716" y="1724"/>
                    <a:ext cx="1769" cy="1"/>
                  </a:xfrm>
                  <a:prstGeom prst="line">
                    <a:avLst/>
                  </a:prstGeom>
                  <a:ln w="28575" cap="flat" cmpd="sng">
                    <a:solidFill>
                      <a:schemeClr val="tx2"/>
                    </a:solidFill>
                    <a:prstDash val="solid"/>
                    <a:headEnd type="none" w="med" len="med"/>
                    <a:tailEnd type="none" w="med" len="med"/>
                  </a:ln>
                </p:spPr>
                <p:txBody>
                  <a:bodyPr/>
                  <a:lstStyle/>
                  <a:p>
                    <a:endParaRPr lang="zh-CN" altLang="en-US"/>
                  </a:p>
                </p:txBody>
              </p:sp>
              <p:sp>
                <p:nvSpPr>
                  <p:cNvPr id="622650" name="文本框 622649"/>
                  <p:cNvSpPr txBox="1"/>
                  <p:nvPr/>
                </p:nvSpPr>
                <p:spPr>
                  <a:xfrm>
                    <a:off x="696" y="1739"/>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22651" name="文本框 622650"/>
                  <p:cNvSpPr txBox="1"/>
                  <p:nvPr/>
                </p:nvSpPr>
                <p:spPr>
                  <a:xfrm rot="-2642939">
                    <a:off x="1336" y="3448"/>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22652" name="文本框 622651"/>
                  <p:cNvSpPr txBox="1"/>
                  <p:nvPr/>
                </p:nvSpPr>
                <p:spPr>
                  <a:xfrm>
                    <a:off x="528" y="2826"/>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2653" name="文本框 622652"/>
                  <p:cNvSpPr txBox="1"/>
                  <p:nvPr/>
                </p:nvSpPr>
                <p:spPr>
                  <a:xfrm>
                    <a:off x="2466" y="281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nvGrpSpPr>
              <p:cNvPr id="622654" name="组合 622653"/>
              <p:cNvGrpSpPr/>
              <p:nvPr/>
            </p:nvGrpSpPr>
            <p:grpSpPr>
              <a:xfrm>
                <a:off x="948" y="2945"/>
                <a:ext cx="1713" cy="387"/>
                <a:chOff x="948" y="2945"/>
                <a:chExt cx="1713" cy="387"/>
              </a:xfrm>
            </p:grpSpPr>
            <p:grpSp>
              <p:nvGrpSpPr>
                <p:cNvPr id="622655" name="组合 622654"/>
                <p:cNvGrpSpPr/>
                <p:nvPr/>
              </p:nvGrpSpPr>
              <p:grpSpPr>
                <a:xfrm>
                  <a:off x="1851" y="2945"/>
                  <a:ext cx="810" cy="387"/>
                  <a:chOff x="1851" y="2945"/>
                  <a:chExt cx="810" cy="387"/>
                </a:xfrm>
              </p:grpSpPr>
              <p:sp>
                <p:nvSpPr>
                  <p:cNvPr id="622656" name="直接连接符 622655"/>
                  <p:cNvSpPr/>
                  <p:nvPr/>
                </p:nvSpPr>
                <p:spPr>
                  <a:xfrm flipH="1" flipV="1">
                    <a:off x="2274" y="2945"/>
                    <a:ext cx="387" cy="3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57" name="直接连接符 622656"/>
                  <p:cNvSpPr/>
                  <p:nvPr/>
                </p:nvSpPr>
                <p:spPr>
                  <a:xfrm>
                    <a:off x="1851" y="2951"/>
                    <a:ext cx="252" cy="25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2658" name="组合 622657"/>
                <p:cNvGrpSpPr/>
                <p:nvPr/>
              </p:nvGrpSpPr>
              <p:grpSpPr>
                <a:xfrm>
                  <a:off x="948" y="2946"/>
                  <a:ext cx="762" cy="336"/>
                  <a:chOff x="948" y="2946"/>
                  <a:chExt cx="762" cy="336"/>
                </a:xfrm>
              </p:grpSpPr>
              <p:sp>
                <p:nvSpPr>
                  <p:cNvPr id="622659" name="直接连接符 622658"/>
                  <p:cNvSpPr/>
                  <p:nvPr/>
                </p:nvSpPr>
                <p:spPr>
                  <a:xfrm>
                    <a:off x="948" y="2952"/>
                    <a:ext cx="192" cy="19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22660" name="直接连接符 622659"/>
                  <p:cNvSpPr/>
                  <p:nvPr/>
                </p:nvSpPr>
                <p:spPr>
                  <a:xfrm>
                    <a:off x="1374" y="2946"/>
                    <a:ext cx="336" cy="336"/>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grpSp>
            <p:nvGrpSpPr>
              <p:cNvPr id="622661" name="组合 622660"/>
              <p:cNvGrpSpPr/>
              <p:nvPr/>
            </p:nvGrpSpPr>
            <p:grpSpPr>
              <a:xfrm>
                <a:off x="1130" y="2380"/>
                <a:ext cx="1533" cy="958"/>
                <a:chOff x="1130" y="2380"/>
                <a:chExt cx="1533" cy="958"/>
              </a:xfrm>
            </p:grpSpPr>
            <p:sp>
              <p:nvSpPr>
                <p:cNvPr id="622662" name="直接连接符 622661"/>
                <p:cNvSpPr/>
                <p:nvPr/>
              </p:nvSpPr>
              <p:spPr>
                <a:xfrm flipV="1">
                  <a:off x="2662" y="2628"/>
                  <a:ext cx="1" cy="71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63" name="直接连接符 622662"/>
                <p:cNvSpPr/>
                <p:nvPr/>
              </p:nvSpPr>
              <p:spPr>
                <a:xfrm flipV="1">
                  <a:off x="2100" y="2811"/>
                  <a:ext cx="1" cy="39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64" name="直接连接符 622663"/>
                <p:cNvSpPr/>
                <p:nvPr/>
              </p:nvSpPr>
              <p:spPr>
                <a:xfrm flipV="1">
                  <a:off x="1711" y="2380"/>
                  <a:ext cx="1" cy="8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65" name="直接连接符 622664"/>
                <p:cNvSpPr/>
                <p:nvPr/>
              </p:nvSpPr>
              <p:spPr>
                <a:xfrm flipV="1">
                  <a:off x="1130" y="2579"/>
                  <a:ext cx="1" cy="54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2666" name="组合 622665"/>
              <p:cNvGrpSpPr/>
              <p:nvPr/>
            </p:nvGrpSpPr>
            <p:grpSpPr>
              <a:xfrm>
                <a:off x="992" y="3082"/>
                <a:ext cx="1829" cy="418"/>
                <a:chOff x="992" y="3082"/>
                <a:chExt cx="1829" cy="418"/>
              </a:xfrm>
            </p:grpSpPr>
            <p:sp>
              <p:nvSpPr>
                <p:cNvPr id="622667" name="直接连接符 622666"/>
                <p:cNvSpPr/>
                <p:nvPr/>
              </p:nvSpPr>
              <p:spPr>
                <a:xfrm>
                  <a:off x="2103" y="3203"/>
                  <a:ext cx="559" cy="135"/>
                </a:xfrm>
                <a:prstGeom prst="line">
                  <a:avLst/>
                </a:prstGeom>
                <a:ln w="38100" cap="flat" cmpd="sng">
                  <a:solidFill>
                    <a:schemeClr val="accent2"/>
                  </a:solidFill>
                  <a:prstDash val="solid"/>
                  <a:headEnd type="none" w="med" len="med"/>
                  <a:tailEnd type="none" w="med" len="med"/>
                </a:ln>
              </p:spPr>
              <p:txBody>
                <a:bodyPr/>
                <a:lstStyle/>
                <a:p>
                  <a:endParaRPr lang="zh-CN" altLang="en-US"/>
                </a:p>
              </p:txBody>
            </p:sp>
            <p:sp>
              <p:nvSpPr>
                <p:cNvPr id="622668" name="文本框 622667"/>
                <p:cNvSpPr txBox="1"/>
                <p:nvPr/>
              </p:nvSpPr>
              <p:spPr>
                <a:xfrm>
                  <a:off x="992" y="308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2669" name="文本框 622668"/>
                <p:cNvSpPr txBox="1"/>
                <p:nvPr/>
              </p:nvSpPr>
              <p:spPr>
                <a:xfrm>
                  <a:off x="1680" y="317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2670" name="文本框 622669"/>
                <p:cNvSpPr txBox="1"/>
                <p:nvPr/>
              </p:nvSpPr>
              <p:spPr>
                <a:xfrm>
                  <a:off x="1968" y="3154"/>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22671" name="文本框 622670"/>
                <p:cNvSpPr txBox="1"/>
                <p:nvPr/>
              </p:nvSpPr>
              <p:spPr>
                <a:xfrm>
                  <a:off x="2616" y="3250"/>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22672" name="直接连接符 622671"/>
                <p:cNvSpPr>
                  <a:spLocks noChangeAspect="1"/>
                </p:cNvSpPr>
                <p:nvPr/>
              </p:nvSpPr>
              <p:spPr>
                <a:xfrm>
                  <a:off x="1130" y="3135"/>
                  <a:ext cx="578" cy="140"/>
                </a:xfrm>
                <a:prstGeom prst="line">
                  <a:avLst/>
                </a:prstGeom>
                <a:ln w="38100" cap="flat" cmpd="sng">
                  <a:solidFill>
                    <a:srgbClr val="CC3300"/>
                  </a:solidFill>
                  <a:prstDash val="solid"/>
                  <a:headEnd type="none" w="med" len="med"/>
                  <a:tailEnd type="none" w="med" len="med"/>
                </a:ln>
              </p:spPr>
              <p:txBody>
                <a:bodyPr/>
                <a:lstStyle/>
                <a:p>
                  <a:endParaRPr lang="zh-CN" altLang="en-US"/>
                </a:p>
              </p:txBody>
            </p:sp>
          </p:grpSp>
          <p:grpSp>
            <p:nvGrpSpPr>
              <p:cNvPr id="622673" name="组合 622672"/>
              <p:cNvGrpSpPr/>
              <p:nvPr/>
            </p:nvGrpSpPr>
            <p:grpSpPr>
              <a:xfrm>
                <a:off x="912" y="2250"/>
                <a:ext cx="1944" cy="712"/>
                <a:chOff x="912" y="2250"/>
                <a:chExt cx="1944" cy="712"/>
              </a:xfrm>
            </p:grpSpPr>
            <p:sp>
              <p:nvSpPr>
                <p:cNvPr id="622674" name="直接连接符 622673"/>
                <p:cNvSpPr/>
                <p:nvPr/>
              </p:nvSpPr>
              <p:spPr>
                <a:xfrm flipV="1">
                  <a:off x="1130" y="2380"/>
                  <a:ext cx="581" cy="19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2675" name="文本框 622674"/>
                <p:cNvSpPr txBox="1"/>
                <p:nvPr/>
              </p:nvSpPr>
              <p:spPr>
                <a:xfrm>
                  <a:off x="912" y="2530"/>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22676" name="文本框 622675"/>
                <p:cNvSpPr txBox="1"/>
                <p:nvPr/>
              </p:nvSpPr>
              <p:spPr>
                <a:xfrm>
                  <a:off x="1664" y="2250"/>
                  <a:ext cx="223"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sp>
              <p:nvSpPr>
                <p:cNvPr id="622677" name="文本框 622676"/>
                <p:cNvSpPr txBox="1"/>
                <p:nvPr/>
              </p:nvSpPr>
              <p:spPr>
                <a:xfrm>
                  <a:off x="1872" y="2712"/>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sp>
              <p:nvSpPr>
                <p:cNvPr id="622678" name="文本框 622677"/>
                <p:cNvSpPr txBox="1"/>
                <p:nvPr/>
              </p:nvSpPr>
              <p:spPr>
                <a:xfrm>
                  <a:off x="2624" y="2456"/>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D</a:t>
                  </a:r>
                </a:p>
              </p:txBody>
            </p:sp>
            <p:sp>
              <p:nvSpPr>
                <p:cNvPr id="622679" name="直接连接符 622678"/>
                <p:cNvSpPr/>
                <p:nvPr/>
              </p:nvSpPr>
              <p:spPr>
                <a:xfrm flipV="1">
                  <a:off x="2103" y="2628"/>
                  <a:ext cx="559" cy="183"/>
                </a:xfrm>
                <a:prstGeom prst="line">
                  <a:avLst/>
                </a:prstGeom>
                <a:ln w="38100" cap="flat" cmpd="sng">
                  <a:solidFill>
                    <a:srgbClr val="0033CC"/>
                  </a:solidFill>
                  <a:prstDash val="solid"/>
                  <a:headEnd type="none" w="med" len="med"/>
                  <a:tailEnd type="none" w="med" len="med"/>
                </a:ln>
              </p:spPr>
              <p:txBody>
                <a:bodyPr/>
                <a:lstStyle/>
                <a:p>
                  <a:endParaRPr lang="zh-CN" altLang="en-US"/>
                </a:p>
              </p:txBody>
            </p:sp>
          </p:grpSp>
          <p:grpSp>
            <p:nvGrpSpPr>
              <p:cNvPr id="622680" name="组合 622679"/>
              <p:cNvGrpSpPr/>
              <p:nvPr/>
            </p:nvGrpSpPr>
            <p:grpSpPr>
              <a:xfrm>
                <a:off x="720" y="1834"/>
                <a:ext cx="1698" cy="818"/>
                <a:chOff x="720" y="1834"/>
                <a:chExt cx="1698" cy="818"/>
              </a:xfrm>
            </p:grpSpPr>
            <p:sp>
              <p:nvSpPr>
                <p:cNvPr id="622681" name="直接连接符 622680"/>
                <p:cNvSpPr/>
                <p:nvPr/>
              </p:nvSpPr>
              <p:spPr>
                <a:xfrm flipV="1">
                  <a:off x="1851" y="2151"/>
                  <a:ext cx="424" cy="424"/>
                </a:xfrm>
                <a:prstGeom prst="line">
                  <a:avLst/>
                </a:prstGeom>
                <a:ln w="38100" cap="flat" cmpd="sng">
                  <a:solidFill>
                    <a:schemeClr val="accent2"/>
                  </a:solidFill>
                  <a:prstDash val="solid"/>
                  <a:headEnd type="none" w="med" len="med"/>
                  <a:tailEnd type="none" w="med" len="med"/>
                </a:ln>
              </p:spPr>
              <p:txBody>
                <a:bodyPr/>
                <a:lstStyle/>
                <a:p>
                  <a:endParaRPr lang="zh-CN" altLang="en-US"/>
                </a:p>
              </p:txBody>
            </p:sp>
            <p:sp>
              <p:nvSpPr>
                <p:cNvPr id="622682" name="文本框 622681"/>
                <p:cNvSpPr txBox="1"/>
                <p:nvPr/>
              </p:nvSpPr>
              <p:spPr>
                <a:xfrm>
                  <a:off x="1248" y="183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2683" name="文本框 622682"/>
                <p:cNvSpPr txBox="1"/>
                <p:nvPr/>
              </p:nvSpPr>
              <p:spPr>
                <a:xfrm>
                  <a:off x="720" y="219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2684" name="文本框 622683"/>
                <p:cNvSpPr txBox="1"/>
                <p:nvPr/>
              </p:nvSpPr>
              <p:spPr>
                <a:xfrm>
                  <a:off x="1656" y="2402"/>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22685" name="文本框 622684"/>
                <p:cNvSpPr txBox="1"/>
                <p:nvPr/>
              </p:nvSpPr>
              <p:spPr>
                <a:xfrm>
                  <a:off x="2160" y="190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22686" name="直接连接符 622685"/>
                <p:cNvSpPr/>
                <p:nvPr/>
              </p:nvSpPr>
              <p:spPr>
                <a:xfrm flipV="1">
                  <a:off x="948" y="2036"/>
                  <a:ext cx="435" cy="344"/>
                </a:xfrm>
                <a:prstGeom prst="line">
                  <a:avLst/>
                </a:prstGeom>
                <a:ln w="38100" cap="flat" cmpd="sng">
                  <a:solidFill>
                    <a:srgbClr val="CC3300"/>
                  </a:solidFill>
                  <a:prstDash val="solid"/>
                  <a:headEnd type="none" w="med" len="med"/>
                  <a:tailEnd type="none" w="med" len="med"/>
                </a:ln>
              </p:spPr>
              <p:txBody>
                <a:bodyPr/>
                <a:lstStyle/>
                <a:p>
                  <a:endParaRPr lang="zh-CN" altLang="en-US"/>
                </a:p>
              </p:txBody>
            </p:sp>
          </p:grpSp>
          <p:grpSp>
            <p:nvGrpSpPr>
              <p:cNvPr id="622687" name="组合 622686"/>
              <p:cNvGrpSpPr/>
              <p:nvPr/>
            </p:nvGrpSpPr>
            <p:grpSpPr>
              <a:xfrm>
                <a:off x="942" y="2052"/>
                <a:ext cx="1720" cy="759"/>
                <a:chOff x="942" y="2052"/>
                <a:chExt cx="1720" cy="759"/>
              </a:xfrm>
            </p:grpSpPr>
            <p:sp>
              <p:nvSpPr>
                <p:cNvPr id="622688" name="直接连接符 622687"/>
                <p:cNvSpPr/>
                <p:nvPr/>
              </p:nvSpPr>
              <p:spPr>
                <a:xfrm>
                  <a:off x="2275" y="2151"/>
                  <a:ext cx="387" cy="4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89" name="直接连接符 622688"/>
                <p:cNvSpPr/>
                <p:nvPr/>
              </p:nvSpPr>
              <p:spPr>
                <a:xfrm>
                  <a:off x="1851" y="2558"/>
                  <a:ext cx="252" cy="2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90" name="直接连接符 622689"/>
                <p:cNvSpPr/>
                <p:nvPr/>
              </p:nvSpPr>
              <p:spPr>
                <a:xfrm>
                  <a:off x="1381" y="2052"/>
                  <a:ext cx="334" cy="3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2691" name="直接连接符 622690"/>
                <p:cNvSpPr/>
                <p:nvPr/>
              </p:nvSpPr>
              <p:spPr>
                <a:xfrm>
                  <a:off x="942" y="2382"/>
                  <a:ext cx="192" cy="192"/>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2594"/>
                                        </p:tgtEl>
                                        <p:attrNameLst>
                                          <p:attrName>style.visibility</p:attrName>
                                        </p:attrNameLst>
                                      </p:cBhvr>
                                      <p:to>
                                        <p:strVal val="visible"/>
                                      </p:to>
                                    </p:set>
                                    <p:animEffect transition="in" filter="wipe(left)">
                                      <p:cBhvr>
                                        <p:cTn id="7" dur="500"/>
                                        <p:tgtEl>
                                          <p:spTgt spid="6225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2595"/>
                                        </p:tgtEl>
                                        <p:attrNameLst>
                                          <p:attrName>style.visibility</p:attrName>
                                        </p:attrNameLst>
                                      </p:cBhvr>
                                      <p:to>
                                        <p:strVal val="visible"/>
                                      </p:to>
                                    </p:set>
                                    <p:animEffect transition="in" filter="wipe(left)">
                                      <p:cBhvr>
                                        <p:cTn id="12" dur="500"/>
                                        <p:tgtEl>
                                          <p:spTgt spid="6225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2596"/>
                                        </p:tgtEl>
                                        <p:attrNameLst>
                                          <p:attrName>style.visibility</p:attrName>
                                        </p:attrNameLst>
                                      </p:cBhvr>
                                      <p:to>
                                        <p:strVal val="visible"/>
                                      </p:to>
                                    </p:set>
                                    <p:animEffect transition="in" filter="wipe(left)">
                                      <p:cBhvr>
                                        <p:cTn id="17" dur="500"/>
                                        <p:tgtEl>
                                          <p:spTgt spid="6225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22597"/>
                                        </p:tgtEl>
                                        <p:attrNameLst>
                                          <p:attrName>style.visibility</p:attrName>
                                        </p:attrNameLst>
                                      </p:cBhvr>
                                      <p:to>
                                        <p:strVal val="visible"/>
                                      </p:to>
                                    </p:set>
                                    <p:animEffect transition="in" filter="wipe(left)">
                                      <p:cBhvr>
                                        <p:cTn id="22" dur="500"/>
                                        <p:tgtEl>
                                          <p:spTgt spid="6225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2598"/>
                                        </p:tgtEl>
                                        <p:attrNameLst>
                                          <p:attrName>style.visibility</p:attrName>
                                        </p:attrNameLst>
                                      </p:cBhvr>
                                      <p:to>
                                        <p:strVal val="visible"/>
                                      </p:to>
                                    </p:set>
                                    <p:animEffect transition="in" filter="wipe(left)">
                                      <p:cBhvr>
                                        <p:cTn id="27" dur="500"/>
                                        <p:tgtEl>
                                          <p:spTgt spid="6225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2599"/>
                                        </p:tgtEl>
                                        <p:attrNameLst>
                                          <p:attrName>style.visibility</p:attrName>
                                        </p:attrNameLst>
                                      </p:cBhvr>
                                      <p:to>
                                        <p:strVal val="visible"/>
                                      </p:to>
                                    </p:set>
                                    <p:animEffect transition="in" filter="wipe(left)">
                                      <p:cBhvr>
                                        <p:cTn id="32" dur="500"/>
                                        <p:tgtEl>
                                          <p:spTgt spid="6225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22628"/>
                                        </p:tgtEl>
                                        <p:attrNameLst>
                                          <p:attrName>style.visibility</p:attrName>
                                        </p:attrNameLst>
                                      </p:cBhvr>
                                      <p:to>
                                        <p:strVal val="visible"/>
                                      </p:to>
                                    </p:set>
                                    <p:animEffect transition="in" filter="wipe(left)">
                                      <p:cBhvr>
                                        <p:cTn id="37" dur="500"/>
                                        <p:tgtEl>
                                          <p:spTgt spid="622628"/>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622630"/>
                                        </p:tgtEl>
                                        <p:attrNameLst>
                                          <p:attrName>style.visibility</p:attrName>
                                        </p:attrNameLst>
                                      </p:cBhvr>
                                      <p:to>
                                        <p:strVal val="visible"/>
                                      </p:to>
                                    </p:set>
                                    <p:animEffect transition="in" filter="slide(fromBottom)">
                                      <p:cBhvr>
                                        <p:cTn id="42" dur="500"/>
                                        <p:tgtEl>
                                          <p:spTgt spid="6226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2627"/>
                                        </p:tgtEl>
                                        <p:attrNameLst>
                                          <p:attrName>style.visibility</p:attrName>
                                        </p:attrNameLst>
                                      </p:cBhvr>
                                      <p:to>
                                        <p:strVal val="visible"/>
                                      </p:to>
                                    </p:set>
                                    <p:animEffect transition="in" filter="wipe(left)">
                                      <p:cBhvr>
                                        <p:cTn id="47" dur="500"/>
                                        <p:tgtEl>
                                          <p:spTgt spid="62262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22629"/>
                                        </p:tgtEl>
                                        <p:attrNameLst>
                                          <p:attrName>style.visibility</p:attrName>
                                        </p:attrNameLst>
                                      </p:cBhvr>
                                      <p:to>
                                        <p:strVal val="visible"/>
                                      </p:to>
                                    </p:set>
                                    <p:animEffect transition="in" filter="wipe(left)">
                                      <p:cBhvr>
                                        <p:cTn id="52" dur="500"/>
                                        <p:tgtEl>
                                          <p:spTgt spid="6226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22600"/>
                                        </p:tgtEl>
                                        <p:attrNameLst>
                                          <p:attrName>style.visibility</p:attrName>
                                        </p:attrNameLst>
                                      </p:cBhvr>
                                      <p:to>
                                        <p:strVal val="visible"/>
                                      </p:to>
                                    </p:set>
                                    <p:animEffect transition="in" filter="wipe(left)">
                                      <p:cBhvr>
                                        <p:cTn id="57" dur="500"/>
                                        <p:tgtEl>
                                          <p:spTgt spid="6226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22623"/>
                                        </p:tgtEl>
                                        <p:attrNameLst>
                                          <p:attrName>style.visibility</p:attrName>
                                        </p:attrNameLst>
                                      </p:cBhvr>
                                      <p:to>
                                        <p:strVal val="visible"/>
                                      </p:to>
                                    </p:set>
                                    <p:animEffect transition="in" filter="wipe(left)">
                                      <p:cBhvr>
                                        <p:cTn id="62" dur="500"/>
                                        <p:tgtEl>
                                          <p:spTgt spid="6226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22607"/>
                                        </p:tgtEl>
                                        <p:attrNameLst>
                                          <p:attrName>style.visibility</p:attrName>
                                        </p:attrNameLst>
                                      </p:cBhvr>
                                      <p:to>
                                        <p:strVal val="visible"/>
                                      </p:to>
                                    </p:set>
                                    <p:animEffect transition="in" filter="wipe(left)">
                                      <p:cBhvr>
                                        <p:cTn id="67" dur="500"/>
                                        <p:tgtEl>
                                          <p:spTgt spid="62260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622604"/>
                                        </p:tgtEl>
                                        <p:attrNameLst>
                                          <p:attrName>style.visibility</p:attrName>
                                        </p:attrNameLst>
                                      </p:cBhvr>
                                      <p:to>
                                        <p:strVal val="visible"/>
                                      </p:to>
                                    </p:set>
                                    <p:animEffect transition="in" filter="wipe(up)">
                                      <p:cBhvr>
                                        <p:cTn id="72" dur="500"/>
                                        <p:tgtEl>
                                          <p:spTgt spid="62260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22611"/>
                                        </p:tgtEl>
                                        <p:attrNameLst>
                                          <p:attrName>style.visibility</p:attrName>
                                        </p:attrNameLst>
                                      </p:cBhvr>
                                      <p:to>
                                        <p:strVal val="visible"/>
                                      </p:to>
                                    </p:set>
                                    <p:animEffect transition="in" filter="wipe(left)">
                                      <p:cBhvr>
                                        <p:cTn id="77" dur="500"/>
                                        <p:tgtEl>
                                          <p:spTgt spid="62261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22619"/>
                                        </p:tgtEl>
                                        <p:attrNameLst>
                                          <p:attrName>style.visibility</p:attrName>
                                        </p:attrNameLst>
                                      </p:cBhvr>
                                      <p:to>
                                        <p:strVal val="visible"/>
                                      </p:to>
                                    </p:set>
                                    <p:animEffect transition="in" filter="wipe(left)">
                                      <p:cBhvr>
                                        <p:cTn id="82" dur="500"/>
                                        <p:tgtEl>
                                          <p:spTgt spid="62261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22601"/>
                                        </p:tgtEl>
                                        <p:attrNameLst>
                                          <p:attrName>style.visibility</p:attrName>
                                        </p:attrNameLst>
                                      </p:cBhvr>
                                      <p:to>
                                        <p:strVal val="visible"/>
                                      </p:to>
                                    </p:set>
                                    <p:animEffect transition="in" filter="wipe(up)">
                                      <p:cBhvr>
                                        <p:cTn id="87" dur="500"/>
                                        <p:tgtEl>
                                          <p:spTgt spid="62260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22615"/>
                                        </p:tgtEl>
                                        <p:attrNameLst>
                                          <p:attrName>style.visibility</p:attrName>
                                        </p:attrNameLst>
                                      </p:cBhvr>
                                      <p:to>
                                        <p:strVal val="visible"/>
                                      </p:to>
                                    </p:set>
                                    <p:animEffect transition="in" filter="wipe(left)">
                                      <p:cBhvr>
                                        <p:cTn id="92" dur="500"/>
                                        <p:tgtEl>
                                          <p:spTgt spid="622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594" grpId="0"/>
      <p:bldP spid="622595" grpId="0"/>
      <p:bldP spid="622597" grpId="0"/>
      <p:bldP spid="622598" grpId="0"/>
      <p:bldP spid="622599" grpId="0"/>
      <p:bldP spid="622600" grpId="0"/>
      <p:bldP spid="622627" grpId="0"/>
      <p:bldP spid="622628" grpId="0"/>
      <p:bldP spid="6226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矩形 623617"/>
          <p:cNvSpPr/>
          <p:nvPr/>
        </p:nvSpPr>
        <p:spPr>
          <a:xfrm>
            <a:off x="511175" y="698500"/>
            <a:ext cx="8099425" cy="798830"/>
          </a:xfrm>
          <a:prstGeom prst="rect">
            <a:avLst/>
          </a:prstGeom>
          <a:noFill/>
          <a:ln w="9525">
            <a:noFill/>
          </a:ln>
        </p:spPr>
        <p:txBody>
          <a:bodyPr>
            <a:spAutoFit/>
          </a:bodyPr>
          <a:lstStyle/>
          <a:p>
            <a:pPr indent="269875" algn="just" eaLnBrk="0" hangingPunct="0">
              <a:spcBef>
                <a:spcPct val="30000"/>
              </a:spcBef>
            </a:pPr>
            <a:r>
              <a:rPr lang="zh-CN" altLang="en-US" dirty="0">
                <a:solidFill>
                  <a:schemeClr val="tx1"/>
                </a:solidFill>
                <a:latin typeface="Times New Roman" panose="02020603050405020304" pitchFamily="18" charset="0"/>
              </a:rPr>
              <a:t>若空间两直线相交，同面投影均相交，且交点的投影一定符合</a:t>
            </a:r>
          </a:p>
          <a:p>
            <a:pPr indent="269875" algn="just" eaLnBrk="0" hangingPunct="0">
              <a:spcBef>
                <a:spcPct val="30000"/>
              </a:spcBef>
            </a:pPr>
            <a:r>
              <a:rPr lang="zh-CN" altLang="en-US" dirty="0">
                <a:solidFill>
                  <a:schemeClr val="tx1"/>
                </a:solidFill>
                <a:latin typeface="Times New Roman" panose="02020603050405020304" pitchFamily="18" charset="0"/>
              </a:rPr>
              <a:t>点的投影规律。</a:t>
            </a:r>
          </a:p>
        </p:txBody>
      </p:sp>
      <p:sp>
        <p:nvSpPr>
          <p:cNvPr id="623619" name="文本框 623618"/>
          <p:cNvSpPr txBox="1"/>
          <p:nvPr/>
        </p:nvSpPr>
        <p:spPr>
          <a:xfrm>
            <a:off x="254000" y="136525"/>
            <a:ext cx="2489200" cy="460375"/>
          </a:xfrm>
          <a:prstGeom prst="rect">
            <a:avLst/>
          </a:prstGeom>
          <a:noFill/>
          <a:ln w="9525">
            <a:noFill/>
          </a:ln>
        </p:spPr>
        <p:txBody>
          <a:bodyPr>
            <a:spAutoFit/>
          </a:bodyPr>
          <a:lstStyle/>
          <a:p>
            <a:r>
              <a:rPr lang="zh-CN" altLang="en-US" sz="2400">
                <a:solidFill>
                  <a:srgbClr val="990099"/>
                </a:solidFill>
                <a:latin typeface="黑体" panose="02010609060101010101" pitchFamily="2" charset="-122"/>
                <a:ea typeface="黑体" panose="02010609060101010101" pitchFamily="2" charset="-122"/>
              </a:rPr>
              <a:t>（</a:t>
            </a:r>
            <a:r>
              <a:rPr lang="en-US" altLang="zh-CN" sz="2400">
                <a:solidFill>
                  <a:srgbClr val="990099"/>
                </a:solidFill>
                <a:latin typeface="黑体" panose="02010609060101010101" pitchFamily="2" charset="-122"/>
                <a:ea typeface="黑体" panose="02010609060101010101" pitchFamily="2" charset="-122"/>
              </a:rPr>
              <a:t>2</a:t>
            </a:r>
            <a:r>
              <a:rPr lang="zh-CN" altLang="en-US" sz="2400">
                <a:solidFill>
                  <a:srgbClr val="990099"/>
                </a:solidFill>
                <a:latin typeface="黑体" panose="02010609060101010101" pitchFamily="2" charset="-122"/>
                <a:ea typeface="黑体" panose="02010609060101010101" pitchFamily="2" charset="-122"/>
              </a:rPr>
              <a:t>）</a:t>
            </a:r>
            <a:r>
              <a:rPr lang="zh-CN" altLang="en-US" sz="2400" dirty="0">
                <a:solidFill>
                  <a:srgbClr val="990099"/>
                </a:solidFill>
                <a:latin typeface="黑体" panose="02010609060101010101" pitchFamily="2" charset="-122"/>
                <a:ea typeface="黑体" panose="02010609060101010101" pitchFamily="2" charset="-122"/>
              </a:rPr>
              <a:t>相交二直线</a:t>
            </a:r>
            <a:endParaRPr lang="zh-CN" altLang="en-US" sz="2400">
              <a:solidFill>
                <a:srgbClr val="990099"/>
              </a:solidFill>
              <a:latin typeface="黑体" panose="02010609060101010101" pitchFamily="2" charset="-122"/>
              <a:ea typeface="黑体" panose="02010609060101010101" pitchFamily="2" charset="-122"/>
            </a:endParaRPr>
          </a:p>
        </p:txBody>
      </p:sp>
      <p:sp>
        <p:nvSpPr>
          <p:cNvPr id="623620" name="矩形 623619"/>
          <p:cNvSpPr/>
          <p:nvPr/>
        </p:nvSpPr>
        <p:spPr>
          <a:xfrm>
            <a:off x="2840038" y="6400800"/>
            <a:ext cx="3130550" cy="304800"/>
          </a:xfrm>
          <a:prstGeom prst="rect">
            <a:avLst/>
          </a:prstGeom>
          <a:noFill/>
          <a:ln w="9525">
            <a:noFill/>
          </a:ln>
        </p:spPr>
        <p:txBody>
          <a:bodyPr wrap="none" lIns="0" tIns="0" rIns="0" bIns="0">
            <a:spAutoFit/>
          </a:bodyPr>
          <a:lstStyle/>
          <a:p>
            <a:r>
              <a:rPr lang="en-US" altLang="zh-CN" dirty="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相交两直线相交的投影特点</a:t>
            </a:r>
            <a:endParaRPr lang="zh-CN" altLang="en-US" dirty="0">
              <a:latin typeface="Times New Roman" panose="02020603050405020304" pitchFamily="18" charset="0"/>
            </a:endParaRPr>
          </a:p>
        </p:txBody>
      </p:sp>
      <p:sp>
        <p:nvSpPr>
          <p:cNvPr id="623621" name="矩形 623620"/>
          <p:cNvSpPr/>
          <p:nvPr/>
        </p:nvSpPr>
        <p:spPr>
          <a:xfrm>
            <a:off x="2001838" y="5868988"/>
            <a:ext cx="2036762" cy="304800"/>
          </a:xfrm>
          <a:prstGeom prst="rect">
            <a:avLst/>
          </a:prstGeom>
          <a:noFill/>
          <a:ln w="9525">
            <a:noFill/>
          </a:ln>
        </p:spPr>
        <p:txBody>
          <a:bodyPr lIns="0" tIns="0" rIns="0" bIns="0">
            <a:spAutoFit/>
          </a:bodyPr>
          <a:lstStyle/>
          <a:p>
            <a:r>
              <a:rPr lang="zh-CN" altLang="en-US">
                <a:solidFill>
                  <a:srgbClr val="000000"/>
                </a:solidFill>
                <a:latin typeface="Times New Roman" panose="02020603050405020304" pitchFamily="18" charset="0"/>
              </a:rPr>
              <a:t>（</a:t>
            </a:r>
            <a:r>
              <a:rPr lang="en-US" altLang="zh-CN" i="1">
                <a:solidFill>
                  <a:srgbClr val="000000"/>
                </a:solidFill>
                <a:latin typeface="Times New Roman" panose="02020603050405020304" pitchFamily="18" charset="0"/>
              </a:rPr>
              <a:t>a</a:t>
            </a:r>
            <a:r>
              <a:rPr lang="zh-CN" altLang="en-US">
                <a:solidFill>
                  <a:srgbClr val="000000"/>
                </a:solidFill>
                <a:latin typeface="Times New Roman" panose="02020603050405020304" pitchFamily="18" charset="0"/>
              </a:rPr>
              <a:t>）</a:t>
            </a:r>
            <a:r>
              <a:rPr lang="zh-CN" altLang="en-US" dirty="0">
                <a:solidFill>
                  <a:srgbClr val="000000"/>
                </a:solidFill>
                <a:latin typeface="Times New Roman" panose="02020603050405020304" pitchFamily="18" charset="0"/>
              </a:rPr>
              <a:t>立体图</a:t>
            </a:r>
            <a:endParaRPr lang="zh-CN" altLang="en-US" dirty="0">
              <a:latin typeface="Times New Roman" panose="02020603050405020304" pitchFamily="18" charset="0"/>
            </a:endParaRPr>
          </a:p>
        </p:txBody>
      </p:sp>
      <p:sp>
        <p:nvSpPr>
          <p:cNvPr id="623622" name="矩形 623621"/>
          <p:cNvSpPr/>
          <p:nvPr/>
        </p:nvSpPr>
        <p:spPr>
          <a:xfrm>
            <a:off x="5867400" y="5867400"/>
            <a:ext cx="2971800" cy="304800"/>
          </a:xfrm>
          <a:prstGeom prst="rect">
            <a:avLst/>
          </a:prstGeom>
          <a:noFill/>
          <a:ln w="9525">
            <a:noFill/>
          </a:ln>
        </p:spPr>
        <p:txBody>
          <a:bodyPr lIns="0" tIns="0" rIns="0" bIns="0">
            <a:spAutoFit/>
          </a:bodyPr>
          <a:lstStyle/>
          <a:p>
            <a:r>
              <a:rPr lang="zh-CN" altLang="en-US">
                <a:solidFill>
                  <a:srgbClr val="000000"/>
                </a:solidFill>
                <a:latin typeface="Times New Roman" panose="02020603050405020304" pitchFamily="18" charset="0"/>
              </a:rPr>
              <a:t>（</a:t>
            </a:r>
            <a:r>
              <a:rPr lang="en-US" altLang="zh-CN" i="1">
                <a:solidFill>
                  <a:srgbClr val="000000"/>
                </a:solidFill>
                <a:latin typeface="Times New Roman" panose="02020603050405020304" pitchFamily="18" charset="0"/>
              </a:rPr>
              <a:t>b</a:t>
            </a:r>
            <a:r>
              <a:rPr lang="zh-CN" altLang="en-US">
                <a:solidFill>
                  <a:srgbClr val="000000"/>
                </a:solidFill>
                <a:latin typeface="Times New Roman" panose="02020603050405020304" pitchFamily="18" charset="0"/>
              </a:rPr>
              <a:t>）</a:t>
            </a:r>
            <a:r>
              <a:rPr lang="zh-CN" altLang="en-US" dirty="0">
                <a:solidFill>
                  <a:srgbClr val="000000"/>
                </a:solidFill>
                <a:latin typeface="Times New Roman" panose="02020603050405020304" pitchFamily="18" charset="0"/>
              </a:rPr>
              <a:t>投影图</a:t>
            </a:r>
            <a:endParaRPr lang="zh-CN" altLang="en-US" dirty="0">
              <a:latin typeface="Times New Roman" panose="02020603050405020304" pitchFamily="18" charset="0"/>
            </a:endParaRPr>
          </a:p>
        </p:txBody>
      </p:sp>
      <p:sp>
        <p:nvSpPr>
          <p:cNvPr id="623623" name="直接连接符 623622"/>
          <p:cNvSpPr/>
          <p:nvPr/>
        </p:nvSpPr>
        <p:spPr>
          <a:xfrm>
            <a:off x="5870575" y="4694238"/>
            <a:ext cx="1598613" cy="1587"/>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23624" name="直接连接符 623623"/>
          <p:cNvSpPr/>
          <p:nvPr/>
        </p:nvSpPr>
        <p:spPr>
          <a:xfrm>
            <a:off x="5870575" y="3292475"/>
            <a:ext cx="1598613" cy="1588"/>
          </a:xfrm>
          <a:prstGeom prst="line">
            <a:avLst/>
          </a:prstGeom>
          <a:ln w="19050" cap="flat" cmpd="sng">
            <a:solidFill>
              <a:srgbClr val="FF0066"/>
            </a:solidFill>
            <a:prstDash val="solid"/>
            <a:headEnd type="none" w="med" len="med"/>
            <a:tailEnd type="none" w="med" len="med"/>
          </a:ln>
        </p:spPr>
        <p:txBody>
          <a:bodyPr/>
          <a:lstStyle/>
          <a:p>
            <a:endParaRPr lang="zh-CN" altLang="en-US"/>
          </a:p>
        </p:txBody>
      </p:sp>
      <p:grpSp>
        <p:nvGrpSpPr>
          <p:cNvPr id="623625" name="组合 623624"/>
          <p:cNvGrpSpPr/>
          <p:nvPr/>
        </p:nvGrpSpPr>
        <p:grpSpPr>
          <a:xfrm>
            <a:off x="5421313" y="4514850"/>
            <a:ext cx="2327275" cy="460375"/>
            <a:chOff x="3447" y="2710"/>
            <a:chExt cx="1466" cy="290"/>
          </a:xfrm>
        </p:grpSpPr>
        <p:sp>
          <p:nvSpPr>
            <p:cNvPr id="623626" name="直接连接符 623625"/>
            <p:cNvSpPr/>
            <p:nvPr/>
          </p:nvSpPr>
          <p:spPr>
            <a:xfrm>
              <a:off x="4169" y="2999"/>
              <a:ext cx="74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27" name="直接连接符 623626"/>
            <p:cNvSpPr/>
            <p:nvPr/>
          </p:nvSpPr>
          <p:spPr>
            <a:xfrm>
              <a:off x="3447" y="2710"/>
              <a:ext cx="1177"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28" name="组合 623627"/>
          <p:cNvGrpSpPr/>
          <p:nvPr/>
        </p:nvGrpSpPr>
        <p:grpSpPr>
          <a:xfrm>
            <a:off x="5008563" y="4387850"/>
            <a:ext cx="2911475" cy="758825"/>
            <a:chOff x="3187" y="2630"/>
            <a:chExt cx="1834" cy="478"/>
          </a:xfrm>
        </p:grpSpPr>
        <p:sp>
          <p:nvSpPr>
            <p:cNvPr id="623629" name="直接连接符 623628"/>
            <p:cNvSpPr/>
            <p:nvPr/>
          </p:nvSpPr>
          <p:spPr>
            <a:xfrm>
              <a:off x="3187" y="3107"/>
              <a:ext cx="18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30" name="直接连接符 623629"/>
            <p:cNvSpPr/>
            <p:nvPr/>
          </p:nvSpPr>
          <p:spPr>
            <a:xfrm>
              <a:off x="4097" y="2630"/>
              <a:ext cx="448"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31" name="组合 623630"/>
          <p:cNvGrpSpPr/>
          <p:nvPr/>
        </p:nvGrpSpPr>
        <p:grpSpPr>
          <a:xfrm>
            <a:off x="5008563" y="2894013"/>
            <a:ext cx="2911475" cy="669925"/>
            <a:chOff x="3187" y="1689"/>
            <a:chExt cx="1834" cy="422"/>
          </a:xfrm>
        </p:grpSpPr>
        <p:sp>
          <p:nvSpPr>
            <p:cNvPr id="623632" name="直接连接符 623631"/>
            <p:cNvSpPr/>
            <p:nvPr/>
          </p:nvSpPr>
          <p:spPr>
            <a:xfrm flipH="1">
              <a:off x="3187" y="1689"/>
              <a:ext cx="18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33" name="直接连接符 623632"/>
            <p:cNvSpPr/>
            <p:nvPr/>
          </p:nvSpPr>
          <p:spPr>
            <a:xfrm>
              <a:off x="4097" y="2110"/>
              <a:ext cx="448"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34" name="组合 623633"/>
          <p:cNvGrpSpPr/>
          <p:nvPr/>
        </p:nvGrpSpPr>
        <p:grpSpPr>
          <a:xfrm>
            <a:off x="5421313" y="2728913"/>
            <a:ext cx="2327275" cy="927100"/>
            <a:chOff x="3447" y="1585"/>
            <a:chExt cx="1466" cy="584"/>
          </a:xfrm>
        </p:grpSpPr>
        <p:sp>
          <p:nvSpPr>
            <p:cNvPr id="623635" name="直接连接符 623634"/>
            <p:cNvSpPr/>
            <p:nvPr/>
          </p:nvSpPr>
          <p:spPr>
            <a:xfrm>
              <a:off x="4050" y="2168"/>
              <a:ext cx="57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36" name="直接连接符 623635"/>
            <p:cNvSpPr/>
            <p:nvPr/>
          </p:nvSpPr>
          <p:spPr>
            <a:xfrm flipH="1">
              <a:off x="4169" y="1585"/>
              <a:ext cx="74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37" name="直接连接符 623636"/>
            <p:cNvSpPr/>
            <p:nvPr/>
          </p:nvSpPr>
          <p:spPr>
            <a:xfrm>
              <a:off x="3447" y="2168"/>
              <a:ext cx="47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23638" name="直接连接符 623637"/>
          <p:cNvSpPr/>
          <p:nvPr/>
        </p:nvSpPr>
        <p:spPr>
          <a:xfrm flipV="1">
            <a:off x="5870575" y="3292475"/>
            <a:ext cx="1588" cy="1401763"/>
          </a:xfrm>
          <a:prstGeom prst="line">
            <a:avLst/>
          </a:prstGeom>
          <a:ln w="19050" cap="flat" cmpd="sng">
            <a:solidFill>
              <a:srgbClr val="FF0066"/>
            </a:solidFill>
            <a:prstDash val="solid"/>
            <a:headEnd type="none" w="med" len="med"/>
            <a:tailEnd type="none" w="med" len="med"/>
          </a:ln>
        </p:spPr>
        <p:txBody>
          <a:bodyPr/>
          <a:lstStyle/>
          <a:p>
            <a:endParaRPr lang="zh-CN" altLang="en-US"/>
          </a:p>
        </p:txBody>
      </p:sp>
      <p:grpSp>
        <p:nvGrpSpPr>
          <p:cNvPr id="623639" name="组合 623638"/>
          <p:cNvGrpSpPr/>
          <p:nvPr/>
        </p:nvGrpSpPr>
        <p:grpSpPr>
          <a:xfrm>
            <a:off x="5421313" y="2728913"/>
            <a:ext cx="1147762" cy="2244725"/>
            <a:chOff x="3447" y="1585"/>
            <a:chExt cx="723" cy="1414"/>
          </a:xfrm>
        </p:grpSpPr>
        <p:sp>
          <p:nvSpPr>
            <p:cNvPr id="623640" name="直接连接符 623639"/>
            <p:cNvSpPr/>
            <p:nvPr/>
          </p:nvSpPr>
          <p:spPr>
            <a:xfrm>
              <a:off x="3447" y="2168"/>
              <a:ext cx="1" cy="54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41" name="直接连接符 623640"/>
            <p:cNvSpPr/>
            <p:nvPr/>
          </p:nvSpPr>
          <p:spPr>
            <a:xfrm>
              <a:off x="4169" y="1585"/>
              <a:ext cx="1" cy="141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42" name="组合 623641"/>
          <p:cNvGrpSpPr/>
          <p:nvPr/>
        </p:nvGrpSpPr>
        <p:grpSpPr>
          <a:xfrm>
            <a:off x="5008563" y="2894013"/>
            <a:ext cx="1446212" cy="2251075"/>
            <a:chOff x="3187" y="1689"/>
            <a:chExt cx="911" cy="1418"/>
          </a:xfrm>
        </p:grpSpPr>
        <p:sp>
          <p:nvSpPr>
            <p:cNvPr id="623643" name="直接连接符 623642"/>
            <p:cNvSpPr/>
            <p:nvPr/>
          </p:nvSpPr>
          <p:spPr>
            <a:xfrm>
              <a:off x="3187" y="1689"/>
              <a:ext cx="1" cy="14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44" name="直接连接符 623643"/>
            <p:cNvSpPr/>
            <p:nvPr/>
          </p:nvSpPr>
          <p:spPr>
            <a:xfrm>
              <a:off x="4097" y="2110"/>
              <a:ext cx="1" cy="52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45" name="组合 623644"/>
          <p:cNvGrpSpPr/>
          <p:nvPr/>
        </p:nvGrpSpPr>
        <p:grpSpPr>
          <a:xfrm>
            <a:off x="7289800" y="2728913"/>
            <a:ext cx="460375" cy="2244725"/>
            <a:chOff x="4624" y="1585"/>
            <a:chExt cx="290" cy="1414"/>
          </a:xfrm>
        </p:grpSpPr>
        <p:sp>
          <p:nvSpPr>
            <p:cNvPr id="623646" name="直接连接符 623645"/>
            <p:cNvSpPr/>
            <p:nvPr/>
          </p:nvSpPr>
          <p:spPr>
            <a:xfrm>
              <a:off x="4913" y="1585"/>
              <a:ext cx="1" cy="141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47" name="直接连接符 623646"/>
            <p:cNvSpPr/>
            <p:nvPr/>
          </p:nvSpPr>
          <p:spPr>
            <a:xfrm>
              <a:off x="4624" y="2168"/>
              <a:ext cx="1" cy="54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48" name="组合 623647"/>
          <p:cNvGrpSpPr/>
          <p:nvPr/>
        </p:nvGrpSpPr>
        <p:grpSpPr>
          <a:xfrm>
            <a:off x="7164388" y="2894013"/>
            <a:ext cx="757237" cy="2251075"/>
            <a:chOff x="4545" y="1689"/>
            <a:chExt cx="477" cy="1418"/>
          </a:xfrm>
        </p:grpSpPr>
        <p:sp>
          <p:nvSpPr>
            <p:cNvPr id="623649" name="直接连接符 623648"/>
            <p:cNvSpPr/>
            <p:nvPr/>
          </p:nvSpPr>
          <p:spPr>
            <a:xfrm>
              <a:off x="5021" y="1689"/>
              <a:ext cx="1" cy="14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50" name="直接连接符 623649"/>
            <p:cNvSpPr/>
            <p:nvPr/>
          </p:nvSpPr>
          <p:spPr>
            <a:xfrm>
              <a:off x="4545" y="2110"/>
              <a:ext cx="1" cy="52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51" name="组合 623650"/>
          <p:cNvGrpSpPr/>
          <p:nvPr/>
        </p:nvGrpSpPr>
        <p:grpSpPr>
          <a:xfrm>
            <a:off x="7469188" y="3292475"/>
            <a:ext cx="1587" cy="1401763"/>
            <a:chOff x="4737" y="1940"/>
            <a:chExt cx="1" cy="883"/>
          </a:xfrm>
        </p:grpSpPr>
        <p:sp>
          <p:nvSpPr>
            <p:cNvPr id="623652" name="直接连接符 623651"/>
            <p:cNvSpPr/>
            <p:nvPr/>
          </p:nvSpPr>
          <p:spPr>
            <a:xfrm flipV="1">
              <a:off x="4737" y="2298"/>
              <a:ext cx="1" cy="525"/>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23653" name="直接连接符 623652"/>
            <p:cNvSpPr/>
            <p:nvPr/>
          </p:nvSpPr>
          <p:spPr>
            <a:xfrm flipV="1">
              <a:off x="4737" y="1940"/>
              <a:ext cx="1" cy="192"/>
            </a:xfrm>
            <a:prstGeom prst="line">
              <a:avLst/>
            </a:prstGeom>
            <a:ln w="19050" cap="flat" cmpd="sng">
              <a:solidFill>
                <a:srgbClr val="FF0066"/>
              </a:solidFill>
              <a:prstDash val="solid"/>
              <a:headEnd type="none" w="med" len="med"/>
              <a:tailEnd type="none" w="med" len="med"/>
            </a:ln>
          </p:spPr>
          <p:txBody>
            <a:bodyPr/>
            <a:lstStyle/>
            <a:p>
              <a:endParaRPr lang="zh-CN" altLang="en-US"/>
            </a:p>
          </p:txBody>
        </p:sp>
      </p:grpSp>
      <p:grpSp>
        <p:nvGrpSpPr>
          <p:cNvPr id="623654" name="组合 623653"/>
          <p:cNvGrpSpPr/>
          <p:nvPr/>
        </p:nvGrpSpPr>
        <p:grpSpPr>
          <a:xfrm>
            <a:off x="4711700" y="2590800"/>
            <a:ext cx="1781175" cy="1323975"/>
            <a:chOff x="3000" y="1498"/>
            <a:chExt cx="1122" cy="834"/>
          </a:xfrm>
        </p:grpSpPr>
        <p:sp>
          <p:nvSpPr>
            <p:cNvPr id="623655" name="直接连接符 623654"/>
            <p:cNvSpPr/>
            <p:nvPr/>
          </p:nvSpPr>
          <p:spPr>
            <a:xfrm flipH="1" flipV="1">
              <a:off x="3187" y="1689"/>
              <a:ext cx="910" cy="42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3656" name="文本框 623655"/>
            <p:cNvSpPr txBox="1"/>
            <p:nvPr/>
          </p:nvSpPr>
          <p:spPr>
            <a:xfrm>
              <a:off x="3000" y="1498"/>
              <a:ext cx="249"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3657" name="文本框 623656"/>
            <p:cNvSpPr txBox="1"/>
            <p:nvPr/>
          </p:nvSpPr>
          <p:spPr>
            <a:xfrm>
              <a:off x="3864" y="2082"/>
              <a:ext cx="258"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grpSp>
      <p:grpSp>
        <p:nvGrpSpPr>
          <p:cNvPr id="623658" name="组合 623657"/>
          <p:cNvGrpSpPr/>
          <p:nvPr/>
        </p:nvGrpSpPr>
        <p:grpSpPr>
          <a:xfrm>
            <a:off x="4702175" y="4076700"/>
            <a:ext cx="1751013" cy="1323975"/>
            <a:chOff x="2994" y="2434"/>
            <a:chExt cx="1103" cy="834"/>
          </a:xfrm>
        </p:grpSpPr>
        <p:sp>
          <p:nvSpPr>
            <p:cNvPr id="623659" name="直接连接符 623658"/>
            <p:cNvSpPr/>
            <p:nvPr/>
          </p:nvSpPr>
          <p:spPr>
            <a:xfrm flipV="1">
              <a:off x="3187" y="2630"/>
              <a:ext cx="910" cy="47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3660" name="文本框 623659"/>
            <p:cNvSpPr txBox="1"/>
            <p:nvPr/>
          </p:nvSpPr>
          <p:spPr>
            <a:xfrm>
              <a:off x="2994" y="3018"/>
              <a:ext cx="19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3661" name="文本框 623660"/>
            <p:cNvSpPr txBox="1"/>
            <p:nvPr/>
          </p:nvSpPr>
          <p:spPr>
            <a:xfrm>
              <a:off x="3888" y="2434"/>
              <a:ext cx="20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grpSp>
      <p:grpSp>
        <p:nvGrpSpPr>
          <p:cNvPr id="623662" name="组合 623661"/>
          <p:cNvGrpSpPr/>
          <p:nvPr/>
        </p:nvGrpSpPr>
        <p:grpSpPr>
          <a:xfrm>
            <a:off x="5092700" y="2400300"/>
            <a:ext cx="1743075" cy="1447800"/>
            <a:chOff x="3240" y="1378"/>
            <a:chExt cx="1098" cy="912"/>
          </a:xfrm>
        </p:grpSpPr>
        <p:sp>
          <p:nvSpPr>
            <p:cNvPr id="623663" name="直接连接符 623662"/>
            <p:cNvSpPr/>
            <p:nvPr/>
          </p:nvSpPr>
          <p:spPr>
            <a:xfrm flipV="1">
              <a:off x="3447" y="1585"/>
              <a:ext cx="722" cy="58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3664" name="文本框 623663"/>
            <p:cNvSpPr txBox="1"/>
            <p:nvPr/>
          </p:nvSpPr>
          <p:spPr>
            <a:xfrm>
              <a:off x="3240" y="2040"/>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3665" name="文本框 623664"/>
            <p:cNvSpPr txBox="1"/>
            <p:nvPr/>
          </p:nvSpPr>
          <p:spPr>
            <a:xfrm>
              <a:off x="4080" y="1378"/>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nvGrpSpPr>
          <p:cNvPr id="623666" name="组合 623665"/>
          <p:cNvGrpSpPr/>
          <p:nvPr/>
        </p:nvGrpSpPr>
        <p:grpSpPr>
          <a:xfrm>
            <a:off x="4419600" y="2171700"/>
            <a:ext cx="4424363" cy="3521075"/>
            <a:chOff x="2816" y="1234"/>
            <a:chExt cx="2787" cy="2218"/>
          </a:xfrm>
        </p:grpSpPr>
        <p:sp>
          <p:nvSpPr>
            <p:cNvPr id="623667" name="文本框 623666"/>
            <p:cNvSpPr txBox="1"/>
            <p:nvPr/>
          </p:nvSpPr>
          <p:spPr>
            <a:xfrm>
              <a:off x="4272" y="1234"/>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grpSp>
          <p:nvGrpSpPr>
            <p:cNvPr id="623668" name="组合 623667"/>
            <p:cNvGrpSpPr/>
            <p:nvPr/>
          </p:nvGrpSpPr>
          <p:grpSpPr>
            <a:xfrm>
              <a:off x="2816" y="1481"/>
              <a:ext cx="2787" cy="1971"/>
              <a:chOff x="2816" y="1481"/>
              <a:chExt cx="2787" cy="1971"/>
            </a:xfrm>
          </p:grpSpPr>
          <p:sp>
            <p:nvSpPr>
              <p:cNvPr id="623669" name="直接连接符 623668"/>
              <p:cNvSpPr/>
              <p:nvPr/>
            </p:nvSpPr>
            <p:spPr>
              <a:xfrm>
                <a:off x="3021" y="2472"/>
                <a:ext cx="2152"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3670" name="直接连接符 623669"/>
              <p:cNvSpPr/>
              <p:nvPr/>
            </p:nvSpPr>
            <p:spPr>
              <a:xfrm>
                <a:off x="4386" y="2472"/>
                <a:ext cx="736" cy="73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3671" name="直接连接符 623670"/>
              <p:cNvSpPr/>
              <p:nvPr/>
            </p:nvSpPr>
            <p:spPr>
              <a:xfrm>
                <a:off x="4386" y="1481"/>
                <a:ext cx="1" cy="1727"/>
              </a:xfrm>
              <a:prstGeom prst="line">
                <a:avLst/>
              </a:prstGeom>
              <a:ln w="0" cap="flat" cmpd="sng">
                <a:solidFill>
                  <a:srgbClr val="0033CC"/>
                </a:solidFill>
                <a:prstDash val="solid"/>
                <a:headEnd type="none" w="med" len="med"/>
                <a:tailEnd type="none" w="med" len="med"/>
              </a:ln>
            </p:spPr>
            <p:txBody>
              <a:bodyPr/>
              <a:lstStyle/>
              <a:p>
                <a:endParaRPr lang="zh-CN" altLang="en-US"/>
              </a:p>
            </p:txBody>
          </p:sp>
          <p:sp>
            <p:nvSpPr>
              <p:cNvPr id="623672" name="文本框 623671"/>
              <p:cNvSpPr txBox="1"/>
              <p:nvPr/>
            </p:nvSpPr>
            <p:spPr>
              <a:xfrm>
                <a:off x="4224" y="3202"/>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3673" name="文本框 623672"/>
              <p:cNvSpPr txBox="1"/>
              <p:nvPr/>
            </p:nvSpPr>
            <p:spPr>
              <a:xfrm>
                <a:off x="5136" y="2352"/>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sp>
            <p:nvSpPr>
              <p:cNvPr id="623674" name="文本框 623673"/>
              <p:cNvSpPr txBox="1"/>
              <p:nvPr/>
            </p:nvSpPr>
            <p:spPr>
              <a:xfrm>
                <a:off x="2816" y="237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3675" name="文本框 623674"/>
              <p:cNvSpPr txBox="1"/>
              <p:nvPr/>
            </p:nvSpPr>
            <p:spPr>
              <a:xfrm>
                <a:off x="4184" y="228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nvGrpSpPr>
          <p:cNvPr id="623676" name="组合 623675"/>
          <p:cNvGrpSpPr/>
          <p:nvPr/>
        </p:nvGrpSpPr>
        <p:grpSpPr>
          <a:xfrm>
            <a:off x="7196138" y="2400300"/>
            <a:ext cx="757237" cy="1527175"/>
            <a:chOff x="4565" y="1378"/>
            <a:chExt cx="477" cy="962"/>
          </a:xfrm>
        </p:grpSpPr>
        <p:sp>
          <p:nvSpPr>
            <p:cNvPr id="623677" name="直接连接符 623676"/>
            <p:cNvSpPr/>
            <p:nvPr/>
          </p:nvSpPr>
          <p:spPr>
            <a:xfrm flipV="1">
              <a:off x="4624" y="1585"/>
              <a:ext cx="289" cy="58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3678" name="文本框 623677"/>
            <p:cNvSpPr txBox="1"/>
            <p:nvPr/>
          </p:nvSpPr>
          <p:spPr>
            <a:xfrm>
              <a:off x="4757" y="1378"/>
              <a:ext cx="28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3679" name="文本框 623678"/>
            <p:cNvSpPr txBox="1"/>
            <p:nvPr/>
          </p:nvSpPr>
          <p:spPr>
            <a:xfrm>
              <a:off x="4565" y="2090"/>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grpSp>
      <p:grpSp>
        <p:nvGrpSpPr>
          <p:cNvPr id="623680" name="组合 623679"/>
          <p:cNvGrpSpPr/>
          <p:nvPr/>
        </p:nvGrpSpPr>
        <p:grpSpPr>
          <a:xfrm>
            <a:off x="6853238" y="2676525"/>
            <a:ext cx="1466850" cy="981075"/>
            <a:chOff x="4349" y="1552"/>
            <a:chExt cx="924" cy="618"/>
          </a:xfrm>
        </p:grpSpPr>
        <p:sp>
          <p:nvSpPr>
            <p:cNvPr id="623681" name="直接连接符 623680"/>
            <p:cNvSpPr/>
            <p:nvPr/>
          </p:nvSpPr>
          <p:spPr>
            <a:xfrm flipV="1">
              <a:off x="4545" y="1689"/>
              <a:ext cx="476" cy="42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3682" name="文本框 623681"/>
            <p:cNvSpPr txBox="1"/>
            <p:nvPr/>
          </p:nvSpPr>
          <p:spPr>
            <a:xfrm>
              <a:off x="4349" y="1920"/>
              <a:ext cx="28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3683" name="文本框 623682"/>
            <p:cNvSpPr txBox="1"/>
            <p:nvPr/>
          </p:nvSpPr>
          <p:spPr>
            <a:xfrm>
              <a:off x="4997" y="1552"/>
              <a:ext cx="27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grpSp>
      <p:sp>
        <p:nvSpPr>
          <p:cNvPr id="623684" name="文本框 623683"/>
          <p:cNvSpPr txBox="1"/>
          <p:nvPr/>
        </p:nvSpPr>
        <p:spPr>
          <a:xfrm>
            <a:off x="7150100" y="2959100"/>
            <a:ext cx="452438"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3685" name="任意多边形 623684"/>
          <p:cNvSpPr>
            <a:spLocks noChangeAspect="1"/>
          </p:cNvSpPr>
          <p:nvPr/>
        </p:nvSpPr>
        <p:spPr>
          <a:xfrm>
            <a:off x="7405688" y="3248025"/>
            <a:ext cx="115887" cy="115888"/>
          </a:xfrm>
          <a:custGeom>
            <a:avLst/>
            <a:gdLst/>
            <a:ahLst/>
            <a:cxnLst/>
            <a:rect l="0" t="0" r="0" b="0"/>
            <a:pathLst>
              <a:path w="295" h="295">
                <a:moveTo>
                  <a:pt x="295" y="148"/>
                </a:moveTo>
                <a:lnTo>
                  <a:pt x="252" y="43"/>
                </a:lnTo>
                <a:lnTo>
                  <a:pt x="147" y="0"/>
                </a:lnTo>
                <a:lnTo>
                  <a:pt x="43" y="43"/>
                </a:lnTo>
                <a:lnTo>
                  <a:pt x="0" y="148"/>
                </a:lnTo>
                <a:lnTo>
                  <a:pt x="43" y="252"/>
                </a:lnTo>
                <a:lnTo>
                  <a:pt x="147" y="295"/>
                </a:lnTo>
                <a:lnTo>
                  <a:pt x="252" y="252"/>
                </a:lnTo>
                <a:lnTo>
                  <a:pt x="295" y="14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grpSp>
        <p:nvGrpSpPr>
          <p:cNvPr id="623686" name="组合 623685"/>
          <p:cNvGrpSpPr/>
          <p:nvPr/>
        </p:nvGrpSpPr>
        <p:grpSpPr>
          <a:xfrm>
            <a:off x="642938" y="2339975"/>
            <a:ext cx="3568700" cy="2911475"/>
            <a:chOff x="405" y="1474"/>
            <a:chExt cx="2248" cy="1834"/>
          </a:xfrm>
        </p:grpSpPr>
        <p:sp>
          <p:nvSpPr>
            <p:cNvPr id="623687" name="直接连接符 623686"/>
            <p:cNvSpPr/>
            <p:nvPr/>
          </p:nvSpPr>
          <p:spPr>
            <a:xfrm flipV="1">
              <a:off x="1549" y="1973"/>
              <a:ext cx="1" cy="96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3688" name="组合 623687"/>
            <p:cNvGrpSpPr/>
            <p:nvPr/>
          </p:nvGrpSpPr>
          <p:grpSpPr>
            <a:xfrm>
              <a:off x="1101" y="1609"/>
              <a:ext cx="954" cy="1508"/>
              <a:chOff x="1088" y="1513"/>
              <a:chExt cx="954" cy="1508"/>
            </a:xfrm>
          </p:grpSpPr>
          <p:sp>
            <p:nvSpPr>
              <p:cNvPr id="623689" name="直接连接符 623688"/>
              <p:cNvSpPr/>
              <p:nvPr/>
            </p:nvSpPr>
            <p:spPr>
              <a:xfrm>
                <a:off x="1261" y="2074"/>
                <a:ext cx="1" cy="72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90" name="直接连接符 623689"/>
              <p:cNvSpPr/>
              <p:nvPr/>
            </p:nvSpPr>
            <p:spPr>
              <a:xfrm>
                <a:off x="1088" y="1655"/>
                <a:ext cx="1" cy="13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91" name="直接连接符 623690"/>
              <p:cNvSpPr/>
              <p:nvPr/>
            </p:nvSpPr>
            <p:spPr>
              <a:xfrm>
                <a:off x="2041" y="1513"/>
                <a:ext cx="1" cy="142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3692" name="直接连接符 623691"/>
              <p:cNvSpPr/>
              <p:nvPr/>
            </p:nvSpPr>
            <p:spPr>
              <a:xfrm>
                <a:off x="1861" y="2038"/>
                <a:ext cx="1" cy="679"/>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3693" name="组合 623692"/>
            <p:cNvGrpSpPr/>
            <p:nvPr/>
          </p:nvGrpSpPr>
          <p:grpSpPr>
            <a:xfrm>
              <a:off x="1068" y="2634"/>
              <a:ext cx="1165" cy="674"/>
              <a:chOff x="1055" y="2538"/>
              <a:chExt cx="1165" cy="674"/>
            </a:xfrm>
          </p:grpSpPr>
          <p:sp>
            <p:nvSpPr>
              <p:cNvPr id="623694" name="直接连接符 623693"/>
              <p:cNvSpPr/>
              <p:nvPr/>
            </p:nvSpPr>
            <p:spPr>
              <a:xfrm>
                <a:off x="1261" y="2797"/>
                <a:ext cx="780" cy="13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3695" name="直接连接符 623694"/>
              <p:cNvSpPr/>
              <p:nvPr/>
            </p:nvSpPr>
            <p:spPr>
              <a:xfrm flipV="1">
                <a:off x="1088" y="2717"/>
                <a:ext cx="773" cy="30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3696" name="文本框 623695"/>
              <p:cNvSpPr txBox="1"/>
              <p:nvPr/>
            </p:nvSpPr>
            <p:spPr>
              <a:xfrm>
                <a:off x="1839" y="2538"/>
                <a:ext cx="20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3697" name="文本框 623696"/>
              <p:cNvSpPr txBox="1"/>
              <p:nvPr/>
            </p:nvSpPr>
            <p:spPr>
              <a:xfrm>
                <a:off x="2015" y="2818"/>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3698" name="文本框 623697"/>
              <p:cNvSpPr txBox="1"/>
              <p:nvPr/>
            </p:nvSpPr>
            <p:spPr>
              <a:xfrm>
                <a:off x="1071" y="2618"/>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3699" name="文本框 623698"/>
              <p:cNvSpPr txBox="1"/>
              <p:nvPr/>
            </p:nvSpPr>
            <p:spPr>
              <a:xfrm>
                <a:off x="1055" y="2962"/>
                <a:ext cx="19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grpSp>
        <p:grpSp>
          <p:nvGrpSpPr>
            <p:cNvPr id="623700" name="组合 623699"/>
            <p:cNvGrpSpPr/>
            <p:nvPr/>
          </p:nvGrpSpPr>
          <p:grpSpPr>
            <a:xfrm>
              <a:off x="405" y="2608"/>
              <a:ext cx="2248" cy="700"/>
              <a:chOff x="392" y="2512"/>
              <a:chExt cx="2248" cy="700"/>
            </a:xfrm>
          </p:grpSpPr>
          <p:sp>
            <p:nvSpPr>
              <p:cNvPr id="623701" name="直接连接符 623700"/>
              <p:cNvSpPr/>
              <p:nvPr/>
            </p:nvSpPr>
            <p:spPr>
              <a:xfrm>
                <a:off x="399" y="2513"/>
                <a:ext cx="157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23702" name="直接连接符 623701"/>
              <p:cNvSpPr>
                <a:spLocks noChangeAspect="1"/>
              </p:cNvSpPr>
              <p:nvPr/>
            </p:nvSpPr>
            <p:spPr>
              <a:xfrm>
                <a:off x="1971" y="2512"/>
                <a:ext cx="669" cy="66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23703" name="直接连接符 623702"/>
              <p:cNvSpPr>
                <a:spLocks noChangeAspect="1"/>
              </p:cNvSpPr>
              <p:nvPr/>
            </p:nvSpPr>
            <p:spPr>
              <a:xfrm flipH="1">
                <a:off x="1053" y="3186"/>
                <a:ext cx="1587"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23704" name="直接连接符 623703"/>
              <p:cNvSpPr>
                <a:spLocks noChangeAspect="1"/>
              </p:cNvSpPr>
              <p:nvPr/>
            </p:nvSpPr>
            <p:spPr>
              <a:xfrm>
                <a:off x="392" y="2512"/>
                <a:ext cx="669" cy="66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23705" name="文本框 623704"/>
              <p:cNvSpPr txBox="1"/>
              <p:nvPr/>
            </p:nvSpPr>
            <p:spPr>
              <a:xfrm>
                <a:off x="2255" y="2962"/>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H</a:t>
                </a:r>
              </a:p>
            </p:txBody>
          </p:sp>
        </p:grpSp>
        <p:grpSp>
          <p:nvGrpSpPr>
            <p:cNvPr id="623706" name="组合 623705"/>
            <p:cNvGrpSpPr/>
            <p:nvPr/>
          </p:nvGrpSpPr>
          <p:grpSpPr>
            <a:xfrm>
              <a:off x="888" y="1474"/>
              <a:ext cx="1357" cy="856"/>
              <a:chOff x="875" y="1378"/>
              <a:chExt cx="1357" cy="856"/>
            </a:xfrm>
          </p:grpSpPr>
          <p:sp>
            <p:nvSpPr>
              <p:cNvPr id="623707" name="直接连接符 623706"/>
              <p:cNvSpPr/>
              <p:nvPr/>
            </p:nvSpPr>
            <p:spPr>
              <a:xfrm flipV="1">
                <a:off x="1261" y="1513"/>
                <a:ext cx="780" cy="561"/>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3708" name="直接连接符 623707"/>
              <p:cNvSpPr/>
              <p:nvPr/>
            </p:nvSpPr>
            <p:spPr>
              <a:xfrm>
                <a:off x="1088" y="1655"/>
                <a:ext cx="773" cy="38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3709" name="文本框 623708"/>
              <p:cNvSpPr txBox="1"/>
              <p:nvPr/>
            </p:nvSpPr>
            <p:spPr>
              <a:xfrm>
                <a:off x="875" y="1560"/>
                <a:ext cx="232"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3710" name="文本框 623709"/>
              <p:cNvSpPr txBox="1"/>
              <p:nvPr/>
            </p:nvSpPr>
            <p:spPr>
              <a:xfrm>
                <a:off x="1840" y="1928"/>
                <a:ext cx="223"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3711" name="文本框 623710"/>
              <p:cNvSpPr txBox="1"/>
              <p:nvPr/>
            </p:nvSpPr>
            <p:spPr>
              <a:xfrm>
                <a:off x="1056" y="1984"/>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3712" name="文本框 623711"/>
              <p:cNvSpPr txBox="1"/>
              <p:nvPr/>
            </p:nvSpPr>
            <p:spPr>
              <a:xfrm>
                <a:off x="2000" y="1378"/>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nvGrpSpPr>
            <p:cNvPr id="623713" name="组合 623712"/>
            <p:cNvGrpSpPr/>
            <p:nvPr/>
          </p:nvGrpSpPr>
          <p:grpSpPr>
            <a:xfrm>
              <a:off x="1416" y="1722"/>
              <a:ext cx="240" cy="283"/>
              <a:chOff x="1403" y="1626"/>
              <a:chExt cx="240" cy="283"/>
            </a:xfrm>
          </p:grpSpPr>
          <p:sp>
            <p:nvSpPr>
              <p:cNvPr id="623714" name="任意多边形 623713"/>
              <p:cNvSpPr>
                <a:spLocks noChangeAspect="1"/>
              </p:cNvSpPr>
              <p:nvPr/>
            </p:nvSpPr>
            <p:spPr>
              <a:xfrm>
                <a:off x="1495" y="1836"/>
                <a:ext cx="73" cy="73"/>
              </a:xfrm>
              <a:custGeom>
                <a:avLst/>
                <a:gdLst/>
                <a:ahLst/>
                <a:cxnLst/>
                <a:rect l="0" t="0" r="0" b="0"/>
                <a:pathLst>
                  <a:path w="295" h="295">
                    <a:moveTo>
                      <a:pt x="295" y="148"/>
                    </a:moveTo>
                    <a:lnTo>
                      <a:pt x="252" y="43"/>
                    </a:lnTo>
                    <a:lnTo>
                      <a:pt x="148" y="0"/>
                    </a:lnTo>
                    <a:lnTo>
                      <a:pt x="43" y="43"/>
                    </a:lnTo>
                    <a:lnTo>
                      <a:pt x="0" y="148"/>
                    </a:lnTo>
                    <a:lnTo>
                      <a:pt x="43" y="252"/>
                    </a:lnTo>
                    <a:lnTo>
                      <a:pt x="148" y="295"/>
                    </a:lnTo>
                    <a:lnTo>
                      <a:pt x="252" y="252"/>
                    </a:lnTo>
                    <a:lnTo>
                      <a:pt x="295" y="14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3715" name="文本框 623714"/>
              <p:cNvSpPr txBox="1"/>
              <p:nvPr/>
            </p:nvSpPr>
            <p:spPr>
              <a:xfrm>
                <a:off x="1403" y="1626"/>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grpSp>
        <p:grpSp>
          <p:nvGrpSpPr>
            <p:cNvPr id="623716" name="组合 623715"/>
            <p:cNvGrpSpPr/>
            <p:nvPr/>
          </p:nvGrpSpPr>
          <p:grpSpPr>
            <a:xfrm>
              <a:off x="1436" y="2903"/>
              <a:ext cx="205" cy="301"/>
              <a:chOff x="1423" y="2807"/>
              <a:chExt cx="205" cy="301"/>
            </a:xfrm>
          </p:grpSpPr>
          <p:sp>
            <p:nvSpPr>
              <p:cNvPr id="623717" name="文本框 623716"/>
              <p:cNvSpPr txBox="1"/>
              <p:nvPr/>
            </p:nvSpPr>
            <p:spPr>
              <a:xfrm>
                <a:off x="1423" y="285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3718" name="任意多边形 623717"/>
              <p:cNvSpPr>
                <a:spLocks noChangeAspect="1"/>
              </p:cNvSpPr>
              <p:nvPr/>
            </p:nvSpPr>
            <p:spPr>
              <a:xfrm>
                <a:off x="1495" y="2807"/>
                <a:ext cx="73" cy="73"/>
              </a:xfrm>
              <a:custGeom>
                <a:avLst/>
                <a:gdLst/>
                <a:ahLst/>
                <a:cxnLst/>
                <a:rect l="0" t="0" r="0" b="0"/>
                <a:pathLst>
                  <a:path w="295" h="295">
                    <a:moveTo>
                      <a:pt x="295" y="148"/>
                    </a:moveTo>
                    <a:lnTo>
                      <a:pt x="252" y="43"/>
                    </a:lnTo>
                    <a:lnTo>
                      <a:pt x="148" y="0"/>
                    </a:lnTo>
                    <a:lnTo>
                      <a:pt x="43" y="43"/>
                    </a:lnTo>
                    <a:lnTo>
                      <a:pt x="0" y="148"/>
                    </a:lnTo>
                    <a:lnTo>
                      <a:pt x="43" y="252"/>
                    </a:lnTo>
                    <a:lnTo>
                      <a:pt x="148" y="295"/>
                    </a:lnTo>
                    <a:lnTo>
                      <a:pt x="252" y="252"/>
                    </a:lnTo>
                    <a:lnTo>
                      <a:pt x="295" y="14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grpSp>
      </p:grpSp>
      <p:grpSp>
        <p:nvGrpSpPr>
          <p:cNvPr id="623719" name="组合 623718"/>
          <p:cNvGrpSpPr/>
          <p:nvPr/>
        </p:nvGrpSpPr>
        <p:grpSpPr>
          <a:xfrm>
            <a:off x="5130800" y="4343400"/>
            <a:ext cx="1693863" cy="700088"/>
            <a:chOff x="3264" y="2602"/>
            <a:chExt cx="1067" cy="441"/>
          </a:xfrm>
        </p:grpSpPr>
        <p:sp>
          <p:nvSpPr>
            <p:cNvPr id="623720" name="直接连接符 623719"/>
            <p:cNvSpPr/>
            <p:nvPr/>
          </p:nvSpPr>
          <p:spPr>
            <a:xfrm>
              <a:off x="3447" y="2710"/>
              <a:ext cx="722" cy="28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3721" name="文本框 623720"/>
            <p:cNvSpPr txBox="1"/>
            <p:nvPr/>
          </p:nvSpPr>
          <p:spPr>
            <a:xfrm>
              <a:off x="3264" y="2602"/>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3722" name="文本框 623721"/>
            <p:cNvSpPr txBox="1"/>
            <p:nvPr/>
          </p:nvSpPr>
          <p:spPr>
            <a:xfrm>
              <a:off x="4126" y="2793"/>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sp>
        <p:nvSpPr>
          <p:cNvPr id="623723" name="任意多边形 623722"/>
          <p:cNvSpPr>
            <a:spLocks noChangeAspect="1"/>
          </p:cNvSpPr>
          <p:nvPr/>
        </p:nvSpPr>
        <p:spPr>
          <a:xfrm>
            <a:off x="5818188" y="3222625"/>
            <a:ext cx="115887" cy="115888"/>
          </a:xfrm>
          <a:custGeom>
            <a:avLst/>
            <a:gdLst/>
            <a:ahLst/>
            <a:cxnLst/>
            <a:rect l="0" t="0" r="0" b="0"/>
            <a:pathLst>
              <a:path w="295" h="295">
                <a:moveTo>
                  <a:pt x="295" y="148"/>
                </a:moveTo>
                <a:lnTo>
                  <a:pt x="252" y="43"/>
                </a:lnTo>
                <a:lnTo>
                  <a:pt x="147" y="0"/>
                </a:lnTo>
                <a:lnTo>
                  <a:pt x="43" y="43"/>
                </a:lnTo>
                <a:lnTo>
                  <a:pt x="0" y="148"/>
                </a:lnTo>
                <a:lnTo>
                  <a:pt x="43" y="252"/>
                </a:lnTo>
                <a:lnTo>
                  <a:pt x="147" y="295"/>
                </a:lnTo>
                <a:lnTo>
                  <a:pt x="252" y="252"/>
                </a:lnTo>
                <a:lnTo>
                  <a:pt x="295" y="14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3724" name="文本框 623723"/>
          <p:cNvSpPr txBox="1"/>
          <p:nvPr/>
        </p:nvSpPr>
        <p:spPr>
          <a:xfrm>
            <a:off x="5664200" y="2857500"/>
            <a:ext cx="409575"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3725" name="文本框 623724"/>
          <p:cNvSpPr txBox="1"/>
          <p:nvPr/>
        </p:nvSpPr>
        <p:spPr>
          <a:xfrm>
            <a:off x="5715000" y="4772025"/>
            <a:ext cx="325438"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3726" name="任意多边形 623725"/>
          <p:cNvSpPr>
            <a:spLocks noChangeAspect="1"/>
          </p:cNvSpPr>
          <p:nvPr/>
        </p:nvSpPr>
        <p:spPr>
          <a:xfrm>
            <a:off x="5818188" y="4643438"/>
            <a:ext cx="115887" cy="115887"/>
          </a:xfrm>
          <a:custGeom>
            <a:avLst/>
            <a:gdLst/>
            <a:ahLst/>
            <a:cxnLst/>
            <a:rect l="0" t="0" r="0" b="0"/>
            <a:pathLst>
              <a:path w="295" h="295">
                <a:moveTo>
                  <a:pt x="295" y="148"/>
                </a:moveTo>
                <a:lnTo>
                  <a:pt x="252" y="43"/>
                </a:lnTo>
                <a:lnTo>
                  <a:pt x="147" y="0"/>
                </a:lnTo>
                <a:lnTo>
                  <a:pt x="43" y="43"/>
                </a:lnTo>
                <a:lnTo>
                  <a:pt x="0" y="148"/>
                </a:lnTo>
                <a:lnTo>
                  <a:pt x="43" y="252"/>
                </a:lnTo>
                <a:lnTo>
                  <a:pt x="147" y="295"/>
                </a:lnTo>
                <a:lnTo>
                  <a:pt x="252" y="252"/>
                </a:lnTo>
                <a:lnTo>
                  <a:pt x="295" y="14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3619"/>
                                        </p:tgtEl>
                                        <p:attrNameLst>
                                          <p:attrName>style.visibility</p:attrName>
                                        </p:attrNameLst>
                                      </p:cBhvr>
                                      <p:to>
                                        <p:strVal val="visible"/>
                                      </p:to>
                                    </p:set>
                                    <p:animEffect transition="in" filter="wipe(left)">
                                      <p:cBhvr>
                                        <p:cTn id="7" dur="500"/>
                                        <p:tgtEl>
                                          <p:spTgt spid="6236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3618"/>
                                        </p:tgtEl>
                                        <p:attrNameLst>
                                          <p:attrName>style.visibility</p:attrName>
                                        </p:attrNameLst>
                                      </p:cBhvr>
                                      <p:to>
                                        <p:strVal val="visible"/>
                                      </p:to>
                                    </p:set>
                                    <p:animEffect transition="in" filter="wipe(left)">
                                      <p:cBhvr>
                                        <p:cTn id="12" dur="500"/>
                                        <p:tgtEl>
                                          <p:spTgt spid="6236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3620"/>
                                        </p:tgtEl>
                                        <p:attrNameLst>
                                          <p:attrName>style.visibility</p:attrName>
                                        </p:attrNameLst>
                                      </p:cBhvr>
                                      <p:to>
                                        <p:strVal val="visible"/>
                                      </p:to>
                                    </p:set>
                                    <p:animEffect transition="in" filter="wipe(left)">
                                      <p:cBhvr>
                                        <p:cTn id="17" dur="500"/>
                                        <p:tgtEl>
                                          <p:spTgt spid="6236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23621"/>
                                        </p:tgtEl>
                                        <p:attrNameLst>
                                          <p:attrName>style.visibility</p:attrName>
                                        </p:attrNameLst>
                                      </p:cBhvr>
                                      <p:to>
                                        <p:strVal val="visible"/>
                                      </p:to>
                                    </p:set>
                                    <p:animEffect transition="in" filter="wipe(left)">
                                      <p:cBhvr>
                                        <p:cTn id="22" dur="500"/>
                                        <p:tgtEl>
                                          <p:spTgt spid="6236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623686"/>
                                        </p:tgtEl>
                                        <p:attrNameLst>
                                          <p:attrName>style.visibility</p:attrName>
                                        </p:attrNameLst>
                                      </p:cBhvr>
                                      <p:to>
                                        <p:strVal val="visible"/>
                                      </p:to>
                                    </p:set>
                                    <p:animEffect transition="in" filter="barn(outHorizontal)">
                                      <p:cBhvr>
                                        <p:cTn id="27" dur="500"/>
                                        <p:tgtEl>
                                          <p:spTgt spid="6236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3622"/>
                                        </p:tgtEl>
                                        <p:attrNameLst>
                                          <p:attrName>style.visibility</p:attrName>
                                        </p:attrNameLst>
                                      </p:cBhvr>
                                      <p:to>
                                        <p:strVal val="visible"/>
                                      </p:to>
                                    </p:set>
                                    <p:animEffect transition="in" filter="wipe(left)">
                                      <p:cBhvr>
                                        <p:cTn id="32" dur="500"/>
                                        <p:tgtEl>
                                          <p:spTgt spid="6236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3666"/>
                                        </p:tgtEl>
                                        <p:attrNameLst>
                                          <p:attrName>style.visibility</p:attrName>
                                        </p:attrNameLst>
                                      </p:cBhvr>
                                      <p:to>
                                        <p:strVal val="visible"/>
                                      </p:to>
                                    </p:set>
                                    <p:animEffect transition="in" filter="wipe(left)">
                                      <p:cBhvr>
                                        <p:cTn id="37" dur="500"/>
                                        <p:tgtEl>
                                          <p:spTgt spid="6236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23654"/>
                                        </p:tgtEl>
                                        <p:attrNameLst>
                                          <p:attrName>style.visibility</p:attrName>
                                        </p:attrNameLst>
                                      </p:cBhvr>
                                      <p:to>
                                        <p:strVal val="visible"/>
                                      </p:to>
                                    </p:set>
                                    <p:animEffect transition="in" filter="wipe(left)">
                                      <p:cBhvr>
                                        <p:cTn id="42" dur="500"/>
                                        <p:tgtEl>
                                          <p:spTgt spid="62365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23642"/>
                                        </p:tgtEl>
                                        <p:attrNameLst>
                                          <p:attrName>style.visibility</p:attrName>
                                        </p:attrNameLst>
                                      </p:cBhvr>
                                      <p:to>
                                        <p:strVal val="visible"/>
                                      </p:to>
                                    </p:set>
                                    <p:animEffect transition="in" filter="wipe(up)">
                                      <p:cBhvr>
                                        <p:cTn id="47" dur="500"/>
                                        <p:tgtEl>
                                          <p:spTgt spid="6236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23658"/>
                                        </p:tgtEl>
                                        <p:attrNameLst>
                                          <p:attrName>style.visibility</p:attrName>
                                        </p:attrNameLst>
                                      </p:cBhvr>
                                      <p:to>
                                        <p:strVal val="visible"/>
                                      </p:to>
                                    </p:set>
                                    <p:animEffect transition="in" filter="wipe(left)">
                                      <p:cBhvr>
                                        <p:cTn id="52" dur="500"/>
                                        <p:tgtEl>
                                          <p:spTgt spid="62365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23631"/>
                                        </p:tgtEl>
                                        <p:attrNameLst>
                                          <p:attrName>style.visibility</p:attrName>
                                        </p:attrNameLst>
                                      </p:cBhvr>
                                      <p:to>
                                        <p:strVal val="visible"/>
                                      </p:to>
                                    </p:set>
                                    <p:animEffect transition="in" filter="wipe(left)">
                                      <p:cBhvr>
                                        <p:cTn id="57" dur="500"/>
                                        <p:tgtEl>
                                          <p:spTgt spid="6236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23628"/>
                                        </p:tgtEl>
                                        <p:attrNameLst>
                                          <p:attrName>style.visibility</p:attrName>
                                        </p:attrNameLst>
                                      </p:cBhvr>
                                      <p:to>
                                        <p:strVal val="visible"/>
                                      </p:to>
                                    </p:set>
                                    <p:animEffect transition="in" filter="wipe(left)">
                                      <p:cBhvr>
                                        <p:cTn id="62" dur="500"/>
                                        <p:tgtEl>
                                          <p:spTgt spid="6236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623648"/>
                                        </p:tgtEl>
                                        <p:attrNameLst>
                                          <p:attrName>style.visibility</p:attrName>
                                        </p:attrNameLst>
                                      </p:cBhvr>
                                      <p:to>
                                        <p:strVal val="visible"/>
                                      </p:to>
                                    </p:set>
                                    <p:animEffect transition="in" filter="wipe(down)">
                                      <p:cBhvr>
                                        <p:cTn id="67" dur="500"/>
                                        <p:tgtEl>
                                          <p:spTgt spid="62364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23680"/>
                                        </p:tgtEl>
                                        <p:attrNameLst>
                                          <p:attrName>style.visibility</p:attrName>
                                        </p:attrNameLst>
                                      </p:cBhvr>
                                      <p:to>
                                        <p:strVal val="visible"/>
                                      </p:to>
                                    </p:set>
                                    <p:animEffect transition="in" filter="wipe(left)">
                                      <p:cBhvr>
                                        <p:cTn id="72" dur="500"/>
                                        <p:tgtEl>
                                          <p:spTgt spid="62368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23662"/>
                                        </p:tgtEl>
                                        <p:attrNameLst>
                                          <p:attrName>style.visibility</p:attrName>
                                        </p:attrNameLst>
                                      </p:cBhvr>
                                      <p:to>
                                        <p:strVal val="visible"/>
                                      </p:to>
                                    </p:set>
                                    <p:animEffect transition="in" filter="wipe(left)">
                                      <p:cBhvr>
                                        <p:cTn id="77" dur="500"/>
                                        <p:tgtEl>
                                          <p:spTgt spid="62366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623639"/>
                                        </p:tgtEl>
                                        <p:attrNameLst>
                                          <p:attrName>style.visibility</p:attrName>
                                        </p:attrNameLst>
                                      </p:cBhvr>
                                      <p:to>
                                        <p:strVal val="visible"/>
                                      </p:to>
                                    </p:set>
                                    <p:animEffect transition="in" filter="wipe(up)">
                                      <p:cBhvr>
                                        <p:cTn id="82" dur="500"/>
                                        <p:tgtEl>
                                          <p:spTgt spid="62363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623719"/>
                                        </p:tgtEl>
                                        <p:attrNameLst>
                                          <p:attrName>style.visibility</p:attrName>
                                        </p:attrNameLst>
                                      </p:cBhvr>
                                      <p:to>
                                        <p:strVal val="visible"/>
                                      </p:to>
                                    </p:set>
                                    <p:animEffect transition="in" filter="wipe(left)">
                                      <p:cBhvr>
                                        <p:cTn id="87" dur="500"/>
                                        <p:tgtEl>
                                          <p:spTgt spid="6237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23634"/>
                                        </p:tgtEl>
                                        <p:attrNameLst>
                                          <p:attrName>style.visibility</p:attrName>
                                        </p:attrNameLst>
                                      </p:cBhvr>
                                      <p:to>
                                        <p:strVal val="visible"/>
                                      </p:to>
                                    </p:set>
                                    <p:animEffect transition="in" filter="wipe(left)">
                                      <p:cBhvr>
                                        <p:cTn id="92" dur="500"/>
                                        <p:tgtEl>
                                          <p:spTgt spid="62363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23625"/>
                                        </p:tgtEl>
                                        <p:attrNameLst>
                                          <p:attrName>style.visibility</p:attrName>
                                        </p:attrNameLst>
                                      </p:cBhvr>
                                      <p:to>
                                        <p:strVal val="visible"/>
                                      </p:to>
                                    </p:set>
                                    <p:animEffect transition="in" filter="wipe(left)">
                                      <p:cBhvr>
                                        <p:cTn id="97" dur="500"/>
                                        <p:tgtEl>
                                          <p:spTgt spid="62362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623645"/>
                                        </p:tgtEl>
                                        <p:attrNameLst>
                                          <p:attrName>style.visibility</p:attrName>
                                        </p:attrNameLst>
                                      </p:cBhvr>
                                      <p:to>
                                        <p:strVal val="visible"/>
                                      </p:to>
                                    </p:set>
                                    <p:animEffect transition="in" filter="wipe(down)">
                                      <p:cBhvr>
                                        <p:cTn id="102" dur="500"/>
                                        <p:tgtEl>
                                          <p:spTgt spid="62364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23676"/>
                                        </p:tgtEl>
                                        <p:attrNameLst>
                                          <p:attrName>style.visibility</p:attrName>
                                        </p:attrNameLst>
                                      </p:cBhvr>
                                      <p:to>
                                        <p:strVal val="visible"/>
                                      </p:to>
                                    </p:set>
                                    <p:animEffect transition="in" filter="wipe(left)">
                                      <p:cBhvr>
                                        <p:cTn id="107" dur="500"/>
                                        <p:tgtEl>
                                          <p:spTgt spid="623676"/>
                                        </p:tgtEl>
                                      </p:cBhvr>
                                    </p:animEffec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nodeType="clickEffect">
                                  <p:stCondLst>
                                    <p:cond delay="0"/>
                                  </p:stCondLst>
                                  <p:childTnLst>
                                    <p:set>
                                      <p:cBhvr>
                                        <p:cTn id="111" dur="1" fill="hold">
                                          <p:stCondLst>
                                            <p:cond delay="499"/>
                                          </p:stCondLst>
                                        </p:cTn>
                                        <p:tgtEl>
                                          <p:spTgt spid="623723"/>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nodeType="clickEffect">
                                  <p:stCondLst>
                                    <p:cond delay="0"/>
                                  </p:stCondLst>
                                  <p:childTnLst>
                                    <p:set>
                                      <p:cBhvr>
                                        <p:cTn id="115" dur="1" fill="hold">
                                          <p:stCondLst>
                                            <p:cond delay="499"/>
                                          </p:stCondLst>
                                        </p:cTn>
                                        <p:tgtEl>
                                          <p:spTgt spid="623726"/>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nodeType="clickEffect">
                                  <p:stCondLst>
                                    <p:cond delay="0"/>
                                  </p:stCondLst>
                                  <p:childTnLst>
                                    <p:set>
                                      <p:cBhvr>
                                        <p:cTn id="119" dur="1" fill="hold">
                                          <p:stCondLst>
                                            <p:cond delay="499"/>
                                          </p:stCondLst>
                                        </p:cTn>
                                        <p:tgtEl>
                                          <p:spTgt spid="623685"/>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nodeType="clickEffect">
                                  <p:stCondLst>
                                    <p:cond delay="0"/>
                                  </p:stCondLst>
                                  <p:childTnLst>
                                    <p:set>
                                      <p:cBhvr>
                                        <p:cTn id="123" dur="1" fill="hold">
                                          <p:stCondLst>
                                            <p:cond delay="0"/>
                                          </p:stCondLst>
                                        </p:cTn>
                                        <p:tgtEl>
                                          <p:spTgt spid="623638"/>
                                        </p:tgtEl>
                                        <p:attrNameLst>
                                          <p:attrName>style.visibility</p:attrName>
                                        </p:attrNameLst>
                                      </p:cBhvr>
                                      <p:to>
                                        <p:strVal val="visible"/>
                                      </p:to>
                                    </p:set>
                                    <p:animEffect transition="in" filter="wipe(up)">
                                      <p:cBhvr>
                                        <p:cTn id="124" dur="500"/>
                                        <p:tgtEl>
                                          <p:spTgt spid="62363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623624"/>
                                        </p:tgtEl>
                                        <p:attrNameLst>
                                          <p:attrName>style.visibility</p:attrName>
                                        </p:attrNameLst>
                                      </p:cBhvr>
                                      <p:to>
                                        <p:strVal val="visible"/>
                                      </p:to>
                                    </p:set>
                                    <p:animEffect transition="in" filter="wipe(left)">
                                      <p:cBhvr>
                                        <p:cTn id="129" dur="500"/>
                                        <p:tgtEl>
                                          <p:spTgt spid="623624"/>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623623"/>
                                        </p:tgtEl>
                                        <p:attrNameLst>
                                          <p:attrName>style.visibility</p:attrName>
                                        </p:attrNameLst>
                                      </p:cBhvr>
                                      <p:to>
                                        <p:strVal val="visible"/>
                                      </p:to>
                                    </p:set>
                                    <p:animEffect transition="in" filter="wipe(left)">
                                      <p:cBhvr>
                                        <p:cTn id="134" dur="500"/>
                                        <p:tgtEl>
                                          <p:spTgt spid="623623"/>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nodeType="clickEffect">
                                  <p:stCondLst>
                                    <p:cond delay="0"/>
                                  </p:stCondLst>
                                  <p:childTnLst>
                                    <p:set>
                                      <p:cBhvr>
                                        <p:cTn id="138" dur="1" fill="hold">
                                          <p:stCondLst>
                                            <p:cond delay="0"/>
                                          </p:stCondLst>
                                        </p:cTn>
                                        <p:tgtEl>
                                          <p:spTgt spid="623651"/>
                                        </p:tgtEl>
                                        <p:attrNameLst>
                                          <p:attrName>style.visibility</p:attrName>
                                        </p:attrNameLst>
                                      </p:cBhvr>
                                      <p:to>
                                        <p:strVal val="visible"/>
                                      </p:to>
                                    </p:set>
                                    <p:animEffect transition="in" filter="wipe(down)">
                                      <p:cBhvr>
                                        <p:cTn id="139" dur="500"/>
                                        <p:tgtEl>
                                          <p:spTgt spid="623651"/>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623724"/>
                                        </p:tgtEl>
                                        <p:attrNameLst>
                                          <p:attrName>style.visibility</p:attrName>
                                        </p:attrNameLst>
                                      </p:cBhvr>
                                      <p:to>
                                        <p:strVal val="visible"/>
                                      </p:to>
                                    </p:set>
                                    <p:animEffect transition="in" filter="wipe(left)">
                                      <p:cBhvr>
                                        <p:cTn id="144" dur="500"/>
                                        <p:tgtEl>
                                          <p:spTgt spid="623724"/>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623725"/>
                                        </p:tgtEl>
                                        <p:attrNameLst>
                                          <p:attrName>style.visibility</p:attrName>
                                        </p:attrNameLst>
                                      </p:cBhvr>
                                      <p:to>
                                        <p:strVal val="visible"/>
                                      </p:to>
                                    </p:set>
                                    <p:animEffect transition="in" filter="wipe(left)">
                                      <p:cBhvr>
                                        <p:cTn id="149" dur="500"/>
                                        <p:tgtEl>
                                          <p:spTgt spid="623725"/>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623684"/>
                                        </p:tgtEl>
                                        <p:attrNameLst>
                                          <p:attrName>style.visibility</p:attrName>
                                        </p:attrNameLst>
                                      </p:cBhvr>
                                      <p:to>
                                        <p:strVal val="visible"/>
                                      </p:to>
                                    </p:set>
                                    <p:animEffect transition="in" filter="wipe(left)">
                                      <p:cBhvr>
                                        <p:cTn id="154" dur="500"/>
                                        <p:tgtEl>
                                          <p:spTgt spid="623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18" grpId="0"/>
      <p:bldP spid="623619" grpId="0"/>
      <p:bldP spid="623620" grpId="0"/>
      <p:bldP spid="623621" grpId="0"/>
      <p:bldP spid="623622" grpId="0"/>
      <p:bldP spid="623684" grpId="0"/>
      <p:bldP spid="623724" grpId="0"/>
      <p:bldP spid="6237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直接连接符 624641"/>
          <p:cNvSpPr/>
          <p:nvPr/>
        </p:nvSpPr>
        <p:spPr>
          <a:xfrm>
            <a:off x="1658938" y="2346325"/>
            <a:ext cx="1560512" cy="7524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24643" name="组合 624642"/>
          <p:cNvGrpSpPr/>
          <p:nvPr/>
        </p:nvGrpSpPr>
        <p:grpSpPr>
          <a:xfrm>
            <a:off x="685800" y="2044700"/>
            <a:ext cx="3078163" cy="3343275"/>
            <a:chOff x="432" y="1288"/>
            <a:chExt cx="1939" cy="2106"/>
          </a:xfrm>
        </p:grpSpPr>
        <p:sp>
          <p:nvSpPr>
            <p:cNvPr id="624644" name="直接连接符 624643"/>
            <p:cNvSpPr/>
            <p:nvPr/>
          </p:nvSpPr>
          <p:spPr>
            <a:xfrm>
              <a:off x="1048" y="1478"/>
              <a:ext cx="1" cy="118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4645" name="组合 624644"/>
            <p:cNvGrpSpPr/>
            <p:nvPr/>
          </p:nvGrpSpPr>
          <p:grpSpPr>
            <a:xfrm>
              <a:off x="432" y="1288"/>
              <a:ext cx="1939" cy="2106"/>
              <a:chOff x="432" y="1288"/>
              <a:chExt cx="1939" cy="2106"/>
            </a:xfrm>
          </p:grpSpPr>
          <p:grpSp>
            <p:nvGrpSpPr>
              <p:cNvPr id="624646" name="组合 624645"/>
              <p:cNvGrpSpPr/>
              <p:nvPr/>
            </p:nvGrpSpPr>
            <p:grpSpPr>
              <a:xfrm>
                <a:off x="819" y="1469"/>
                <a:ext cx="994" cy="1779"/>
                <a:chOff x="819" y="1469"/>
                <a:chExt cx="994" cy="1779"/>
              </a:xfrm>
            </p:grpSpPr>
            <p:sp>
              <p:nvSpPr>
                <p:cNvPr id="624647" name="直接连接符 624646"/>
                <p:cNvSpPr/>
                <p:nvPr/>
              </p:nvSpPr>
              <p:spPr>
                <a:xfrm>
                  <a:off x="1812" y="1469"/>
                  <a:ext cx="1" cy="11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4648" name="直接连接符 624647"/>
                <p:cNvSpPr/>
                <p:nvPr/>
              </p:nvSpPr>
              <p:spPr>
                <a:xfrm>
                  <a:off x="819" y="2051"/>
                  <a:ext cx="1" cy="119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4649" name="组合 624648"/>
              <p:cNvGrpSpPr/>
              <p:nvPr/>
            </p:nvGrpSpPr>
            <p:grpSpPr>
              <a:xfrm>
                <a:off x="432" y="1288"/>
                <a:ext cx="1939" cy="2106"/>
                <a:chOff x="432" y="1288"/>
                <a:chExt cx="1939" cy="2106"/>
              </a:xfrm>
            </p:grpSpPr>
            <p:grpSp>
              <p:nvGrpSpPr>
                <p:cNvPr id="624650" name="组合 624649"/>
                <p:cNvGrpSpPr/>
                <p:nvPr/>
              </p:nvGrpSpPr>
              <p:grpSpPr>
                <a:xfrm>
                  <a:off x="568" y="1344"/>
                  <a:ext cx="1474" cy="818"/>
                  <a:chOff x="568" y="1344"/>
                  <a:chExt cx="1474" cy="818"/>
                </a:xfrm>
              </p:grpSpPr>
              <p:sp>
                <p:nvSpPr>
                  <p:cNvPr id="624651" name="直接连接符 624650"/>
                  <p:cNvSpPr/>
                  <p:nvPr/>
                </p:nvSpPr>
                <p:spPr>
                  <a:xfrm flipH="1">
                    <a:off x="819" y="1469"/>
                    <a:ext cx="1001" cy="582"/>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4652" name="文本框 624651"/>
                  <p:cNvSpPr txBox="1"/>
                  <p:nvPr/>
                </p:nvSpPr>
                <p:spPr>
                  <a:xfrm>
                    <a:off x="568" y="1912"/>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4653" name="文本框 624652"/>
                  <p:cNvSpPr txBox="1"/>
                  <p:nvPr/>
                </p:nvSpPr>
                <p:spPr>
                  <a:xfrm>
                    <a:off x="1784" y="1344"/>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nvGrpSpPr>
                <p:cNvPr id="624654" name="组合 624653"/>
                <p:cNvGrpSpPr/>
                <p:nvPr/>
              </p:nvGrpSpPr>
              <p:grpSpPr>
                <a:xfrm>
                  <a:off x="864" y="2536"/>
                  <a:ext cx="1348" cy="778"/>
                  <a:chOff x="864" y="2536"/>
                  <a:chExt cx="1348" cy="778"/>
                </a:xfrm>
              </p:grpSpPr>
              <p:sp>
                <p:nvSpPr>
                  <p:cNvPr id="624655" name="直接连接符 624654"/>
                  <p:cNvSpPr/>
                  <p:nvPr/>
                </p:nvSpPr>
                <p:spPr>
                  <a:xfrm>
                    <a:off x="1045" y="2665"/>
                    <a:ext cx="983" cy="48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4656" name="文本框 624655"/>
                  <p:cNvSpPr txBox="1"/>
                  <p:nvPr/>
                </p:nvSpPr>
                <p:spPr>
                  <a:xfrm>
                    <a:off x="2016" y="3064"/>
                    <a:ext cx="19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4657" name="文本框 624656"/>
                  <p:cNvSpPr txBox="1"/>
                  <p:nvPr/>
                </p:nvSpPr>
                <p:spPr>
                  <a:xfrm>
                    <a:off x="864" y="2536"/>
                    <a:ext cx="20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grpSp>
            <p:grpSp>
              <p:nvGrpSpPr>
                <p:cNvPr id="624658" name="组合 624657"/>
                <p:cNvGrpSpPr/>
                <p:nvPr/>
              </p:nvGrpSpPr>
              <p:grpSpPr>
                <a:xfrm>
                  <a:off x="624" y="2536"/>
                  <a:ext cx="1357" cy="858"/>
                  <a:chOff x="624" y="2536"/>
                  <a:chExt cx="1357" cy="858"/>
                </a:xfrm>
              </p:grpSpPr>
              <p:sp>
                <p:nvSpPr>
                  <p:cNvPr id="624659" name="直接连接符 624658"/>
                  <p:cNvSpPr/>
                  <p:nvPr/>
                </p:nvSpPr>
                <p:spPr>
                  <a:xfrm flipV="1">
                    <a:off x="819" y="2655"/>
                    <a:ext cx="1001" cy="59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4660" name="文本框 624659"/>
                  <p:cNvSpPr txBox="1"/>
                  <p:nvPr/>
                </p:nvSpPr>
                <p:spPr>
                  <a:xfrm>
                    <a:off x="624" y="3144"/>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4661" name="文本框 624660"/>
                  <p:cNvSpPr txBox="1"/>
                  <p:nvPr/>
                </p:nvSpPr>
                <p:spPr>
                  <a:xfrm>
                    <a:off x="1776" y="2536"/>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nvGrpSpPr>
                <p:cNvPr id="624662" name="组合 624661"/>
                <p:cNvGrpSpPr/>
                <p:nvPr/>
              </p:nvGrpSpPr>
              <p:grpSpPr>
                <a:xfrm>
                  <a:off x="432" y="2142"/>
                  <a:ext cx="1939" cy="250"/>
                  <a:chOff x="432" y="2142"/>
                  <a:chExt cx="1939" cy="250"/>
                </a:xfrm>
              </p:grpSpPr>
              <p:sp>
                <p:nvSpPr>
                  <p:cNvPr id="624663" name="直接连接符 624662"/>
                  <p:cNvSpPr/>
                  <p:nvPr/>
                </p:nvSpPr>
                <p:spPr>
                  <a:xfrm>
                    <a:off x="636" y="2261"/>
                    <a:ext cx="1574"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24664" name="文本框 624663"/>
                  <p:cNvSpPr txBox="1"/>
                  <p:nvPr/>
                </p:nvSpPr>
                <p:spPr>
                  <a:xfrm>
                    <a:off x="2168" y="2182"/>
                    <a:ext cx="203" cy="192"/>
                  </a:xfrm>
                  <a:prstGeom prst="rect">
                    <a:avLst/>
                  </a:prstGeom>
                  <a:noFill/>
                  <a:ln w="9525">
                    <a:noFill/>
                  </a:ln>
                </p:spPr>
                <p:txBody>
                  <a:bodyPr wrap="none" anchor="t" anchorCtr="0">
                    <a:spAutoFit/>
                  </a:bodyPr>
                  <a:lstStyle/>
                  <a:p>
                    <a:r>
                      <a:rPr lang="en-US" altLang="zh-CN" sz="1400">
                        <a:latin typeface="Times New Roman" panose="02020603050405020304" pitchFamily="18" charset="0"/>
                      </a:rPr>
                      <a:t>O</a:t>
                    </a:r>
                  </a:p>
                </p:txBody>
              </p:sp>
              <p:sp>
                <p:nvSpPr>
                  <p:cNvPr id="624665" name="文本框 624664"/>
                  <p:cNvSpPr txBox="1"/>
                  <p:nvPr/>
                </p:nvSpPr>
                <p:spPr>
                  <a:xfrm>
                    <a:off x="432" y="214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grpSp>
              <p:nvGrpSpPr>
                <p:cNvPr id="624666" name="组合 624665"/>
                <p:cNvGrpSpPr/>
                <p:nvPr/>
              </p:nvGrpSpPr>
              <p:grpSpPr>
                <a:xfrm>
                  <a:off x="816" y="1288"/>
                  <a:ext cx="282" cy="250"/>
                  <a:chOff x="816" y="1288"/>
                  <a:chExt cx="282" cy="250"/>
                </a:xfrm>
              </p:grpSpPr>
              <p:sp>
                <p:nvSpPr>
                  <p:cNvPr id="624667" name="文本框 624666"/>
                  <p:cNvSpPr txBox="1"/>
                  <p:nvPr/>
                </p:nvSpPr>
                <p:spPr>
                  <a:xfrm>
                    <a:off x="816" y="1288"/>
                    <a:ext cx="258"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4668" name="任意多边形 624667"/>
                  <p:cNvSpPr/>
                  <p:nvPr/>
                </p:nvSpPr>
                <p:spPr>
                  <a:xfrm>
                    <a:off x="1008" y="1440"/>
                    <a:ext cx="90" cy="79"/>
                  </a:xfrm>
                  <a:custGeom>
                    <a:avLst/>
                    <a:gdLst/>
                    <a:ahLst/>
                    <a:cxnLst/>
                    <a:rect l="0" t="0" r="0" b="0"/>
                    <a:pathLst>
                      <a:path w="165" h="165">
                        <a:moveTo>
                          <a:pt x="165" y="82"/>
                        </a:moveTo>
                        <a:lnTo>
                          <a:pt x="141" y="24"/>
                        </a:lnTo>
                        <a:lnTo>
                          <a:pt x="82" y="0"/>
                        </a:lnTo>
                        <a:lnTo>
                          <a:pt x="24" y="24"/>
                        </a:lnTo>
                        <a:lnTo>
                          <a:pt x="0" y="82"/>
                        </a:lnTo>
                        <a:lnTo>
                          <a:pt x="24" y="141"/>
                        </a:lnTo>
                        <a:lnTo>
                          <a:pt x="82" y="165"/>
                        </a:lnTo>
                        <a:lnTo>
                          <a:pt x="141" y="141"/>
                        </a:lnTo>
                        <a:lnTo>
                          <a:pt x="165" y="82"/>
                        </a:lnTo>
                      </a:path>
                    </a:pathLst>
                  </a:custGeom>
                  <a:solidFill>
                    <a:srgbClr val="66FFFF"/>
                  </a:solidFill>
                  <a:ln w="0" cap="flat" cmpd="sng">
                    <a:solidFill>
                      <a:schemeClr val="tx1"/>
                    </a:solidFill>
                    <a:prstDash val="solid"/>
                    <a:headEnd type="none" w="med" len="med"/>
                    <a:tailEnd type="none" w="med" len="med"/>
                  </a:ln>
                </p:spPr>
                <p:txBody>
                  <a:bodyPr/>
                  <a:lstStyle/>
                  <a:p>
                    <a:endParaRPr lang="zh-CN" altLang="en-US"/>
                  </a:p>
                </p:txBody>
              </p:sp>
            </p:grpSp>
          </p:grpSp>
        </p:grpSp>
      </p:grpSp>
      <p:sp>
        <p:nvSpPr>
          <p:cNvPr id="624669" name="直接连接符 624668"/>
          <p:cNvSpPr/>
          <p:nvPr/>
        </p:nvSpPr>
        <p:spPr>
          <a:xfrm>
            <a:off x="3219450" y="3098800"/>
            <a:ext cx="1588" cy="189706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4670" name="组合 624669"/>
          <p:cNvGrpSpPr/>
          <p:nvPr/>
        </p:nvGrpSpPr>
        <p:grpSpPr>
          <a:xfrm>
            <a:off x="2298700" y="2676525"/>
            <a:ext cx="36513" cy="1876425"/>
            <a:chOff x="2840" y="1296"/>
            <a:chExt cx="23" cy="1182"/>
          </a:xfrm>
        </p:grpSpPr>
        <p:sp>
          <p:nvSpPr>
            <p:cNvPr id="624671" name="直接连接符 624670"/>
            <p:cNvSpPr/>
            <p:nvPr/>
          </p:nvSpPr>
          <p:spPr>
            <a:xfrm>
              <a:off x="2852" y="1296"/>
              <a:ext cx="1" cy="118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4672" name="任意多边形 624671"/>
            <p:cNvSpPr/>
            <p:nvPr/>
          </p:nvSpPr>
          <p:spPr>
            <a:xfrm>
              <a:off x="2840" y="2094"/>
              <a:ext cx="23" cy="131"/>
            </a:xfrm>
            <a:custGeom>
              <a:avLst/>
              <a:gdLst/>
              <a:ahLst/>
              <a:cxnLst/>
              <a:rect l="0" t="0" r="0" b="0"/>
              <a:pathLst>
                <a:path w="137" h="786">
                  <a:moveTo>
                    <a:pt x="0" y="786"/>
                  </a:moveTo>
                  <a:lnTo>
                    <a:pt x="40" y="0"/>
                  </a:lnTo>
                  <a:lnTo>
                    <a:pt x="137" y="781"/>
                  </a:lnTo>
                  <a:lnTo>
                    <a:pt x="0" y="786"/>
                  </a:lnTo>
                  <a:close/>
                </a:path>
              </a:pathLst>
            </a:custGeom>
            <a:solidFill>
              <a:srgbClr val="000000"/>
            </a:solidFill>
            <a:ln w="9525">
              <a:noFill/>
            </a:ln>
          </p:spPr>
          <p:txBody>
            <a:bodyPr/>
            <a:lstStyle/>
            <a:p>
              <a:endParaRPr lang="zh-CN" altLang="en-US"/>
            </a:p>
          </p:txBody>
        </p:sp>
        <p:sp>
          <p:nvSpPr>
            <p:cNvPr id="624673" name="任意多边形 624672"/>
            <p:cNvSpPr/>
            <p:nvPr/>
          </p:nvSpPr>
          <p:spPr>
            <a:xfrm>
              <a:off x="2840" y="2094"/>
              <a:ext cx="23" cy="131"/>
            </a:xfrm>
            <a:custGeom>
              <a:avLst/>
              <a:gdLst/>
              <a:ahLst/>
              <a:cxnLst/>
              <a:rect l="0" t="0" r="0" b="0"/>
              <a:pathLst>
                <a:path w="137" h="786">
                  <a:moveTo>
                    <a:pt x="0" y="786"/>
                  </a:moveTo>
                  <a:lnTo>
                    <a:pt x="40" y="0"/>
                  </a:lnTo>
                  <a:lnTo>
                    <a:pt x="137" y="781"/>
                  </a:lnTo>
                  <a:lnTo>
                    <a:pt x="0" y="786"/>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24674" name="文本框 624673"/>
          <p:cNvSpPr txBox="1"/>
          <p:nvPr/>
        </p:nvSpPr>
        <p:spPr>
          <a:xfrm>
            <a:off x="457200" y="304800"/>
            <a:ext cx="8458200" cy="460375"/>
          </a:xfrm>
          <a:prstGeom prst="rect">
            <a:avLst/>
          </a:prstGeom>
          <a:noFill/>
          <a:ln w="9525">
            <a:noFill/>
          </a:ln>
        </p:spPr>
        <p:txBody>
          <a:bodyPr>
            <a:spAutoFit/>
          </a:bodyPr>
          <a:lstStyle/>
          <a:p>
            <a:r>
              <a:rPr lang="en-US" altLang="en-US" sz="2400" b="0">
                <a:latin typeface="Times New Roman" panose="02020603050405020304" pitchFamily="18" charset="0"/>
              </a:rPr>
              <a:t> </a:t>
            </a:r>
            <a:r>
              <a:rPr lang="en-US" altLang="en-US" sz="2400">
                <a:solidFill>
                  <a:srgbClr val="0033CC"/>
                </a:solidFill>
                <a:latin typeface="Times New Roman" panose="02020603050405020304" pitchFamily="18" charset="0"/>
              </a:rPr>
              <a:t>[</a:t>
            </a:r>
            <a:r>
              <a:rPr lang="en-US" altLang="en-US" sz="2400" dirty="0">
                <a:solidFill>
                  <a:srgbClr val="0033CC"/>
                </a:solidFill>
                <a:latin typeface="Times New Roman" panose="02020603050405020304" pitchFamily="18" charset="0"/>
              </a:rPr>
              <a:t>例</a:t>
            </a:r>
            <a:r>
              <a:rPr lang="en-US" altLang="zh-CN" sz="2400" dirty="0">
                <a:solidFill>
                  <a:srgbClr val="0033CC"/>
                </a:solidFill>
                <a:latin typeface="Times New Roman" panose="02020603050405020304" pitchFamily="18" charset="0"/>
              </a:rPr>
              <a:t>7</a:t>
            </a:r>
            <a:r>
              <a:rPr lang="en-US" altLang="en-US" sz="2400" dirty="0">
                <a:solidFill>
                  <a:srgbClr val="0033CC"/>
                </a:solidFill>
                <a:latin typeface="Times New Roman" panose="02020603050405020304" pitchFamily="18" charset="0"/>
              </a:rPr>
              <a:t>]</a:t>
            </a:r>
            <a:r>
              <a:rPr lang="en-US" altLang="en-US" sz="2400" b="0">
                <a:latin typeface="Times New Roman" panose="02020603050405020304" pitchFamily="18" charset="0"/>
              </a:rPr>
              <a:t> </a:t>
            </a:r>
            <a:r>
              <a:rPr lang="en-US" altLang="en-US" sz="2400">
                <a:latin typeface="Times New Roman" panose="02020603050405020304" pitchFamily="18" charset="0"/>
              </a:rPr>
              <a:t>已知</a:t>
            </a:r>
            <a:r>
              <a:rPr lang="en-US" altLang="zh-CN" sz="2400">
                <a:latin typeface="Times New Roman" panose="02020603050405020304" pitchFamily="18" charset="0"/>
              </a:rPr>
              <a:t>AB</a:t>
            </a:r>
            <a:r>
              <a:rPr lang="zh-CN" altLang="en-US" sz="2400">
                <a:latin typeface="Times New Roman" panose="02020603050405020304" pitchFamily="18" charset="0"/>
              </a:rPr>
              <a:t>、</a:t>
            </a:r>
            <a:r>
              <a:rPr lang="en-US" altLang="zh-CN" sz="2400">
                <a:latin typeface="Times New Roman" panose="02020603050405020304" pitchFamily="18" charset="0"/>
              </a:rPr>
              <a:t>CD</a:t>
            </a:r>
            <a:r>
              <a:rPr lang="en-US" altLang="en-US" sz="2400">
                <a:latin typeface="Times New Roman" panose="02020603050405020304" pitchFamily="18" charset="0"/>
              </a:rPr>
              <a:t>为相交两直线，求</a:t>
            </a:r>
            <a:r>
              <a:rPr lang="en-US" altLang="zh-CN" sz="2400">
                <a:latin typeface="Times New Roman" panose="02020603050405020304" pitchFamily="18" charset="0"/>
              </a:rPr>
              <a:t>AB</a:t>
            </a:r>
            <a:r>
              <a:rPr lang="en-US" altLang="en-US" sz="2400">
                <a:latin typeface="Times New Roman" panose="02020603050405020304" pitchFamily="18" charset="0"/>
              </a:rPr>
              <a:t>的正面投影。</a:t>
            </a:r>
            <a:endParaRPr lang="en-US" altLang="zh-CN" sz="2400">
              <a:latin typeface="Times New Roman" panose="02020603050405020304" pitchFamily="18" charset="0"/>
            </a:endParaRPr>
          </a:p>
        </p:txBody>
      </p:sp>
      <p:sp>
        <p:nvSpPr>
          <p:cNvPr id="624675" name="任意多边形 624674"/>
          <p:cNvSpPr/>
          <p:nvPr/>
        </p:nvSpPr>
        <p:spPr>
          <a:xfrm>
            <a:off x="2247900" y="2600325"/>
            <a:ext cx="142875" cy="125413"/>
          </a:xfrm>
          <a:custGeom>
            <a:avLst/>
            <a:gdLst/>
            <a:ahLst/>
            <a:cxnLst/>
            <a:rect l="0" t="0" r="0" b="0"/>
            <a:pathLst>
              <a:path w="165" h="165">
                <a:moveTo>
                  <a:pt x="165" y="82"/>
                </a:moveTo>
                <a:lnTo>
                  <a:pt x="141" y="24"/>
                </a:lnTo>
                <a:lnTo>
                  <a:pt x="82" y="0"/>
                </a:lnTo>
                <a:lnTo>
                  <a:pt x="24" y="24"/>
                </a:lnTo>
                <a:lnTo>
                  <a:pt x="0" y="82"/>
                </a:lnTo>
                <a:lnTo>
                  <a:pt x="24" y="141"/>
                </a:lnTo>
                <a:lnTo>
                  <a:pt x="82" y="165"/>
                </a:lnTo>
                <a:lnTo>
                  <a:pt x="141" y="141"/>
                </a:lnTo>
                <a:lnTo>
                  <a:pt x="165" y="82"/>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24676" name="文本框 624675"/>
          <p:cNvSpPr txBox="1"/>
          <p:nvPr/>
        </p:nvSpPr>
        <p:spPr>
          <a:xfrm>
            <a:off x="3697288" y="1371600"/>
            <a:ext cx="950912" cy="396875"/>
          </a:xfrm>
          <a:prstGeom prst="rect">
            <a:avLst/>
          </a:prstGeom>
          <a:gradFill rotWithShape="0">
            <a:gsLst>
              <a:gs pos="0">
                <a:srgbClr val="66CCFF"/>
              </a:gs>
              <a:gs pos="100000">
                <a:schemeClr val="bg1"/>
              </a:gs>
            </a:gsLst>
            <a:lin ang="2700000" scaled="1"/>
            <a:tileRect/>
          </a:gradFill>
          <a:ln w="9525">
            <a:noFill/>
          </a:ln>
        </p:spPr>
        <p:txBody>
          <a:bodyPr wrap="none" anchor="t" anchorCtr="0">
            <a:spAutoFit/>
          </a:bodyPr>
          <a:lstStyle/>
          <a:p>
            <a:r>
              <a:rPr lang="zh-CN" altLang="en-US" dirty="0">
                <a:latin typeface="Times New Roman" panose="02020603050405020304" pitchFamily="18" charset="0"/>
              </a:rPr>
              <a:t>分析：</a:t>
            </a:r>
            <a:endParaRPr lang="zh-CN" altLang="en-US">
              <a:latin typeface="Times New Roman" panose="02020603050405020304" pitchFamily="18" charset="0"/>
            </a:endParaRPr>
          </a:p>
        </p:txBody>
      </p:sp>
      <p:sp>
        <p:nvSpPr>
          <p:cNvPr id="624677" name="矩形 624676"/>
          <p:cNvSpPr/>
          <p:nvPr/>
        </p:nvSpPr>
        <p:spPr>
          <a:xfrm>
            <a:off x="3505200" y="4937125"/>
            <a:ext cx="5334000" cy="701675"/>
          </a:xfrm>
          <a:prstGeom prst="rect">
            <a:avLst/>
          </a:prstGeom>
          <a:noFill/>
          <a:ln w="9525">
            <a:noFill/>
          </a:ln>
        </p:spPr>
        <p:txBody>
          <a:bodyPr>
            <a:spAutoFit/>
          </a:bodyPr>
          <a:lstStyle/>
          <a:p>
            <a:pPr indent="269875" algn="just"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4</a:t>
            </a:r>
            <a:r>
              <a:rPr lang="zh-CN" altLang="en-US">
                <a:latin typeface="Times New Roman" panose="02020603050405020304" pitchFamily="18" charset="0"/>
                <a:ea typeface="仿宋_GB2312" pitchFamily="49" charset="-122"/>
              </a:rPr>
              <a:t>）过</a:t>
            </a:r>
            <a:r>
              <a:rPr lang="en-US" altLang="zh-CN">
                <a:latin typeface="Times New Roman" panose="02020603050405020304" pitchFamily="18" charset="0"/>
                <a:ea typeface="仿宋_GB2312" pitchFamily="49" charset="-122"/>
              </a:rPr>
              <a:t>a</a:t>
            </a:r>
            <a:r>
              <a:rPr lang="zh-CN" altLang="en-US">
                <a:latin typeface="Times New Roman" panose="02020603050405020304" pitchFamily="18" charset="0"/>
                <a:ea typeface="仿宋_GB2312" pitchFamily="49" charset="-122"/>
              </a:rPr>
              <a:t>作</a:t>
            </a:r>
            <a:r>
              <a:rPr lang="en-US" altLang="zh-CN">
                <a:latin typeface="Times New Roman" panose="02020603050405020304" pitchFamily="18" charset="0"/>
                <a:ea typeface="仿宋_GB2312" pitchFamily="49" charset="-122"/>
              </a:rPr>
              <a:t>OX</a:t>
            </a:r>
            <a:r>
              <a:rPr lang="zh-CN" altLang="en-US" dirty="0">
                <a:latin typeface="Times New Roman" panose="02020603050405020304" pitchFamily="18" charset="0"/>
                <a:ea typeface="仿宋_GB2312" pitchFamily="49" charset="-122"/>
              </a:rPr>
              <a:t>轴的垂线与</a:t>
            </a:r>
            <a:r>
              <a:rPr lang="en-US" altLang="zh-CN">
                <a:latin typeface="Times New Roman" panose="02020603050405020304" pitchFamily="18" charset="0"/>
                <a:ea typeface="仿宋_GB2312" pitchFamily="49" charset="-122"/>
              </a:rPr>
              <a:t>b’k’</a:t>
            </a:r>
            <a:r>
              <a:rPr lang="zh-CN" altLang="en-US" dirty="0">
                <a:latin typeface="Times New Roman" panose="02020603050405020304" pitchFamily="18" charset="0"/>
                <a:ea typeface="仿宋_GB2312" pitchFamily="49" charset="-122"/>
              </a:rPr>
              <a:t>的延长线</a:t>
            </a:r>
          </a:p>
          <a:p>
            <a:pPr indent="269875" algn="just" eaLnBrk="0" hangingPunct="0"/>
            <a:r>
              <a:rPr lang="zh-CN" altLang="en-US" dirty="0">
                <a:latin typeface="Times New Roman" panose="02020603050405020304" pitchFamily="18" charset="0"/>
                <a:ea typeface="仿宋_GB2312" pitchFamily="49" charset="-122"/>
              </a:rPr>
              <a:t>     相交得到</a:t>
            </a:r>
            <a:r>
              <a:rPr lang="en-US" altLang="zh-CN">
                <a:latin typeface="Times New Roman" panose="02020603050405020304" pitchFamily="18" charset="0"/>
                <a:ea typeface="仿宋_GB2312" pitchFamily="49" charset="-122"/>
              </a:rPr>
              <a:t>a'</a:t>
            </a:r>
            <a:r>
              <a:rPr lang="zh-CN" altLang="en-US">
                <a:latin typeface="Times New Roman" panose="02020603050405020304" pitchFamily="18" charset="0"/>
                <a:ea typeface="仿宋_GB2312" pitchFamily="49" charset="-122"/>
              </a:rPr>
              <a:t>，</a:t>
            </a:r>
            <a:r>
              <a:rPr lang="zh-CN" altLang="en-US" dirty="0">
                <a:latin typeface="Times New Roman" panose="02020603050405020304" pitchFamily="18" charset="0"/>
                <a:ea typeface="仿宋_GB2312" pitchFamily="49" charset="-122"/>
              </a:rPr>
              <a:t>连接</a:t>
            </a:r>
            <a:r>
              <a:rPr lang="en-US" altLang="zh-CN">
                <a:latin typeface="Times New Roman" panose="02020603050405020304" pitchFamily="18" charset="0"/>
                <a:ea typeface="仿宋_GB2312" pitchFamily="49" charset="-122"/>
              </a:rPr>
              <a:t>a'b'</a:t>
            </a:r>
            <a:r>
              <a:rPr lang="zh-CN" altLang="en-US" dirty="0">
                <a:latin typeface="Times New Roman" panose="02020603050405020304" pitchFamily="18" charset="0"/>
                <a:ea typeface="仿宋_GB2312" pitchFamily="49" charset="-122"/>
              </a:rPr>
              <a:t>即为所求。</a:t>
            </a:r>
          </a:p>
        </p:txBody>
      </p:sp>
      <p:sp>
        <p:nvSpPr>
          <p:cNvPr id="624678" name="矩形 624677"/>
          <p:cNvSpPr/>
          <p:nvPr/>
        </p:nvSpPr>
        <p:spPr>
          <a:xfrm>
            <a:off x="3962400" y="1860550"/>
            <a:ext cx="4800600" cy="1096963"/>
          </a:xfrm>
          <a:prstGeom prst="rect">
            <a:avLst/>
          </a:prstGeom>
          <a:noFill/>
          <a:ln w="9525">
            <a:noFill/>
          </a:ln>
        </p:spPr>
        <p:txBody>
          <a:bodyPr>
            <a:spAutoFit/>
          </a:bodyPr>
          <a:lstStyle/>
          <a:p>
            <a:pPr algn="just">
              <a:lnSpc>
                <a:spcPct val="110000"/>
              </a:lnSpc>
            </a:pPr>
            <a:r>
              <a:rPr lang="en-US" altLang="zh-CN"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rPr>
              <a:t>根据相交两直线的投影特点，可求出</a:t>
            </a:r>
          </a:p>
          <a:p>
            <a:pPr algn="just">
              <a:lnSpc>
                <a:spcPct val="110000"/>
              </a:lnSpc>
            </a:pPr>
            <a:r>
              <a:rPr lang="zh-CN" altLang="en-US" dirty="0">
                <a:solidFill>
                  <a:srgbClr val="333399"/>
                </a:solidFill>
                <a:latin typeface="Times New Roman" panose="02020603050405020304" pitchFamily="18" charset="0"/>
              </a:rPr>
              <a:t>交点</a:t>
            </a:r>
            <a:r>
              <a:rPr lang="en-US" altLang="zh-CN">
                <a:solidFill>
                  <a:srgbClr val="333399"/>
                </a:solidFill>
                <a:latin typeface="Times New Roman" panose="02020603050405020304" pitchFamily="18" charset="0"/>
              </a:rPr>
              <a:t>K</a:t>
            </a:r>
            <a:r>
              <a:rPr lang="zh-CN" altLang="en-US" dirty="0">
                <a:solidFill>
                  <a:srgbClr val="333399"/>
                </a:solidFill>
                <a:latin typeface="Times New Roman" panose="02020603050405020304" pitchFamily="18" charset="0"/>
              </a:rPr>
              <a:t>的正面投影</a:t>
            </a:r>
            <a:r>
              <a:rPr lang="en-US" altLang="zh-CN">
                <a:solidFill>
                  <a:srgbClr val="333399"/>
                </a:solidFill>
                <a:latin typeface="Times New Roman" panose="02020603050405020304" pitchFamily="18" charset="0"/>
              </a:rPr>
              <a:t>k’</a:t>
            </a:r>
            <a:r>
              <a:rPr lang="zh-CN" altLang="en-US">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a’</a:t>
            </a:r>
            <a:r>
              <a:rPr lang="zh-CN" altLang="en-US" dirty="0">
                <a:solidFill>
                  <a:srgbClr val="333399"/>
                </a:solidFill>
                <a:latin typeface="Times New Roman" panose="02020603050405020304" pitchFamily="18" charset="0"/>
              </a:rPr>
              <a:t>必在</a:t>
            </a:r>
            <a:r>
              <a:rPr lang="en-US" altLang="zh-CN">
                <a:solidFill>
                  <a:srgbClr val="333399"/>
                </a:solidFill>
                <a:latin typeface="Times New Roman" panose="02020603050405020304" pitchFamily="18" charset="0"/>
              </a:rPr>
              <a:t>b’k’</a:t>
            </a:r>
            <a:r>
              <a:rPr lang="zh-CN" altLang="en-US" dirty="0">
                <a:solidFill>
                  <a:srgbClr val="333399"/>
                </a:solidFill>
                <a:latin typeface="Times New Roman" panose="02020603050405020304" pitchFamily="18" charset="0"/>
              </a:rPr>
              <a:t>的延长线上，据此求出</a:t>
            </a:r>
            <a:r>
              <a:rPr lang="en-US" altLang="zh-CN">
                <a:solidFill>
                  <a:srgbClr val="333399"/>
                </a:solidFill>
                <a:latin typeface="Times New Roman" panose="02020603050405020304" pitchFamily="18" charset="0"/>
              </a:rPr>
              <a:t>a'</a:t>
            </a:r>
            <a:r>
              <a:rPr lang="zh-CN" altLang="en-US">
                <a:solidFill>
                  <a:srgbClr val="333399"/>
                </a:solidFill>
                <a:latin typeface="Times New Roman" panose="02020603050405020304" pitchFamily="18" charset="0"/>
              </a:rPr>
              <a:t>，</a:t>
            </a:r>
            <a:r>
              <a:rPr lang="zh-CN" altLang="en-US" dirty="0">
                <a:solidFill>
                  <a:srgbClr val="333399"/>
                </a:solidFill>
                <a:latin typeface="Times New Roman" panose="02020603050405020304" pitchFamily="18" charset="0"/>
              </a:rPr>
              <a:t>得到</a:t>
            </a:r>
            <a:r>
              <a:rPr lang="en-US" altLang="zh-CN">
                <a:solidFill>
                  <a:srgbClr val="333399"/>
                </a:solidFill>
                <a:latin typeface="Times New Roman" panose="02020603050405020304" pitchFamily="18" charset="0"/>
              </a:rPr>
              <a:t>a'b'</a:t>
            </a:r>
            <a:r>
              <a:rPr lang="zh-CN" altLang="en-US">
                <a:solidFill>
                  <a:srgbClr val="333399"/>
                </a:solidFill>
                <a:latin typeface="Times New Roman" panose="02020603050405020304" pitchFamily="18" charset="0"/>
              </a:rPr>
              <a:t>。</a:t>
            </a:r>
          </a:p>
        </p:txBody>
      </p:sp>
      <p:sp>
        <p:nvSpPr>
          <p:cNvPr id="624679" name="文本框 624678"/>
          <p:cNvSpPr txBox="1"/>
          <p:nvPr/>
        </p:nvSpPr>
        <p:spPr>
          <a:xfrm>
            <a:off x="3946525" y="3413125"/>
            <a:ext cx="1462088" cy="396875"/>
          </a:xfrm>
          <a:prstGeom prst="rect">
            <a:avLst/>
          </a:prstGeom>
          <a:noFill/>
          <a:ln w="9525">
            <a:noFill/>
          </a:ln>
        </p:spPr>
        <p:txBody>
          <a:bodyPr wrap="none" anchor="t" anchorCtr="0">
            <a:spAutoFit/>
          </a:bodyPr>
          <a:lstStyle/>
          <a:p>
            <a:r>
              <a:rPr lang="zh-CN" altLang="en-US" dirty="0">
                <a:solidFill>
                  <a:srgbClr val="0033CC"/>
                </a:solidFill>
                <a:latin typeface="Times New Roman" panose="02020603050405020304" pitchFamily="18" charset="0"/>
              </a:rPr>
              <a:t>作图步骤</a:t>
            </a:r>
            <a:r>
              <a:rPr lang="zh-CN" altLang="en-US">
                <a:solidFill>
                  <a:srgbClr val="0033CC"/>
                </a:solidFill>
                <a:latin typeface="Times New Roman" panose="02020603050405020304" pitchFamily="18" charset="0"/>
              </a:rPr>
              <a:t>：</a:t>
            </a:r>
          </a:p>
        </p:txBody>
      </p:sp>
      <p:sp>
        <p:nvSpPr>
          <p:cNvPr id="624680" name="文本框 624679"/>
          <p:cNvSpPr txBox="1"/>
          <p:nvPr/>
        </p:nvSpPr>
        <p:spPr>
          <a:xfrm>
            <a:off x="3781425" y="3824288"/>
            <a:ext cx="5005388"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1</a:t>
            </a:r>
            <a:r>
              <a:rPr lang="zh-CN" altLang="en-US">
                <a:latin typeface="Times New Roman" panose="02020603050405020304" pitchFamily="18" charset="0"/>
                <a:ea typeface="仿宋_GB2312" pitchFamily="49" charset="-122"/>
              </a:rPr>
              <a:t>）</a:t>
            </a:r>
            <a:r>
              <a:rPr lang="en-US" altLang="zh-CN" dirty="0" err="1">
                <a:latin typeface="Times New Roman" panose="02020603050405020304" pitchFamily="18" charset="0"/>
                <a:ea typeface="仿宋_GB2312" pitchFamily="49" charset="-122"/>
              </a:rPr>
              <a:t>ab</a:t>
            </a:r>
            <a:r>
              <a:rPr lang="zh-CN" altLang="en-US">
                <a:latin typeface="Times New Roman" panose="02020603050405020304" pitchFamily="18" charset="0"/>
                <a:ea typeface="仿宋_GB2312" pitchFamily="49" charset="-122"/>
              </a:rPr>
              <a:t>、</a:t>
            </a:r>
            <a:r>
              <a:rPr lang="en-US" altLang="zh-CN" dirty="0" err="1">
                <a:latin typeface="Times New Roman" panose="02020603050405020304" pitchFamily="18" charset="0"/>
                <a:ea typeface="仿宋_GB2312" pitchFamily="49" charset="-122"/>
              </a:rPr>
              <a:t>cd</a:t>
            </a:r>
            <a:r>
              <a:rPr lang="zh-CN" altLang="en-US" dirty="0">
                <a:latin typeface="Times New Roman" panose="02020603050405020304" pitchFamily="18" charset="0"/>
                <a:ea typeface="仿宋_GB2312" pitchFamily="49" charset="-122"/>
              </a:rPr>
              <a:t>的交点即为</a:t>
            </a:r>
            <a:r>
              <a:rPr lang="en-US" altLang="zh-CN">
                <a:latin typeface="Times New Roman" panose="02020603050405020304" pitchFamily="18" charset="0"/>
                <a:ea typeface="仿宋_GB2312" pitchFamily="49" charset="-122"/>
              </a:rPr>
              <a:t>K</a:t>
            </a:r>
            <a:r>
              <a:rPr lang="zh-CN" altLang="en-US" dirty="0">
                <a:latin typeface="Times New Roman" panose="02020603050405020304" pitchFamily="18" charset="0"/>
                <a:ea typeface="仿宋_GB2312" pitchFamily="49" charset="-122"/>
              </a:rPr>
              <a:t>点的水平投影</a:t>
            </a:r>
            <a:r>
              <a:rPr lang="en-US" altLang="zh-CN">
                <a:latin typeface="Times New Roman" panose="02020603050405020304" pitchFamily="18" charset="0"/>
                <a:ea typeface="仿宋_GB2312" pitchFamily="49" charset="-122"/>
              </a:rPr>
              <a:t>k</a:t>
            </a:r>
            <a:r>
              <a:rPr lang="zh-CN" altLang="en-US">
                <a:latin typeface="Times New Roman" panose="02020603050405020304" pitchFamily="18" charset="0"/>
                <a:ea typeface="仿宋_GB2312" pitchFamily="49" charset="-122"/>
              </a:rPr>
              <a:t>；</a:t>
            </a:r>
          </a:p>
        </p:txBody>
      </p:sp>
      <p:sp>
        <p:nvSpPr>
          <p:cNvPr id="624681" name="文本框 624680"/>
          <p:cNvSpPr txBox="1"/>
          <p:nvPr/>
        </p:nvSpPr>
        <p:spPr>
          <a:xfrm>
            <a:off x="3781425" y="4129088"/>
            <a:ext cx="4989513"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2</a:t>
            </a:r>
            <a:r>
              <a:rPr lang="zh-CN" altLang="en-US">
                <a:latin typeface="Times New Roman" panose="02020603050405020304" pitchFamily="18" charset="0"/>
                <a:ea typeface="仿宋_GB2312" pitchFamily="49" charset="-122"/>
              </a:rPr>
              <a:t>）过</a:t>
            </a:r>
            <a:r>
              <a:rPr lang="en-US" altLang="zh-CN">
                <a:latin typeface="Times New Roman" panose="02020603050405020304" pitchFamily="18" charset="0"/>
                <a:ea typeface="仿宋_GB2312" pitchFamily="49" charset="-122"/>
              </a:rPr>
              <a:t>k</a:t>
            </a:r>
            <a:r>
              <a:rPr lang="zh-CN" altLang="en-US">
                <a:latin typeface="Times New Roman" panose="02020603050405020304" pitchFamily="18" charset="0"/>
                <a:ea typeface="仿宋_GB2312" pitchFamily="49" charset="-122"/>
              </a:rPr>
              <a:t>作</a:t>
            </a:r>
            <a:r>
              <a:rPr lang="en-US" altLang="zh-CN" i="1">
                <a:latin typeface="Times New Roman" panose="02020603050405020304" pitchFamily="18" charset="0"/>
                <a:ea typeface="仿宋_GB2312" pitchFamily="49" charset="-122"/>
              </a:rPr>
              <a:t>OX</a:t>
            </a:r>
            <a:r>
              <a:rPr lang="zh-CN" altLang="en-US" dirty="0">
                <a:latin typeface="Times New Roman" panose="02020603050405020304" pitchFamily="18" charset="0"/>
                <a:ea typeface="仿宋_GB2312" pitchFamily="49" charset="-122"/>
              </a:rPr>
              <a:t>轴的垂线，在</a:t>
            </a:r>
            <a:r>
              <a:rPr lang="en-US" altLang="zh-CN">
                <a:latin typeface="Times New Roman" panose="02020603050405020304" pitchFamily="18" charset="0"/>
                <a:ea typeface="仿宋_GB2312" pitchFamily="49" charset="-122"/>
              </a:rPr>
              <a:t>c'd'</a:t>
            </a:r>
            <a:r>
              <a:rPr lang="zh-CN" altLang="en-US" dirty="0">
                <a:latin typeface="Times New Roman" panose="02020603050405020304" pitchFamily="18" charset="0"/>
                <a:ea typeface="仿宋_GB2312" pitchFamily="49" charset="-122"/>
              </a:rPr>
              <a:t>上求出</a:t>
            </a:r>
            <a:r>
              <a:rPr lang="en-US" altLang="zh-CN">
                <a:latin typeface="Times New Roman" panose="02020603050405020304" pitchFamily="18" charset="0"/>
                <a:ea typeface="仿宋_GB2312" pitchFamily="49" charset="-122"/>
              </a:rPr>
              <a:t>k'</a:t>
            </a:r>
            <a:r>
              <a:rPr lang="zh-CN" altLang="en-US">
                <a:latin typeface="Times New Roman" panose="02020603050405020304" pitchFamily="18" charset="0"/>
                <a:ea typeface="仿宋_GB2312" pitchFamily="49" charset="-122"/>
              </a:rPr>
              <a:t>；</a:t>
            </a:r>
          </a:p>
        </p:txBody>
      </p:sp>
      <p:sp>
        <p:nvSpPr>
          <p:cNvPr id="624682" name="文本框 624681"/>
          <p:cNvSpPr txBox="1"/>
          <p:nvPr/>
        </p:nvSpPr>
        <p:spPr>
          <a:xfrm>
            <a:off x="3781425" y="4510088"/>
            <a:ext cx="2778125"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3</a:t>
            </a:r>
            <a:r>
              <a:rPr lang="zh-CN" altLang="en-US">
                <a:latin typeface="Times New Roman" panose="02020603050405020304" pitchFamily="18" charset="0"/>
                <a:ea typeface="仿宋_GB2312" pitchFamily="49" charset="-122"/>
              </a:rPr>
              <a:t>）</a:t>
            </a:r>
            <a:r>
              <a:rPr lang="zh-CN" altLang="en-US" dirty="0">
                <a:latin typeface="Times New Roman" panose="02020603050405020304" pitchFamily="18" charset="0"/>
                <a:ea typeface="仿宋_GB2312" pitchFamily="49" charset="-122"/>
              </a:rPr>
              <a:t>连接</a:t>
            </a:r>
            <a:r>
              <a:rPr lang="en-US" altLang="zh-CN">
                <a:latin typeface="Times New Roman" panose="02020603050405020304" pitchFamily="18" charset="0"/>
                <a:ea typeface="仿宋_GB2312" pitchFamily="49" charset="-122"/>
              </a:rPr>
              <a:t>b'k'</a:t>
            </a:r>
            <a:r>
              <a:rPr lang="zh-CN" altLang="en-US" dirty="0">
                <a:latin typeface="Times New Roman" panose="02020603050405020304" pitchFamily="18" charset="0"/>
                <a:ea typeface="仿宋_GB2312" pitchFamily="49" charset="-122"/>
              </a:rPr>
              <a:t>并延长；</a:t>
            </a:r>
            <a:endParaRPr lang="zh-CN" altLang="en-US">
              <a:latin typeface="Times New Roman" panose="02020603050405020304" pitchFamily="18" charset="0"/>
              <a:ea typeface="仿宋_GB2312" pitchFamily="49" charset="-122"/>
            </a:endParaRPr>
          </a:p>
        </p:txBody>
      </p:sp>
      <p:sp>
        <p:nvSpPr>
          <p:cNvPr id="624683" name="文本框 624682"/>
          <p:cNvSpPr txBox="1"/>
          <p:nvPr/>
        </p:nvSpPr>
        <p:spPr>
          <a:xfrm>
            <a:off x="3238500" y="2873375"/>
            <a:ext cx="395288" cy="396875"/>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4684" name="文本框 624683"/>
          <p:cNvSpPr txBox="1"/>
          <p:nvPr/>
        </p:nvSpPr>
        <p:spPr>
          <a:xfrm>
            <a:off x="2159000" y="2209800"/>
            <a:ext cx="409575"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4685" name="文本框 624684"/>
          <p:cNvSpPr txBox="1"/>
          <p:nvPr/>
        </p:nvSpPr>
        <p:spPr>
          <a:xfrm>
            <a:off x="2159000" y="4597400"/>
            <a:ext cx="325438"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24686" name="任意多边形 624685"/>
          <p:cNvSpPr/>
          <p:nvPr/>
        </p:nvSpPr>
        <p:spPr>
          <a:xfrm>
            <a:off x="2247900" y="4505325"/>
            <a:ext cx="142875" cy="125413"/>
          </a:xfrm>
          <a:custGeom>
            <a:avLst/>
            <a:gdLst/>
            <a:ahLst/>
            <a:cxnLst/>
            <a:rect l="0" t="0" r="0" b="0"/>
            <a:pathLst>
              <a:path w="165" h="165">
                <a:moveTo>
                  <a:pt x="165" y="82"/>
                </a:moveTo>
                <a:lnTo>
                  <a:pt x="141" y="24"/>
                </a:lnTo>
                <a:lnTo>
                  <a:pt x="82" y="0"/>
                </a:lnTo>
                <a:lnTo>
                  <a:pt x="24" y="24"/>
                </a:lnTo>
                <a:lnTo>
                  <a:pt x="0" y="82"/>
                </a:lnTo>
                <a:lnTo>
                  <a:pt x="24" y="141"/>
                </a:lnTo>
                <a:lnTo>
                  <a:pt x="82" y="165"/>
                </a:lnTo>
                <a:lnTo>
                  <a:pt x="141" y="141"/>
                </a:lnTo>
                <a:lnTo>
                  <a:pt x="165" y="82"/>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24687" name="任意多边形 624686"/>
          <p:cNvSpPr/>
          <p:nvPr/>
        </p:nvSpPr>
        <p:spPr>
          <a:xfrm>
            <a:off x="3146425" y="3019425"/>
            <a:ext cx="142875" cy="125413"/>
          </a:xfrm>
          <a:custGeom>
            <a:avLst/>
            <a:gdLst/>
            <a:ahLst/>
            <a:cxnLst/>
            <a:rect l="0" t="0" r="0" b="0"/>
            <a:pathLst>
              <a:path w="165" h="165">
                <a:moveTo>
                  <a:pt x="165" y="82"/>
                </a:moveTo>
                <a:lnTo>
                  <a:pt x="141" y="24"/>
                </a:lnTo>
                <a:lnTo>
                  <a:pt x="82" y="0"/>
                </a:lnTo>
                <a:lnTo>
                  <a:pt x="24" y="24"/>
                </a:lnTo>
                <a:lnTo>
                  <a:pt x="0" y="82"/>
                </a:lnTo>
                <a:lnTo>
                  <a:pt x="24" y="141"/>
                </a:lnTo>
                <a:lnTo>
                  <a:pt x="82" y="165"/>
                </a:lnTo>
                <a:lnTo>
                  <a:pt x="141" y="141"/>
                </a:lnTo>
                <a:lnTo>
                  <a:pt x="165" y="82"/>
                </a:lnTo>
              </a:path>
            </a:pathLst>
          </a:custGeom>
          <a:solidFill>
            <a:srgbClr val="66FFFF"/>
          </a:solidFill>
          <a:ln w="0" cap="flat" cmpd="sng">
            <a:solidFill>
              <a:schemeClr val="tx1"/>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4674"/>
                                        </p:tgtEl>
                                        <p:attrNameLst>
                                          <p:attrName>style.visibility</p:attrName>
                                        </p:attrNameLst>
                                      </p:cBhvr>
                                      <p:to>
                                        <p:strVal val="visible"/>
                                      </p:to>
                                    </p:set>
                                    <p:animEffect transition="in" filter="wipe(left)">
                                      <p:cBhvr>
                                        <p:cTn id="7" dur="500"/>
                                        <p:tgtEl>
                                          <p:spTgt spid="62467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24643"/>
                                        </p:tgtEl>
                                        <p:attrNameLst>
                                          <p:attrName>style.visibility</p:attrName>
                                        </p:attrNameLst>
                                      </p:cBhvr>
                                      <p:to>
                                        <p:strVal val="visible"/>
                                      </p:to>
                                    </p:set>
                                    <p:anim calcmode="lin" valueType="num">
                                      <p:cBhvr>
                                        <p:cTn id="12" dur="500" fill="hold"/>
                                        <p:tgtEl>
                                          <p:spTgt spid="624643"/>
                                        </p:tgtEl>
                                        <p:attrNameLst>
                                          <p:attrName>ppt_w</p:attrName>
                                        </p:attrNameLst>
                                      </p:cBhvr>
                                      <p:tavLst>
                                        <p:tav tm="0">
                                          <p:val>
                                            <p:fltVal val="0"/>
                                          </p:val>
                                        </p:tav>
                                        <p:tav tm="100000">
                                          <p:val>
                                            <p:strVal val="#ppt_w"/>
                                          </p:val>
                                        </p:tav>
                                      </p:tavLst>
                                    </p:anim>
                                    <p:anim calcmode="lin" valueType="num">
                                      <p:cBhvr>
                                        <p:cTn id="13" dur="500" fill="hold"/>
                                        <p:tgtEl>
                                          <p:spTgt spid="62464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24676"/>
                                        </p:tgtEl>
                                        <p:attrNameLst>
                                          <p:attrName>style.visibility</p:attrName>
                                        </p:attrNameLst>
                                      </p:cBhvr>
                                      <p:to>
                                        <p:strVal val="visible"/>
                                      </p:to>
                                    </p:set>
                                    <p:animEffect transition="in" filter="wipe(left)">
                                      <p:cBhvr>
                                        <p:cTn id="18" dur="500"/>
                                        <p:tgtEl>
                                          <p:spTgt spid="6246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24678"/>
                                        </p:tgtEl>
                                        <p:attrNameLst>
                                          <p:attrName>style.visibility</p:attrName>
                                        </p:attrNameLst>
                                      </p:cBhvr>
                                      <p:to>
                                        <p:strVal val="visible"/>
                                      </p:to>
                                    </p:set>
                                    <p:animEffect transition="in" filter="wipe(left)">
                                      <p:cBhvr>
                                        <p:cTn id="23" dur="500"/>
                                        <p:tgtEl>
                                          <p:spTgt spid="62467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24679"/>
                                        </p:tgtEl>
                                        <p:attrNameLst>
                                          <p:attrName>style.visibility</p:attrName>
                                        </p:attrNameLst>
                                      </p:cBhvr>
                                      <p:to>
                                        <p:strVal val="visible"/>
                                      </p:to>
                                    </p:set>
                                    <p:animEffect transition="in" filter="wipe(left)">
                                      <p:cBhvr>
                                        <p:cTn id="28" dur="500"/>
                                        <p:tgtEl>
                                          <p:spTgt spid="62467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24680"/>
                                        </p:tgtEl>
                                        <p:attrNameLst>
                                          <p:attrName>style.visibility</p:attrName>
                                        </p:attrNameLst>
                                      </p:cBhvr>
                                      <p:to>
                                        <p:strVal val="visible"/>
                                      </p:to>
                                    </p:set>
                                    <p:animEffect transition="in" filter="wipe(left)">
                                      <p:cBhvr>
                                        <p:cTn id="33" dur="500"/>
                                        <p:tgtEl>
                                          <p:spTgt spid="62468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624686"/>
                                        </p:tgtEl>
                                        <p:attrNameLst>
                                          <p:attrName>style.visibility</p:attrName>
                                        </p:attrNameLst>
                                      </p:cBhvr>
                                      <p:to>
                                        <p:strVal val="visible"/>
                                      </p:to>
                                    </p:set>
                                    <p:animEffect transition="in" filter="wipe(left)">
                                      <p:cBhvr>
                                        <p:cTn id="38" dur="500"/>
                                        <p:tgtEl>
                                          <p:spTgt spid="62468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24685"/>
                                        </p:tgtEl>
                                        <p:attrNameLst>
                                          <p:attrName>style.visibility</p:attrName>
                                        </p:attrNameLst>
                                      </p:cBhvr>
                                      <p:to>
                                        <p:strVal val="visible"/>
                                      </p:to>
                                    </p:set>
                                    <p:animEffect transition="in" filter="wipe(left)">
                                      <p:cBhvr>
                                        <p:cTn id="43" dur="500"/>
                                        <p:tgtEl>
                                          <p:spTgt spid="62468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24681"/>
                                        </p:tgtEl>
                                        <p:attrNameLst>
                                          <p:attrName>style.visibility</p:attrName>
                                        </p:attrNameLst>
                                      </p:cBhvr>
                                      <p:to>
                                        <p:strVal val="visible"/>
                                      </p:to>
                                    </p:set>
                                    <p:animEffect transition="in" filter="wipe(left)">
                                      <p:cBhvr>
                                        <p:cTn id="48" dur="500"/>
                                        <p:tgtEl>
                                          <p:spTgt spid="62468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624670"/>
                                        </p:tgtEl>
                                        <p:attrNameLst>
                                          <p:attrName>style.visibility</p:attrName>
                                        </p:attrNameLst>
                                      </p:cBhvr>
                                      <p:to>
                                        <p:strVal val="visible"/>
                                      </p:to>
                                    </p:set>
                                    <p:animEffect transition="in" filter="wipe(down)">
                                      <p:cBhvr>
                                        <p:cTn id="53" dur="500"/>
                                        <p:tgtEl>
                                          <p:spTgt spid="62467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24675"/>
                                        </p:tgtEl>
                                        <p:attrNameLst>
                                          <p:attrName>style.visibility</p:attrName>
                                        </p:attrNameLst>
                                      </p:cBhvr>
                                      <p:to>
                                        <p:strVal val="visible"/>
                                      </p:to>
                                    </p:set>
                                    <p:animEffect transition="in" filter="wipe(left)">
                                      <p:cBhvr>
                                        <p:cTn id="58" dur="500"/>
                                        <p:tgtEl>
                                          <p:spTgt spid="62467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24684"/>
                                        </p:tgtEl>
                                        <p:attrNameLst>
                                          <p:attrName>style.visibility</p:attrName>
                                        </p:attrNameLst>
                                      </p:cBhvr>
                                      <p:to>
                                        <p:strVal val="visible"/>
                                      </p:to>
                                    </p:set>
                                    <p:animEffect transition="in" filter="wipe(left)">
                                      <p:cBhvr>
                                        <p:cTn id="63" dur="500"/>
                                        <p:tgtEl>
                                          <p:spTgt spid="62468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24682"/>
                                        </p:tgtEl>
                                        <p:attrNameLst>
                                          <p:attrName>style.visibility</p:attrName>
                                        </p:attrNameLst>
                                      </p:cBhvr>
                                      <p:to>
                                        <p:strVal val="visible"/>
                                      </p:to>
                                    </p:set>
                                    <p:animEffect transition="in" filter="wipe(left)">
                                      <p:cBhvr>
                                        <p:cTn id="68" dur="500"/>
                                        <p:tgtEl>
                                          <p:spTgt spid="62468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624642"/>
                                        </p:tgtEl>
                                        <p:attrNameLst>
                                          <p:attrName>style.visibility</p:attrName>
                                        </p:attrNameLst>
                                      </p:cBhvr>
                                      <p:to>
                                        <p:strVal val="visible"/>
                                      </p:to>
                                    </p:set>
                                    <p:animEffect transition="in" filter="wipe(left)">
                                      <p:cBhvr>
                                        <p:cTn id="73" dur="500"/>
                                        <p:tgtEl>
                                          <p:spTgt spid="62464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624677"/>
                                        </p:tgtEl>
                                        <p:attrNameLst>
                                          <p:attrName>style.visibility</p:attrName>
                                        </p:attrNameLst>
                                      </p:cBhvr>
                                      <p:to>
                                        <p:strVal val="visible"/>
                                      </p:to>
                                    </p:set>
                                    <p:animEffect transition="in" filter="wipe(left)">
                                      <p:cBhvr>
                                        <p:cTn id="78" dur="500"/>
                                        <p:tgtEl>
                                          <p:spTgt spid="62467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624669"/>
                                        </p:tgtEl>
                                        <p:attrNameLst>
                                          <p:attrName>style.visibility</p:attrName>
                                        </p:attrNameLst>
                                      </p:cBhvr>
                                      <p:to>
                                        <p:strVal val="visible"/>
                                      </p:to>
                                    </p:set>
                                    <p:animEffect transition="in" filter="wipe(down)">
                                      <p:cBhvr>
                                        <p:cTn id="83" dur="500"/>
                                        <p:tgtEl>
                                          <p:spTgt spid="62466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624687"/>
                                        </p:tgtEl>
                                        <p:attrNameLst>
                                          <p:attrName>style.visibility</p:attrName>
                                        </p:attrNameLst>
                                      </p:cBhvr>
                                      <p:to>
                                        <p:strVal val="visible"/>
                                      </p:to>
                                    </p:set>
                                    <p:animEffect transition="in" filter="wipe(left)">
                                      <p:cBhvr>
                                        <p:cTn id="88" dur="500"/>
                                        <p:tgtEl>
                                          <p:spTgt spid="62468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624683"/>
                                        </p:tgtEl>
                                        <p:attrNameLst>
                                          <p:attrName>style.visibility</p:attrName>
                                        </p:attrNameLst>
                                      </p:cBhvr>
                                      <p:to>
                                        <p:strVal val="visible"/>
                                      </p:to>
                                    </p:set>
                                    <p:animEffect transition="in" filter="wipe(left)">
                                      <p:cBhvr>
                                        <p:cTn id="93" dur="500"/>
                                        <p:tgtEl>
                                          <p:spTgt spid="624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4" grpId="0"/>
      <p:bldP spid="624676" grpId="0" animBg="1"/>
      <p:bldP spid="624677" grpId="0"/>
      <p:bldP spid="624678" grpId="0"/>
      <p:bldP spid="624679" grpId="0"/>
      <p:bldP spid="624680" grpId="0"/>
      <p:bldP spid="624681" grpId="0"/>
      <p:bldP spid="624682" grpId="0"/>
      <p:bldP spid="624683" grpId="0"/>
      <p:bldP spid="624684" grpId="0"/>
      <p:bldP spid="62468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文本框 625665"/>
          <p:cNvSpPr txBox="1"/>
          <p:nvPr/>
        </p:nvSpPr>
        <p:spPr>
          <a:xfrm>
            <a:off x="228600" y="5884863"/>
            <a:ext cx="3803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Ⅲ</a:t>
            </a:r>
            <a:r>
              <a:rPr lang="zh-CN" altLang="en-US">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Ⅳ</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正面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grpSp>
        <p:nvGrpSpPr>
          <p:cNvPr id="625667" name="组合 625666"/>
          <p:cNvGrpSpPr/>
          <p:nvPr/>
        </p:nvGrpSpPr>
        <p:grpSpPr>
          <a:xfrm>
            <a:off x="1041400" y="1958975"/>
            <a:ext cx="1992313" cy="2720975"/>
            <a:chOff x="656" y="1234"/>
            <a:chExt cx="1255" cy="1714"/>
          </a:xfrm>
        </p:grpSpPr>
        <p:sp>
          <p:nvSpPr>
            <p:cNvPr id="625668" name="直接连接符 625667"/>
            <p:cNvSpPr>
              <a:spLocks noChangeAspect="1"/>
            </p:cNvSpPr>
            <p:nvPr/>
          </p:nvSpPr>
          <p:spPr>
            <a:xfrm>
              <a:off x="835" y="1436"/>
              <a:ext cx="1" cy="146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669" name="直接连接符 625668"/>
            <p:cNvSpPr>
              <a:spLocks noChangeAspect="1"/>
            </p:cNvSpPr>
            <p:nvPr/>
          </p:nvSpPr>
          <p:spPr>
            <a:xfrm>
              <a:off x="835" y="1436"/>
              <a:ext cx="900" cy="64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5670" name="直接连接符 625669"/>
            <p:cNvSpPr>
              <a:spLocks noChangeAspect="1"/>
            </p:cNvSpPr>
            <p:nvPr/>
          </p:nvSpPr>
          <p:spPr>
            <a:xfrm flipV="1">
              <a:off x="835" y="2506"/>
              <a:ext cx="906" cy="39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5671" name="直接连接符 625670"/>
            <p:cNvSpPr>
              <a:spLocks noChangeAspect="1"/>
            </p:cNvSpPr>
            <p:nvPr/>
          </p:nvSpPr>
          <p:spPr>
            <a:xfrm flipV="1">
              <a:off x="1730" y="2073"/>
              <a:ext cx="1" cy="4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672" name="文本框 625671"/>
            <p:cNvSpPr txBox="1"/>
            <p:nvPr/>
          </p:nvSpPr>
          <p:spPr>
            <a:xfrm>
              <a:off x="1704" y="2386"/>
              <a:ext cx="20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5673" name="文本框 625672"/>
            <p:cNvSpPr txBox="1"/>
            <p:nvPr/>
          </p:nvSpPr>
          <p:spPr>
            <a:xfrm>
              <a:off x="656" y="2698"/>
              <a:ext cx="19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5674" name="文本框 625673"/>
            <p:cNvSpPr txBox="1"/>
            <p:nvPr/>
          </p:nvSpPr>
          <p:spPr>
            <a:xfrm>
              <a:off x="672" y="1234"/>
              <a:ext cx="232"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5675" name="文本框 625674"/>
            <p:cNvSpPr txBox="1"/>
            <p:nvPr/>
          </p:nvSpPr>
          <p:spPr>
            <a:xfrm>
              <a:off x="1688" y="1954"/>
              <a:ext cx="223"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grpSp>
      <p:sp>
        <p:nvSpPr>
          <p:cNvPr id="625676" name="文本框 625675"/>
          <p:cNvSpPr txBox="1"/>
          <p:nvPr/>
        </p:nvSpPr>
        <p:spPr>
          <a:xfrm>
            <a:off x="228600" y="5503863"/>
            <a:ext cx="4057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Ⅰ</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Ⅱ</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水平面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sp>
        <p:nvSpPr>
          <p:cNvPr id="625677" name="矩形 625676"/>
          <p:cNvSpPr/>
          <p:nvPr/>
        </p:nvSpPr>
        <p:spPr>
          <a:xfrm>
            <a:off x="152400" y="176213"/>
            <a:ext cx="2479040" cy="460375"/>
          </a:xfrm>
          <a:prstGeom prst="rect">
            <a:avLst/>
          </a:prstGeom>
          <a:noFill/>
          <a:ln w="9525">
            <a:noFill/>
          </a:ln>
        </p:spPr>
        <p:txBody>
          <a:bodyPr wrap="none" anchor="t" anchorCtr="0">
            <a:spAutoFit/>
          </a:bodyPr>
          <a:lstStyle/>
          <a:p>
            <a:r>
              <a:rPr lang="zh-CN" altLang="en-US" sz="2400">
                <a:solidFill>
                  <a:srgbClr val="990099"/>
                </a:solidFill>
                <a:latin typeface="黑体" panose="02010609060101010101" pitchFamily="2" charset="-122"/>
                <a:ea typeface="黑体" panose="02010609060101010101" pitchFamily="2" charset="-122"/>
              </a:rPr>
              <a:t>（</a:t>
            </a:r>
            <a:r>
              <a:rPr lang="en-US" altLang="zh-CN" sz="2400">
                <a:solidFill>
                  <a:srgbClr val="990099"/>
                </a:solidFill>
                <a:latin typeface="黑体" panose="02010609060101010101" pitchFamily="2" charset="-122"/>
                <a:ea typeface="黑体" panose="02010609060101010101" pitchFamily="2" charset="-122"/>
              </a:rPr>
              <a:t>3</a:t>
            </a:r>
            <a:r>
              <a:rPr lang="zh-CN" altLang="en-US" sz="2400">
                <a:solidFill>
                  <a:srgbClr val="990099"/>
                </a:solidFill>
                <a:latin typeface="黑体" panose="02010609060101010101" pitchFamily="2" charset="-122"/>
                <a:ea typeface="黑体" panose="02010609060101010101" pitchFamily="2" charset="-122"/>
              </a:rPr>
              <a:t>）</a:t>
            </a:r>
            <a:r>
              <a:rPr lang="zh-CN" altLang="en-US" sz="2400" dirty="0">
                <a:solidFill>
                  <a:srgbClr val="990099"/>
                </a:solidFill>
                <a:latin typeface="黑体" panose="02010609060101010101" pitchFamily="2" charset="-122"/>
                <a:ea typeface="黑体" panose="02010609060101010101" pitchFamily="2" charset="-122"/>
              </a:rPr>
              <a:t>交叉两直线</a:t>
            </a:r>
          </a:p>
        </p:txBody>
      </p:sp>
      <p:sp>
        <p:nvSpPr>
          <p:cNvPr id="625678" name="矩形 625677"/>
          <p:cNvSpPr/>
          <p:nvPr/>
        </p:nvSpPr>
        <p:spPr>
          <a:xfrm>
            <a:off x="2679700" y="240030"/>
            <a:ext cx="6062663" cy="396875"/>
          </a:xfrm>
          <a:prstGeom prst="rect">
            <a:avLst/>
          </a:prstGeom>
          <a:noFill/>
          <a:ln w="9525">
            <a:noFill/>
          </a:ln>
        </p:spPr>
        <p:txBody>
          <a:bodyPr wrap="none" anchor="t" anchorCtr="0">
            <a:spAutoFit/>
          </a:bodyPr>
          <a:lstStyle/>
          <a:p>
            <a:r>
              <a:rPr lang="zh-CN" altLang="en-US" dirty="0">
                <a:solidFill>
                  <a:srgbClr val="C00000"/>
                </a:solidFill>
                <a:latin typeface="Times New Roman" panose="02020603050405020304" pitchFamily="18" charset="0"/>
              </a:rPr>
              <a:t>空间既不平行也不相交的两直线，称为交叉两直线。</a:t>
            </a:r>
          </a:p>
        </p:txBody>
      </p:sp>
      <p:sp>
        <p:nvSpPr>
          <p:cNvPr id="625679" name="矩形 625678"/>
          <p:cNvSpPr/>
          <p:nvPr/>
        </p:nvSpPr>
        <p:spPr>
          <a:xfrm>
            <a:off x="381000" y="685800"/>
            <a:ext cx="8458200" cy="1006475"/>
          </a:xfrm>
          <a:prstGeom prst="rect">
            <a:avLst/>
          </a:prstGeom>
          <a:noFill/>
          <a:ln w="9525">
            <a:noFill/>
          </a:ln>
        </p:spPr>
        <p:txBody>
          <a:bodyPr>
            <a:spAutoFit/>
          </a:bodyPr>
          <a:lstStyle/>
          <a:p>
            <a:pPr eaLnBrk="0" hangingPunct="0">
              <a:spcBef>
                <a:spcPct val="50000"/>
              </a:spcBef>
            </a:pPr>
            <a:r>
              <a:rPr lang="en-US" altLang="zh-CN" dirty="0">
                <a:solidFill>
                  <a:srgbClr val="333399"/>
                </a:solidFill>
                <a:latin typeface="Times New Roman" panose="02020603050405020304" pitchFamily="18" charset="0"/>
                <a:ea typeface="仿宋_GB2312" pitchFamily="49" charset="-122"/>
              </a:rPr>
              <a:t>    </a:t>
            </a:r>
            <a:r>
              <a:rPr lang="zh-CN" altLang="en-US" dirty="0">
                <a:solidFill>
                  <a:schemeClr val="tx1"/>
                </a:solidFill>
                <a:latin typeface="Times New Roman" panose="02020603050405020304" pitchFamily="18" charset="0"/>
                <a:ea typeface="仿宋_GB2312" pitchFamily="49" charset="-122"/>
              </a:rPr>
              <a:t>交叉两直线在空中不存在交点，但在同面投影图上可能出现相交的情况，此时投影图上的“交点”是两直线上点的同面投影重合产生的，即重影点的投影。</a:t>
            </a:r>
          </a:p>
        </p:txBody>
      </p:sp>
      <p:grpSp>
        <p:nvGrpSpPr>
          <p:cNvPr id="625680" name="组合 625679"/>
          <p:cNvGrpSpPr/>
          <p:nvPr/>
        </p:nvGrpSpPr>
        <p:grpSpPr>
          <a:xfrm>
            <a:off x="1231900" y="2187575"/>
            <a:ext cx="2032000" cy="2835275"/>
            <a:chOff x="776" y="1378"/>
            <a:chExt cx="1280" cy="1786"/>
          </a:xfrm>
        </p:grpSpPr>
        <p:grpSp>
          <p:nvGrpSpPr>
            <p:cNvPr id="625681" name="组合 625680"/>
            <p:cNvGrpSpPr/>
            <p:nvPr/>
          </p:nvGrpSpPr>
          <p:grpSpPr>
            <a:xfrm>
              <a:off x="776" y="1378"/>
              <a:ext cx="1280" cy="1786"/>
              <a:chOff x="776" y="1378"/>
              <a:chExt cx="1280" cy="1786"/>
            </a:xfrm>
          </p:grpSpPr>
          <p:sp>
            <p:nvSpPr>
              <p:cNvPr id="625682" name="直接连接符 625681"/>
              <p:cNvSpPr>
                <a:spLocks noChangeAspect="1"/>
              </p:cNvSpPr>
              <p:nvPr/>
            </p:nvSpPr>
            <p:spPr>
              <a:xfrm flipV="1">
                <a:off x="949" y="1541"/>
                <a:ext cx="916" cy="56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5683" name="直接连接符 625682"/>
              <p:cNvSpPr>
                <a:spLocks noChangeAspect="1"/>
              </p:cNvSpPr>
              <p:nvPr/>
            </p:nvSpPr>
            <p:spPr>
              <a:xfrm flipH="1" flipV="1">
                <a:off x="960" y="2704"/>
                <a:ext cx="905" cy="29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5684" name="直接连接符 625683"/>
              <p:cNvSpPr>
                <a:spLocks noChangeAspect="1"/>
              </p:cNvSpPr>
              <p:nvPr/>
            </p:nvSpPr>
            <p:spPr>
              <a:xfrm flipV="1">
                <a:off x="960" y="2100"/>
                <a:ext cx="1" cy="6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685" name="文本框 625684"/>
              <p:cNvSpPr txBox="1"/>
              <p:nvPr/>
            </p:nvSpPr>
            <p:spPr>
              <a:xfrm>
                <a:off x="1824" y="2914"/>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5686" name="文本框 625685"/>
              <p:cNvSpPr txBox="1"/>
              <p:nvPr/>
            </p:nvSpPr>
            <p:spPr>
              <a:xfrm>
                <a:off x="800" y="2570"/>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5687" name="文本框 625686"/>
              <p:cNvSpPr txBox="1"/>
              <p:nvPr/>
            </p:nvSpPr>
            <p:spPr>
              <a:xfrm>
                <a:off x="776" y="1922"/>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5688" name="文本框 625687"/>
              <p:cNvSpPr txBox="1"/>
              <p:nvPr/>
            </p:nvSpPr>
            <p:spPr>
              <a:xfrm>
                <a:off x="1824" y="1378"/>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sp>
          <p:nvSpPr>
            <p:cNvPr id="625689" name="直接连接符 625688"/>
            <p:cNvSpPr>
              <a:spLocks noChangeAspect="1"/>
            </p:cNvSpPr>
            <p:nvPr/>
          </p:nvSpPr>
          <p:spPr>
            <a:xfrm>
              <a:off x="1865" y="1541"/>
              <a:ext cx="1" cy="1456"/>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25690" name="直接连接符 625689"/>
          <p:cNvSpPr>
            <a:spLocks noChangeAspect="1"/>
          </p:cNvSpPr>
          <p:nvPr/>
        </p:nvSpPr>
        <p:spPr>
          <a:xfrm flipV="1">
            <a:off x="1827213" y="2638425"/>
            <a:ext cx="3175" cy="175101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5691" name="组合 625690"/>
          <p:cNvGrpSpPr/>
          <p:nvPr/>
        </p:nvGrpSpPr>
        <p:grpSpPr>
          <a:xfrm>
            <a:off x="1768475" y="2311400"/>
            <a:ext cx="217488" cy="396875"/>
            <a:chOff x="1114" y="1456"/>
            <a:chExt cx="137" cy="250"/>
          </a:xfrm>
        </p:grpSpPr>
        <p:sp>
          <p:nvSpPr>
            <p:cNvPr id="625692" name="矩形 625691"/>
            <p:cNvSpPr>
              <a:spLocks noChangeAspect="1"/>
            </p:cNvSpPr>
            <p:nvPr/>
          </p:nvSpPr>
          <p:spPr>
            <a:xfrm>
              <a:off x="1123" y="1456"/>
              <a:ext cx="128" cy="154"/>
            </a:xfrm>
            <a:prstGeom prst="rect">
              <a:avLst/>
            </a:prstGeom>
            <a:noFill/>
            <a:ln w="9525">
              <a:noFill/>
            </a:ln>
          </p:spPr>
          <p:txBody>
            <a:bodyPr wrap="none" lIns="0" tIns="0" rIns="0" bIns="0">
              <a:spAutoFit/>
            </a:bodyPr>
            <a:lstStyle/>
            <a:p>
              <a:r>
                <a:rPr lang="en-US" altLang="zh-CN" sz="1600">
                  <a:solidFill>
                    <a:schemeClr val="hlink"/>
                  </a:solidFill>
                  <a:latin typeface="Times New Roman" panose="02020603050405020304" pitchFamily="18" charset="0"/>
                </a:rPr>
                <a:t>Ⅰ</a:t>
              </a:r>
              <a:endParaRPr lang="en-US" altLang="zh-CN" sz="2400" b="0">
                <a:solidFill>
                  <a:schemeClr val="hlink"/>
                </a:solidFill>
                <a:latin typeface="Times New Roman" panose="02020603050405020304" pitchFamily="18" charset="0"/>
              </a:endParaRPr>
            </a:p>
          </p:txBody>
        </p:sp>
        <p:sp>
          <p:nvSpPr>
            <p:cNvPr id="625693" name="任意多边形 625692"/>
            <p:cNvSpPr>
              <a:spLocks noChangeAspect="1"/>
            </p:cNvSpPr>
            <p:nvPr/>
          </p:nvSpPr>
          <p:spPr>
            <a:xfrm>
              <a:off x="1114" y="1633"/>
              <a:ext cx="73" cy="73"/>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grpSp>
      <p:grpSp>
        <p:nvGrpSpPr>
          <p:cNvPr id="625694" name="组合 625693"/>
          <p:cNvGrpSpPr/>
          <p:nvPr/>
        </p:nvGrpSpPr>
        <p:grpSpPr>
          <a:xfrm>
            <a:off x="1778000" y="3100388"/>
            <a:ext cx="333375" cy="369887"/>
            <a:chOff x="1120" y="1953"/>
            <a:chExt cx="210" cy="233"/>
          </a:xfrm>
        </p:grpSpPr>
        <p:sp>
          <p:nvSpPr>
            <p:cNvPr id="625695" name="矩形 625694"/>
            <p:cNvSpPr>
              <a:spLocks noChangeAspect="1"/>
            </p:cNvSpPr>
            <p:nvPr/>
          </p:nvSpPr>
          <p:spPr>
            <a:xfrm>
              <a:off x="1186" y="2013"/>
              <a:ext cx="144" cy="173"/>
            </a:xfrm>
            <a:prstGeom prst="rect">
              <a:avLst/>
            </a:prstGeom>
            <a:noFill/>
            <a:ln w="9525">
              <a:noFill/>
            </a:ln>
          </p:spPr>
          <p:txBody>
            <a:bodyPr wrap="none" lIns="0" tIns="0" rIns="0" bIns="0">
              <a:spAutoFit/>
            </a:bodyPr>
            <a:lstStyle/>
            <a:p>
              <a:r>
                <a:rPr lang="en-US" altLang="zh-CN" sz="1800">
                  <a:solidFill>
                    <a:srgbClr val="0033CC"/>
                  </a:solidFill>
                  <a:latin typeface="Times New Roman" panose="02020603050405020304" pitchFamily="18" charset="0"/>
                </a:rPr>
                <a:t>Ⅱ</a:t>
              </a:r>
              <a:endParaRPr lang="en-US" altLang="zh-CN" sz="2400" b="0">
                <a:solidFill>
                  <a:srgbClr val="0033CC"/>
                </a:solidFill>
                <a:latin typeface="Times New Roman" panose="02020603050405020304" pitchFamily="18" charset="0"/>
              </a:endParaRPr>
            </a:p>
          </p:txBody>
        </p:sp>
        <p:sp>
          <p:nvSpPr>
            <p:cNvPr id="625696" name="任意多边形 625695"/>
            <p:cNvSpPr>
              <a:spLocks noChangeAspect="1"/>
            </p:cNvSpPr>
            <p:nvPr/>
          </p:nvSpPr>
          <p:spPr>
            <a:xfrm>
              <a:off x="1120" y="1953"/>
              <a:ext cx="73" cy="73"/>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grpSp>
      <p:grpSp>
        <p:nvGrpSpPr>
          <p:cNvPr id="625697" name="组合 625696"/>
          <p:cNvGrpSpPr/>
          <p:nvPr/>
        </p:nvGrpSpPr>
        <p:grpSpPr>
          <a:xfrm>
            <a:off x="152400" y="3733800"/>
            <a:ext cx="3886200" cy="1296988"/>
            <a:chOff x="144" y="2395"/>
            <a:chExt cx="2448" cy="817"/>
          </a:xfrm>
        </p:grpSpPr>
        <p:sp>
          <p:nvSpPr>
            <p:cNvPr id="625698" name="直接连接符 625697"/>
            <p:cNvSpPr>
              <a:spLocks noChangeAspect="1"/>
            </p:cNvSpPr>
            <p:nvPr/>
          </p:nvSpPr>
          <p:spPr>
            <a:xfrm>
              <a:off x="924" y="3165"/>
              <a:ext cx="1668" cy="3"/>
            </a:xfrm>
            <a:prstGeom prst="line">
              <a:avLst/>
            </a:prstGeom>
            <a:ln w="28575" cap="flat" cmpd="sng">
              <a:solidFill>
                <a:srgbClr val="0033CC"/>
              </a:solidFill>
              <a:prstDash val="solid"/>
              <a:headEnd type="none" w="med" len="med"/>
              <a:tailEnd type="none" w="med" len="med"/>
            </a:ln>
          </p:spPr>
          <p:txBody>
            <a:bodyPr/>
            <a:lstStyle/>
            <a:p>
              <a:endParaRPr lang="zh-CN" altLang="en-US"/>
            </a:p>
          </p:txBody>
        </p:sp>
        <p:sp>
          <p:nvSpPr>
            <p:cNvPr id="625699" name="直接连接符 625698"/>
            <p:cNvSpPr>
              <a:spLocks noChangeAspect="1"/>
            </p:cNvSpPr>
            <p:nvPr/>
          </p:nvSpPr>
          <p:spPr>
            <a:xfrm>
              <a:off x="152" y="2395"/>
              <a:ext cx="780" cy="770"/>
            </a:xfrm>
            <a:prstGeom prst="line">
              <a:avLst/>
            </a:prstGeom>
            <a:ln w="28575" cap="flat" cmpd="sng">
              <a:solidFill>
                <a:srgbClr val="0033CC"/>
              </a:solidFill>
              <a:prstDash val="solid"/>
              <a:headEnd type="none" w="med" len="med"/>
              <a:tailEnd type="none" w="med" len="med"/>
            </a:ln>
          </p:spPr>
          <p:txBody>
            <a:bodyPr/>
            <a:lstStyle/>
            <a:p>
              <a:endParaRPr lang="zh-CN" altLang="en-US"/>
            </a:p>
          </p:txBody>
        </p:sp>
        <p:sp>
          <p:nvSpPr>
            <p:cNvPr id="625700" name="直接连接符 625699"/>
            <p:cNvSpPr>
              <a:spLocks noChangeAspect="1"/>
            </p:cNvSpPr>
            <p:nvPr/>
          </p:nvSpPr>
          <p:spPr>
            <a:xfrm>
              <a:off x="144" y="2395"/>
              <a:ext cx="1668" cy="2"/>
            </a:xfrm>
            <a:prstGeom prst="line">
              <a:avLst/>
            </a:prstGeom>
            <a:ln w="28575" cap="flat" cmpd="sng">
              <a:solidFill>
                <a:srgbClr val="0033CC"/>
              </a:solidFill>
              <a:prstDash val="solid"/>
              <a:headEnd type="none" w="med" len="med"/>
              <a:tailEnd type="none" w="med" len="med"/>
            </a:ln>
          </p:spPr>
          <p:txBody>
            <a:bodyPr/>
            <a:lstStyle/>
            <a:p>
              <a:endParaRPr lang="zh-CN" altLang="en-US"/>
            </a:p>
          </p:txBody>
        </p:sp>
        <p:sp>
          <p:nvSpPr>
            <p:cNvPr id="625701" name="直接连接符 625700"/>
            <p:cNvSpPr>
              <a:spLocks noChangeAspect="1"/>
            </p:cNvSpPr>
            <p:nvPr/>
          </p:nvSpPr>
          <p:spPr>
            <a:xfrm>
              <a:off x="1804" y="2395"/>
              <a:ext cx="780" cy="770"/>
            </a:xfrm>
            <a:prstGeom prst="line">
              <a:avLst/>
            </a:prstGeom>
            <a:ln w="28575" cap="flat" cmpd="sng">
              <a:solidFill>
                <a:srgbClr val="0033CC"/>
              </a:solidFill>
              <a:prstDash val="solid"/>
              <a:headEnd type="none" w="med" len="med"/>
              <a:tailEnd type="none" w="med" len="med"/>
            </a:ln>
          </p:spPr>
          <p:txBody>
            <a:bodyPr/>
            <a:lstStyle/>
            <a:p>
              <a:endParaRPr lang="zh-CN" altLang="en-US"/>
            </a:p>
          </p:txBody>
        </p:sp>
        <p:sp>
          <p:nvSpPr>
            <p:cNvPr id="625702" name="文本框 625701"/>
            <p:cNvSpPr txBox="1"/>
            <p:nvPr/>
          </p:nvSpPr>
          <p:spPr>
            <a:xfrm>
              <a:off x="2234" y="2962"/>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H</a:t>
              </a:r>
            </a:p>
          </p:txBody>
        </p:sp>
      </p:grpSp>
      <p:sp>
        <p:nvSpPr>
          <p:cNvPr id="625703" name="任意多边形 625702"/>
          <p:cNvSpPr>
            <a:spLocks noChangeAspect="1"/>
          </p:cNvSpPr>
          <p:nvPr/>
        </p:nvSpPr>
        <p:spPr>
          <a:xfrm>
            <a:off x="1778000" y="433070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sp>
        <p:nvSpPr>
          <p:cNvPr id="625704" name="文本框 625703"/>
          <p:cNvSpPr txBox="1"/>
          <p:nvPr/>
        </p:nvSpPr>
        <p:spPr>
          <a:xfrm>
            <a:off x="1524000" y="4473575"/>
            <a:ext cx="606425"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1</a:t>
            </a:r>
            <a:r>
              <a:rPr lang="en-US" altLang="zh-CN">
                <a:solidFill>
                  <a:srgbClr val="0033CC"/>
                </a:solidFill>
                <a:latin typeface="Times New Roman" panose="02020603050405020304" pitchFamily="18" charset="0"/>
              </a:rPr>
              <a:t>(2)</a:t>
            </a:r>
          </a:p>
        </p:txBody>
      </p:sp>
      <p:sp>
        <p:nvSpPr>
          <p:cNvPr id="625705" name="直接连接符 625704"/>
          <p:cNvSpPr/>
          <p:nvPr/>
        </p:nvSpPr>
        <p:spPr>
          <a:xfrm>
            <a:off x="5287963" y="2959100"/>
            <a:ext cx="2051050"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06" name="直接连接符 625705"/>
          <p:cNvSpPr/>
          <p:nvPr/>
        </p:nvSpPr>
        <p:spPr>
          <a:xfrm flipV="1">
            <a:off x="5295900" y="4318000"/>
            <a:ext cx="2070100" cy="0"/>
          </a:xfrm>
          <a:prstGeom prst="line">
            <a:avLst/>
          </a:prstGeom>
          <a:ln w="0" cap="flat" cmpd="sng">
            <a:solidFill>
              <a:schemeClr val="hlink"/>
            </a:solidFill>
            <a:prstDash val="solid"/>
            <a:headEnd type="none" w="med" len="med"/>
            <a:tailEnd type="none" w="med" len="med"/>
          </a:ln>
        </p:spPr>
        <p:txBody>
          <a:bodyPr/>
          <a:lstStyle/>
          <a:p>
            <a:endParaRPr lang="zh-CN" altLang="en-US"/>
          </a:p>
        </p:txBody>
      </p:sp>
      <p:sp>
        <p:nvSpPr>
          <p:cNvPr id="625707" name="直接连接符 625706"/>
          <p:cNvSpPr/>
          <p:nvPr/>
        </p:nvSpPr>
        <p:spPr>
          <a:xfrm flipH="1">
            <a:off x="5287963" y="2655888"/>
            <a:ext cx="2070100" cy="0"/>
          </a:xfrm>
          <a:prstGeom prst="line">
            <a:avLst/>
          </a:prstGeom>
          <a:ln w="0" cap="flat" cmpd="sng">
            <a:solidFill>
              <a:schemeClr val="hlink"/>
            </a:solidFill>
            <a:prstDash val="solid"/>
            <a:headEnd type="none" w="med" len="med"/>
            <a:tailEnd type="none" w="med" len="med"/>
          </a:ln>
        </p:spPr>
        <p:txBody>
          <a:bodyPr/>
          <a:lstStyle/>
          <a:p>
            <a:endParaRPr lang="zh-CN" altLang="en-US"/>
          </a:p>
        </p:txBody>
      </p:sp>
      <p:sp>
        <p:nvSpPr>
          <p:cNvPr id="625708" name="直接连接符 625707"/>
          <p:cNvSpPr/>
          <p:nvPr/>
        </p:nvSpPr>
        <p:spPr>
          <a:xfrm>
            <a:off x="5287963" y="2655888"/>
            <a:ext cx="0" cy="1663700"/>
          </a:xfrm>
          <a:prstGeom prst="line">
            <a:avLst/>
          </a:prstGeom>
          <a:ln w="0" cap="flat" cmpd="sng">
            <a:solidFill>
              <a:schemeClr val="hlink"/>
            </a:solidFill>
            <a:prstDash val="solid"/>
            <a:headEnd type="none" w="med" len="med"/>
            <a:tailEnd type="none" w="med" len="med"/>
          </a:ln>
        </p:spPr>
        <p:txBody>
          <a:bodyPr/>
          <a:lstStyle/>
          <a:p>
            <a:endParaRPr lang="zh-CN" altLang="en-US"/>
          </a:p>
        </p:txBody>
      </p:sp>
      <p:grpSp>
        <p:nvGrpSpPr>
          <p:cNvPr id="625709" name="组合 625708"/>
          <p:cNvGrpSpPr/>
          <p:nvPr/>
        </p:nvGrpSpPr>
        <p:grpSpPr>
          <a:xfrm>
            <a:off x="4584700" y="1704975"/>
            <a:ext cx="3640138" cy="3190875"/>
            <a:chOff x="2888" y="1170"/>
            <a:chExt cx="2293" cy="2010"/>
          </a:xfrm>
        </p:grpSpPr>
        <p:grpSp>
          <p:nvGrpSpPr>
            <p:cNvPr id="625710" name="组合 625709"/>
            <p:cNvGrpSpPr/>
            <p:nvPr/>
          </p:nvGrpSpPr>
          <p:grpSpPr>
            <a:xfrm>
              <a:off x="2888" y="1170"/>
              <a:ext cx="2293" cy="2010"/>
              <a:chOff x="2888" y="1170"/>
              <a:chExt cx="2293" cy="2010"/>
            </a:xfrm>
          </p:grpSpPr>
          <p:grpSp>
            <p:nvGrpSpPr>
              <p:cNvPr id="625711" name="组合 625710"/>
              <p:cNvGrpSpPr/>
              <p:nvPr/>
            </p:nvGrpSpPr>
            <p:grpSpPr>
              <a:xfrm>
                <a:off x="2888" y="1170"/>
                <a:ext cx="2293" cy="2010"/>
                <a:chOff x="2888" y="1170"/>
                <a:chExt cx="2293" cy="2010"/>
              </a:xfrm>
            </p:grpSpPr>
            <p:sp>
              <p:nvSpPr>
                <p:cNvPr id="625712" name="直接连接符 625711"/>
                <p:cNvSpPr/>
                <p:nvPr/>
              </p:nvSpPr>
              <p:spPr>
                <a:xfrm flipH="1">
                  <a:off x="3103" y="2698"/>
                  <a:ext cx="1417"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13" name="直接连接符 625712"/>
                <p:cNvSpPr>
                  <a:spLocks noChangeAspect="1"/>
                </p:cNvSpPr>
                <p:nvPr/>
              </p:nvSpPr>
              <p:spPr>
                <a:xfrm>
                  <a:off x="3951" y="1385"/>
                  <a:ext cx="98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14" name="直接连接符 625713"/>
                <p:cNvSpPr>
                  <a:spLocks noChangeAspect="1"/>
                </p:cNvSpPr>
                <p:nvPr/>
              </p:nvSpPr>
              <p:spPr>
                <a:xfrm flipV="1">
                  <a:off x="3959" y="1385"/>
                  <a:ext cx="1" cy="17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15" name="直接连接符 625714"/>
                <p:cNvSpPr/>
                <p:nvPr/>
              </p:nvSpPr>
              <p:spPr>
                <a:xfrm>
                  <a:off x="4519" y="2172"/>
                  <a:ext cx="0" cy="53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5716" name="组合 625715"/>
                <p:cNvGrpSpPr/>
                <p:nvPr/>
              </p:nvGrpSpPr>
              <p:grpSpPr>
                <a:xfrm>
                  <a:off x="2888" y="1170"/>
                  <a:ext cx="2293" cy="2010"/>
                  <a:chOff x="2888" y="1170"/>
                  <a:chExt cx="2293" cy="2010"/>
                </a:xfrm>
              </p:grpSpPr>
              <p:sp>
                <p:nvSpPr>
                  <p:cNvPr id="625717" name="直接连接符 625716"/>
                  <p:cNvSpPr>
                    <a:spLocks noChangeAspect="1"/>
                  </p:cNvSpPr>
                  <p:nvPr/>
                </p:nvSpPr>
                <p:spPr>
                  <a:xfrm flipH="1">
                    <a:off x="3103" y="2172"/>
                    <a:ext cx="141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18" name="直接连接符 625717"/>
                  <p:cNvSpPr>
                    <a:spLocks noChangeAspect="1"/>
                  </p:cNvSpPr>
                  <p:nvPr/>
                </p:nvSpPr>
                <p:spPr>
                  <a:xfrm>
                    <a:off x="3103" y="2702"/>
                    <a:ext cx="856" cy="430"/>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5719" name="直接连接符 625718"/>
                  <p:cNvSpPr>
                    <a:spLocks noChangeAspect="1"/>
                  </p:cNvSpPr>
                  <p:nvPr/>
                </p:nvSpPr>
                <p:spPr>
                  <a:xfrm flipV="1">
                    <a:off x="3103" y="1385"/>
                    <a:ext cx="856" cy="78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5720" name="直接连接符 625719"/>
                  <p:cNvSpPr>
                    <a:spLocks noChangeAspect="1"/>
                  </p:cNvSpPr>
                  <p:nvPr/>
                </p:nvSpPr>
                <p:spPr>
                  <a:xfrm flipH="1">
                    <a:off x="3955" y="3132"/>
                    <a:ext cx="99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21" name="直接连接符 625720"/>
                  <p:cNvSpPr/>
                  <p:nvPr/>
                </p:nvSpPr>
                <p:spPr>
                  <a:xfrm>
                    <a:off x="4948" y="1386"/>
                    <a:ext cx="0" cy="174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22" name="直接连接符 625721"/>
                  <p:cNvSpPr>
                    <a:spLocks noChangeAspect="1"/>
                  </p:cNvSpPr>
                  <p:nvPr/>
                </p:nvSpPr>
                <p:spPr>
                  <a:xfrm rot="60033" flipV="1">
                    <a:off x="4522" y="1372"/>
                    <a:ext cx="419" cy="814"/>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25723" name="文本框 625722"/>
                  <p:cNvSpPr txBox="1"/>
                  <p:nvPr/>
                </p:nvSpPr>
                <p:spPr>
                  <a:xfrm>
                    <a:off x="2888" y="2058"/>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5724" name="文本框 625723"/>
                  <p:cNvSpPr txBox="1"/>
                  <p:nvPr/>
                </p:nvSpPr>
                <p:spPr>
                  <a:xfrm>
                    <a:off x="3792" y="1170"/>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5725" name="文本框 625724"/>
                  <p:cNvSpPr txBox="1"/>
                  <p:nvPr/>
                </p:nvSpPr>
                <p:spPr>
                  <a:xfrm>
                    <a:off x="2904" y="2562"/>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5726" name="文本框 625725"/>
                  <p:cNvSpPr txBox="1"/>
                  <p:nvPr/>
                </p:nvSpPr>
                <p:spPr>
                  <a:xfrm>
                    <a:off x="3912" y="2930"/>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5727" name="文本框 625726"/>
                  <p:cNvSpPr txBox="1"/>
                  <p:nvPr/>
                </p:nvSpPr>
                <p:spPr>
                  <a:xfrm>
                    <a:off x="4256" y="2130"/>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5728" name="文本框 625727"/>
                  <p:cNvSpPr txBox="1"/>
                  <p:nvPr/>
                </p:nvSpPr>
                <p:spPr>
                  <a:xfrm>
                    <a:off x="4896" y="1170"/>
                    <a:ext cx="28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sp>
            <p:nvSpPr>
              <p:cNvPr id="625729" name="直接连接符 625728"/>
              <p:cNvSpPr>
                <a:spLocks noChangeAspect="1"/>
              </p:cNvSpPr>
              <p:nvPr/>
            </p:nvSpPr>
            <p:spPr>
              <a:xfrm flipV="1">
                <a:off x="3103" y="2172"/>
                <a:ext cx="2" cy="53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25730" name="直接连接符 625729"/>
            <p:cNvSpPr>
              <a:spLocks noChangeAspect="1"/>
            </p:cNvSpPr>
            <p:nvPr/>
          </p:nvSpPr>
          <p:spPr>
            <a:xfrm flipH="1">
              <a:off x="3959" y="3132"/>
              <a:ext cx="893"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25731" name="组合 625730"/>
          <p:cNvGrpSpPr/>
          <p:nvPr/>
        </p:nvGrpSpPr>
        <p:grpSpPr>
          <a:xfrm>
            <a:off x="4191000" y="1933575"/>
            <a:ext cx="4171950" cy="3216275"/>
            <a:chOff x="2640" y="1314"/>
            <a:chExt cx="2628" cy="2026"/>
          </a:xfrm>
        </p:grpSpPr>
        <p:grpSp>
          <p:nvGrpSpPr>
            <p:cNvPr id="625732" name="组合 625731"/>
            <p:cNvGrpSpPr/>
            <p:nvPr/>
          </p:nvGrpSpPr>
          <p:grpSpPr>
            <a:xfrm>
              <a:off x="2640" y="1314"/>
              <a:ext cx="2628" cy="2026"/>
              <a:chOff x="2640" y="1314"/>
              <a:chExt cx="2628" cy="2026"/>
            </a:xfrm>
          </p:grpSpPr>
          <p:sp>
            <p:nvSpPr>
              <p:cNvPr id="625733" name="直接连接符 625732"/>
              <p:cNvSpPr>
                <a:spLocks noChangeAspect="1"/>
              </p:cNvSpPr>
              <p:nvPr/>
            </p:nvSpPr>
            <p:spPr>
              <a:xfrm flipH="1">
                <a:off x="3668" y="2530"/>
                <a:ext cx="67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34" name="直接连接符 625733"/>
              <p:cNvSpPr>
                <a:spLocks noChangeAspect="1"/>
              </p:cNvSpPr>
              <p:nvPr/>
            </p:nvSpPr>
            <p:spPr>
              <a:xfrm flipH="1">
                <a:off x="2914" y="3175"/>
                <a:ext cx="207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35" name="直接连接符 625734"/>
              <p:cNvSpPr>
                <a:spLocks noChangeAspect="1"/>
              </p:cNvSpPr>
              <p:nvPr/>
            </p:nvSpPr>
            <p:spPr>
              <a:xfrm>
                <a:off x="3668" y="1987"/>
                <a:ext cx="67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36" name="直接连接符 625735"/>
              <p:cNvSpPr>
                <a:spLocks noChangeAspect="1"/>
              </p:cNvSpPr>
              <p:nvPr/>
            </p:nvSpPr>
            <p:spPr>
              <a:xfrm>
                <a:off x="2914" y="1492"/>
                <a:ext cx="2078"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37" name="直接连接符 625736"/>
              <p:cNvSpPr>
                <a:spLocks noChangeAspect="1"/>
              </p:cNvSpPr>
              <p:nvPr/>
            </p:nvSpPr>
            <p:spPr>
              <a:xfrm flipV="1">
                <a:off x="2914" y="2530"/>
                <a:ext cx="754" cy="64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5738" name="直接连接符 625737"/>
              <p:cNvSpPr>
                <a:spLocks noChangeAspect="1"/>
              </p:cNvSpPr>
              <p:nvPr/>
            </p:nvSpPr>
            <p:spPr>
              <a:xfrm>
                <a:off x="2914" y="1497"/>
                <a:ext cx="754" cy="49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5739" name="直接连接符 625738"/>
              <p:cNvSpPr>
                <a:spLocks noChangeAspect="1"/>
              </p:cNvSpPr>
              <p:nvPr/>
            </p:nvSpPr>
            <p:spPr>
              <a:xfrm flipV="1">
                <a:off x="2914" y="1492"/>
                <a:ext cx="1" cy="168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40" name="直接连接符 625739"/>
              <p:cNvSpPr>
                <a:spLocks noChangeAspect="1"/>
              </p:cNvSpPr>
              <p:nvPr/>
            </p:nvSpPr>
            <p:spPr>
              <a:xfrm flipV="1">
                <a:off x="3668" y="1987"/>
                <a:ext cx="1" cy="5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41" name="直接连接符 625740"/>
              <p:cNvSpPr>
                <a:spLocks noChangeAspect="1"/>
              </p:cNvSpPr>
              <p:nvPr/>
            </p:nvSpPr>
            <p:spPr>
              <a:xfrm>
                <a:off x="4993" y="1496"/>
                <a:ext cx="1" cy="167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5742" name="直接连接符 625741"/>
              <p:cNvSpPr>
                <a:spLocks noChangeAspect="1"/>
              </p:cNvSpPr>
              <p:nvPr/>
            </p:nvSpPr>
            <p:spPr>
              <a:xfrm flipV="1">
                <a:off x="4348" y="1492"/>
                <a:ext cx="642" cy="504"/>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25743" name="文本框 625742"/>
              <p:cNvSpPr txBox="1"/>
              <p:nvPr/>
            </p:nvSpPr>
            <p:spPr>
              <a:xfrm>
                <a:off x="2688" y="1314"/>
                <a:ext cx="249"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5744" name="文本框 625743"/>
              <p:cNvSpPr txBox="1"/>
              <p:nvPr/>
            </p:nvSpPr>
            <p:spPr>
              <a:xfrm>
                <a:off x="3664" y="1938"/>
                <a:ext cx="258"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5745" name="文本框 625744"/>
              <p:cNvSpPr txBox="1"/>
              <p:nvPr/>
            </p:nvSpPr>
            <p:spPr>
              <a:xfrm>
                <a:off x="2640" y="3090"/>
                <a:ext cx="19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5746" name="文本框 625745"/>
              <p:cNvSpPr txBox="1"/>
              <p:nvPr/>
            </p:nvSpPr>
            <p:spPr>
              <a:xfrm>
                <a:off x="3624" y="2330"/>
                <a:ext cx="20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sp>
            <p:nvSpPr>
              <p:cNvPr id="625747" name="文本框 625746"/>
              <p:cNvSpPr txBox="1"/>
              <p:nvPr/>
            </p:nvSpPr>
            <p:spPr>
              <a:xfrm>
                <a:off x="4992" y="1362"/>
                <a:ext cx="276"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a”</a:t>
                </a:r>
              </a:p>
            </p:txBody>
          </p:sp>
          <p:sp>
            <p:nvSpPr>
              <p:cNvPr id="625748" name="文本框 625747"/>
              <p:cNvSpPr txBox="1"/>
              <p:nvPr/>
            </p:nvSpPr>
            <p:spPr>
              <a:xfrm>
                <a:off x="4128" y="1794"/>
                <a:ext cx="285" cy="250"/>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b”</a:t>
                </a:r>
              </a:p>
            </p:txBody>
          </p:sp>
        </p:grpSp>
        <p:sp>
          <p:nvSpPr>
            <p:cNvPr id="625749" name="直接连接符 625748"/>
            <p:cNvSpPr>
              <a:spLocks noChangeAspect="1"/>
            </p:cNvSpPr>
            <p:nvPr/>
          </p:nvSpPr>
          <p:spPr>
            <a:xfrm>
              <a:off x="4348" y="1987"/>
              <a:ext cx="1" cy="54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25750" name="直接连接符 625749"/>
          <p:cNvSpPr/>
          <p:nvPr/>
        </p:nvSpPr>
        <p:spPr>
          <a:xfrm>
            <a:off x="7356475" y="2662238"/>
            <a:ext cx="0" cy="1655762"/>
          </a:xfrm>
          <a:prstGeom prst="line">
            <a:avLst/>
          </a:prstGeom>
          <a:ln w="0" cap="flat" cmpd="sng">
            <a:solidFill>
              <a:schemeClr val="hlink"/>
            </a:solidFill>
            <a:prstDash val="solid"/>
            <a:headEnd type="none" w="med" len="med"/>
            <a:tailEnd type="none" w="med" len="med"/>
          </a:ln>
        </p:spPr>
        <p:txBody>
          <a:bodyPr/>
          <a:lstStyle/>
          <a:p>
            <a:endParaRPr lang="zh-CN" altLang="en-US"/>
          </a:p>
        </p:txBody>
      </p:sp>
      <p:sp>
        <p:nvSpPr>
          <p:cNvPr id="625751" name="任意多边形 625750"/>
          <p:cNvSpPr>
            <a:spLocks noChangeAspect="1"/>
          </p:cNvSpPr>
          <p:nvPr/>
        </p:nvSpPr>
        <p:spPr>
          <a:xfrm>
            <a:off x="5222875" y="257810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sp>
        <p:nvSpPr>
          <p:cNvPr id="625752" name="任意多边形 625751"/>
          <p:cNvSpPr>
            <a:spLocks noChangeAspect="1"/>
          </p:cNvSpPr>
          <p:nvPr/>
        </p:nvSpPr>
        <p:spPr>
          <a:xfrm>
            <a:off x="5232400" y="289560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25753" name="任意多边形 625752"/>
          <p:cNvSpPr>
            <a:spLocks noChangeAspect="1"/>
          </p:cNvSpPr>
          <p:nvPr/>
        </p:nvSpPr>
        <p:spPr>
          <a:xfrm>
            <a:off x="5232400" y="426720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sp>
        <p:nvSpPr>
          <p:cNvPr id="625754" name="任意多边形 625753"/>
          <p:cNvSpPr>
            <a:spLocks noChangeAspect="1"/>
          </p:cNvSpPr>
          <p:nvPr/>
        </p:nvSpPr>
        <p:spPr>
          <a:xfrm>
            <a:off x="7300913" y="2895600"/>
            <a:ext cx="115887"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25755" name="任意多边形 625754"/>
          <p:cNvSpPr>
            <a:spLocks noChangeAspect="1"/>
          </p:cNvSpPr>
          <p:nvPr/>
        </p:nvSpPr>
        <p:spPr>
          <a:xfrm>
            <a:off x="7300913" y="2603500"/>
            <a:ext cx="115887"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sp>
        <p:nvSpPr>
          <p:cNvPr id="625756" name="文本框 625755"/>
          <p:cNvSpPr txBox="1"/>
          <p:nvPr/>
        </p:nvSpPr>
        <p:spPr>
          <a:xfrm>
            <a:off x="7099300" y="2289175"/>
            <a:ext cx="438150" cy="396875"/>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1”</a:t>
            </a:r>
          </a:p>
        </p:txBody>
      </p:sp>
      <p:sp>
        <p:nvSpPr>
          <p:cNvPr id="625757" name="文本框 625756"/>
          <p:cNvSpPr txBox="1"/>
          <p:nvPr/>
        </p:nvSpPr>
        <p:spPr>
          <a:xfrm>
            <a:off x="5105400" y="2238375"/>
            <a:ext cx="395288" cy="396875"/>
          </a:xfrm>
          <a:prstGeom prst="rect">
            <a:avLst/>
          </a:prstGeom>
          <a:noFill/>
          <a:ln w="9525">
            <a:noFill/>
          </a:ln>
        </p:spPr>
        <p:txBody>
          <a:bodyPr wrap="none" anchor="t" anchorCtr="0">
            <a:spAutoFit/>
          </a:bodyPr>
          <a:lstStyle/>
          <a:p>
            <a:r>
              <a:rPr lang="en-US" altLang="zh-CN">
                <a:solidFill>
                  <a:srgbClr val="CC3300"/>
                </a:solidFill>
                <a:latin typeface="Times New Roman" panose="02020603050405020304" pitchFamily="18" charset="0"/>
              </a:rPr>
              <a:t>1’</a:t>
            </a:r>
          </a:p>
        </p:txBody>
      </p:sp>
      <p:sp>
        <p:nvSpPr>
          <p:cNvPr id="625758" name="文本框 625757"/>
          <p:cNvSpPr txBox="1"/>
          <p:nvPr/>
        </p:nvSpPr>
        <p:spPr>
          <a:xfrm>
            <a:off x="5268913" y="2971800"/>
            <a:ext cx="395287" cy="396875"/>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2’</a:t>
            </a:r>
          </a:p>
        </p:txBody>
      </p:sp>
      <p:sp>
        <p:nvSpPr>
          <p:cNvPr id="625759" name="文本框 625758"/>
          <p:cNvSpPr txBox="1"/>
          <p:nvPr/>
        </p:nvSpPr>
        <p:spPr>
          <a:xfrm>
            <a:off x="7350125" y="2771775"/>
            <a:ext cx="438150" cy="396875"/>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2”</a:t>
            </a:r>
          </a:p>
        </p:txBody>
      </p:sp>
      <p:grpSp>
        <p:nvGrpSpPr>
          <p:cNvPr id="625760" name="组合 625759"/>
          <p:cNvGrpSpPr/>
          <p:nvPr/>
        </p:nvGrpSpPr>
        <p:grpSpPr>
          <a:xfrm>
            <a:off x="4114800" y="1349375"/>
            <a:ext cx="4838700" cy="4181475"/>
            <a:chOff x="2592" y="946"/>
            <a:chExt cx="3048" cy="2634"/>
          </a:xfrm>
        </p:grpSpPr>
        <p:sp>
          <p:nvSpPr>
            <p:cNvPr id="625761" name="直接连接符 625760"/>
            <p:cNvSpPr/>
            <p:nvPr/>
          </p:nvSpPr>
          <p:spPr>
            <a:xfrm>
              <a:off x="4131" y="2313"/>
              <a:ext cx="1016" cy="1015"/>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25762" name="组合 625761"/>
            <p:cNvGrpSpPr/>
            <p:nvPr/>
          </p:nvGrpSpPr>
          <p:grpSpPr>
            <a:xfrm>
              <a:off x="2592" y="946"/>
              <a:ext cx="3048" cy="2634"/>
              <a:chOff x="2592" y="946"/>
              <a:chExt cx="3048" cy="2634"/>
            </a:xfrm>
          </p:grpSpPr>
          <p:sp>
            <p:nvSpPr>
              <p:cNvPr id="625763" name="直接连接符 625762"/>
              <p:cNvSpPr/>
              <p:nvPr/>
            </p:nvSpPr>
            <p:spPr>
              <a:xfrm flipV="1">
                <a:off x="4131" y="1171"/>
                <a:ext cx="0" cy="221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5764" name="直接连接符 625763"/>
              <p:cNvSpPr/>
              <p:nvPr/>
            </p:nvSpPr>
            <p:spPr>
              <a:xfrm flipH="1">
                <a:off x="2809" y="2313"/>
                <a:ext cx="2423" cy="0"/>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5765" name="矩形 625764"/>
              <p:cNvSpPr/>
              <p:nvPr/>
            </p:nvSpPr>
            <p:spPr>
              <a:xfrm>
                <a:off x="4028" y="946"/>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25766" name="文本框 625765"/>
              <p:cNvSpPr txBox="1"/>
              <p:nvPr/>
            </p:nvSpPr>
            <p:spPr>
              <a:xfrm>
                <a:off x="2592" y="217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5767" name="文本框 625766"/>
              <p:cNvSpPr txBox="1"/>
              <p:nvPr/>
            </p:nvSpPr>
            <p:spPr>
              <a:xfrm>
                <a:off x="4128" y="3330"/>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5768" name="文本框 625767"/>
              <p:cNvSpPr txBox="1"/>
              <p:nvPr/>
            </p:nvSpPr>
            <p:spPr>
              <a:xfrm>
                <a:off x="5173" y="2192"/>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sp>
            <p:nvSpPr>
              <p:cNvPr id="625769" name="文本框 625768"/>
              <p:cNvSpPr txBox="1"/>
              <p:nvPr/>
            </p:nvSpPr>
            <p:spPr>
              <a:xfrm>
                <a:off x="3948" y="2320"/>
                <a:ext cx="203" cy="192"/>
              </a:xfrm>
              <a:prstGeom prst="rect">
                <a:avLst/>
              </a:prstGeom>
              <a:noFill/>
              <a:ln w="9525">
                <a:noFill/>
              </a:ln>
            </p:spPr>
            <p:txBody>
              <a:bodyPr wrap="none" anchor="t" anchorCtr="0">
                <a:spAutoFit/>
              </a:bodyPr>
              <a:lstStyle/>
              <a:p>
                <a:r>
                  <a:rPr lang="en-US" altLang="zh-CN" sz="1400">
                    <a:latin typeface="Times New Roman" panose="02020603050405020304" pitchFamily="18" charset="0"/>
                  </a:rPr>
                  <a:t>O</a:t>
                </a:r>
              </a:p>
            </p:txBody>
          </p:sp>
        </p:grpSp>
      </p:grpSp>
      <p:sp>
        <p:nvSpPr>
          <p:cNvPr id="625770" name="任意多边形 625769"/>
          <p:cNvSpPr>
            <a:spLocks noChangeAspect="1"/>
          </p:cNvSpPr>
          <p:nvPr/>
        </p:nvSpPr>
        <p:spPr>
          <a:xfrm>
            <a:off x="7581900" y="236220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FFCCFF"/>
          </a:solidFill>
          <a:ln w="3175" cap="flat" cmpd="sng">
            <a:solidFill>
              <a:schemeClr val="tx1"/>
            </a:solidFill>
            <a:prstDash val="solid"/>
            <a:headEnd type="none" w="med" len="med"/>
            <a:tailEnd type="none" w="med" len="med"/>
          </a:ln>
        </p:spPr>
        <p:txBody>
          <a:bodyPr/>
          <a:lstStyle/>
          <a:p>
            <a:endParaRPr lang="zh-CN" altLang="en-US"/>
          </a:p>
        </p:txBody>
      </p:sp>
      <p:sp>
        <p:nvSpPr>
          <p:cNvPr id="625771" name="任意多边形 625770"/>
          <p:cNvSpPr>
            <a:spLocks noChangeAspect="1"/>
          </p:cNvSpPr>
          <p:nvPr/>
        </p:nvSpPr>
        <p:spPr>
          <a:xfrm>
            <a:off x="5422900" y="2724150"/>
            <a:ext cx="115888" cy="115888"/>
          </a:xfrm>
          <a:custGeom>
            <a:avLst/>
            <a:gdLst/>
            <a:ahLst/>
            <a:cxnLst/>
            <a:rect l="0" t="0" r="0" b="0"/>
            <a:pathLst>
              <a:path w="101" h="101">
                <a:moveTo>
                  <a:pt x="101" y="51"/>
                </a:moveTo>
                <a:lnTo>
                  <a:pt x="86" y="15"/>
                </a:lnTo>
                <a:lnTo>
                  <a:pt x="51" y="0"/>
                </a:lnTo>
                <a:lnTo>
                  <a:pt x="15" y="15"/>
                </a:lnTo>
                <a:lnTo>
                  <a:pt x="0" y="51"/>
                </a:lnTo>
                <a:lnTo>
                  <a:pt x="15" y="86"/>
                </a:lnTo>
                <a:lnTo>
                  <a:pt x="51" y="101"/>
                </a:lnTo>
                <a:lnTo>
                  <a:pt x="86" y="86"/>
                </a:lnTo>
                <a:lnTo>
                  <a:pt x="101" y="51"/>
                </a:lnTo>
              </a:path>
            </a:pathLst>
          </a:custGeom>
          <a:solidFill>
            <a:srgbClr val="66FF33"/>
          </a:solidFill>
          <a:ln w="3175" cap="flat" cmpd="sng">
            <a:solidFill>
              <a:schemeClr val="tx1"/>
            </a:solidFill>
            <a:prstDash val="solid"/>
            <a:headEnd type="none" w="med" len="med"/>
            <a:tailEnd type="none" w="med" len="med"/>
          </a:ln>
        </p:spPr>
        <p:txBody>
          <a:bodyPr/>
          <a:lstStyle/>
          <a:p>
            <a:endParaRPr lang="zh-CN" altLang="en-US"/>
          </a:p>
        </p:txBody>
      </p:sp>
      <p:grpSp>
        <p:nvGrpSpPr>
          <p:cNvPr id="625772" name="组合 625771"/>
          <p:cNvGrpSpPr/>
          <p:nvPr/>
        </p:nvGrpSpPr>
        <p:grpSpPr>
          <a:xfrm>
            <a:off x="5486400" y="2608263"/>
            <a:ext cx="860425" cy="377825"/>
            <a:chOff x="2928" y="1331"/>
            <a:chExt cx="542" cy="238"/>
          </a:xfrm>
        </p:grpSpPr>
        <p:sp>
          <p:nvSpPr>
            <p:cNvPr id="625773" name="文本框 625772"/>
            <p:cNvSpPr txBox="1"/>
            <p:nvPr/>
          </p:nvSpPr>
          <p:spPr>
            <a:xfrm>
              <a:off x="3072" y="1331"/>
              <a:ext cx="284" cy="231"/>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(4’</a:t>
              </a:r>
            </a:p>
          </p:txBody>
        </p:sp>
        <p:sp>
          <p:nvSpPr>
            <p:cNvPr id="625774" name="文本框 625773"/>
            <p:cNvSpPr txBox="1"/>
            <p:nvPr/>
          </p:nvSpPr>
          <p:spPr>
            <a:xfrm>
              <a:off x="3306" y="1338"/>
              <a:ext cx="164" cy="231"/>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a:t>
              </a:r>
            </a:p>
          </p:txBody>
        </p:sp>
        <p:sp>
          <p:nvSpPr>
            <p:cNvPr id="625775" name="文本框 625774"/>
            <p:cNvSpPr txBox="1"/>
            <p:nvPr/>
          </p:nvSpPr>
          <p:spPr>
            <a:xfrm>
              <a:off x="2928" y="1331"/>
              <a:ext cx="236" cy="231"/>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3’</a:t>
              </a:r>
            </a:p>
          </p:txBody>
        </p:sp>
      </p:grpSp>
      <p:sp>
        <p:nvSpPr>
          <p:cNvPr id="625776" name="文本框 625775"/>
          <p:cNvSpPr txBox="1"/>
          <p:nvPr/>
        </p:nvSpPr>
        <p:spPr>
          <a:xfrm>
            <a:off x="7607300" y="2316163"/>
            <a:ext cx="1098550" cy="366712"/>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5”</a:t>
            </a:r>
            <a:r>
              <a:rPr lang="zh-CN" altLang="en-US" sz="1800" dirty="0">
                <a:solidFill>
                  <a:schemeClr val="tx2"/>
                </a:solidFill>
                <a:latin typeface="Times New Roman" panose="02020603050405020304" pitchFamily="18" charset="0"/>
              </a:rPr>
              <a:t>（</a:t>
            </a:r>
            <a:r>
              <a:rPr lang="en-US" altLang="zh-CN" sz="1800">
                <a:solidFill>
                  <a:schemeClr val="tx2"/>
                </a:solidFill>
                <a:latin typeface="Times New Roman" panose="02020603050405020304" pitchFamily="18" charset="0"/>
              </a:rPr>
              <a:t>6”</a:t>
            </a:r>
            <a:r>
              <a:rPr lang="zh-CN" altLang="en-US" sz="1800" dirty="0">
                <a:solidFill>
                  <a:schemeClr val="tx2"/>
                </a:solidFill>
                <a:latin typeface="Times New Roman" panose="02020603050405020304" pitchFamily="18" charset="0"/>
              </a:rPr>
              <a:t>）</a:t>
            </a:r>
            <a:endParaRPr lang="zh-CN" altLang="en-US" sz="1800">
              <a:solidFill>
                <a:schemeClr val="tx2"/>
              </a:solidFill>
              <a:latin typeface="Times New Roman" panose="02020603050405020304" pitchFamily="18" charset="0"/>
            </a:endParaRPr>
          </a:p>
        </p:txBody>
      </p:sp>
      <p:sp>
        <p:nvSpPr>
          <p:cNvPr id="625777" name="文本框 625776"/>
          <p:cNvSpPr txBox="1"/>
          <p:nvPr/>
        </p:nvSpPr>
        <p:spPr>
          <a:xfrm>
            <a:off x="4943475" y="4448175"/>
            <a:ext cx="606425"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1</a:t>
            </a:r>
            <a:r>
              <a:rPr lang="en-US" altLang="zh-CN">
                <a:solidFill>
                  <a:srgbClr val="0033CC"/>
                </a:solidFill>
                <a:latin typeface="Times New Roman" panose="02020603050405020304" pitchFamily="18" charset="0"/>
              </a:rPr>
              <a:t>(2)</a:t>
            </a:r>
          </a:p>
        </p:txBody>
      </p:sp>
      <p:sp>
        <p:nvSpPr>
          <p:cNvPr id="625778" name="文本框 625777"/>
          <p:cNvSpPr txBox="1"/>
          <p:nvPr/>
        </p:nvSpPr>
        <p:spPr>
          <a:xfrm>
            <a:off x="228600" y="6326188"/>
            <a:ext cx="3803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Ⅴ</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Ⅵ</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侧面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sp>
        <p:nvSpPr>
          <p:cNvPr id="625779" name="矩形 625778"/>
          <p:cNvSpPr/>
          <p:nvPr/>
        </p:nvSpPr>
        <p:spPr>
          <a:xfrm>
            <a:off x="4572000" y="5410200"/>
            <a:ext cx="4273550" cy="1311275"/>
          </a:xfrm>
          <a:prstGeom prst="rect">
            <a:avLst/>
          </a:prstGeom>
          <a:noFill/>
          <a:ln w="9525">
            <a:noFill/>
          </a:ln>
        </p:spPr>
        <p:txBody>
          <a:bodyPr wrap="none" anchor="t" anchorCtr="0">
            <a:spAutoFit/>
          </a:bodyPr>
          <a:lstStyle/>
          <a:p>
            <a:r>
              <a:rPr lang="zh-CN" altLang="en-US" dirty="0">
                <a:solidFill>
                  <a:srgbClr val="CC3399"/>
                </a:solidFill>
                <a:latin typeface="Times New Roman" panose="02020603050405020304" pitchFamily="18" charset="0"/>
                <a:ea typeface="仿宋_GB2312" pitchFamily="49" charset="-122"/>
              </a:rPr>
              <a:t>交叉两直线的三面投影都相交，</a:t>
            </a:r>
            <a:r>
              <a:rPr lang="zh-CN" altLang="en-US" dirty="0">
                <a:latin typeface="Times New Roman" panose="02020603050405020304" pitchFamily="18" charset="0"/>
                <a:ea typeface="仿宋_GB2312" pitchFamily="49" charset="-122"/>
              </a:rPr>
              <a:t>但各</a:t>
            </a:r>
          </a:p>
          <a:p>
            <a:r>
              <a:rPr lang="zh-CN" altLang="en-US" dirty="0">
                <a:latin typeface="Times New Roman" panose="02020603050405020304" pitchFamily="18" charset="0"/>
                <a:ea typeface="仿宋_GB2312" pitchFamily="49" charset="-122"/>
              </a:rPr>
              <a:t>同面投影交点的关系不符合点的投影</a:t>
            </a:r>
          </a:p>
          <a:p>
            <a:r>
              <a:rPr lang="zh-CN" altLang="en-US" dirty="0">
                <a:latin typeface="Times New Roman" panose="02020603050405020304" pitchFamily="18" charset="0"/>
                <a:ea typeface="仿宋_GB2312" pitchFamily="49" charset="-122"/>
              </a:rPr>
              <a:t>规律，均为重影点的投影。此例中有</a:t>
            </a:r>
          </a:p>
          <a:p>
            <a:r>
              <a:rPr lang="zh-CN" altLang="en-US" dirty="0">
                <a:latin typeface="Times New Roman" panose="02020603050405020304" pitchFamily="18" charset="0"/>
                <a:ea typeface="仿宋_GB2312" pitchFamily="49" charset="-122"/>
              </a:rPr>
              <a:t>三对重影点。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5677"/>
                                        </p:tgtEl>
                                        <p:attrNameLst>
                                          <p:attrName>style.visibility</p:attrName>
                                        </p:attrNameLst>
                                      </p:cBhvr>
                                      <p:to>
                                        <p:strVal val="visible"/>
                                      </p:to>
                                    </p:set>
                                    <p:animEffect transition="in" filter="wipe(left)">
                                      <p:cBhvr>
                                        <p:cTn id="7" dur="500"/>
                                        <p:tgtEl>
                                          <p:spTgt spid="6256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5678"/>
                                        </p:tgtEl>
                                        <p:attrNameLst>
                                          <p:attrName>style.visibility</p:attrName>
                                        </p:attrNameLst>
                                      </p:cBhvr>
                                      <p:to>
                                        <p:strVal val="visible"/>
                                      </p:to>
                                    </p:set>
                                    <p:animEffect transition="in" filter="wipe(left)">
                                      <p:cBhvr>
                                        <p:cTn id="12" dur="500"/>
                                        <p:tgtEl>
                                          <p:spTgt spid="6256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5697"/>
                                        </p:tgtEl>
                                        <p:attrNameLst>
                                          <p:attrName>style.visibility</p:attrName>
                                        </p:attrNameLst>
                                      </p:cBhvr>
                                      <p:to>
                                        <p:strVal val="visible"/>
                                      </p:to>
                                    </p:set>
                                    <p:animEffect transition="in" filter="wipe(left)">
                                      <p:cBhvr>
                                        <p:cTn id="17" dur="500"/>
                                        <p:tgtEl>
                                          <p:spTgt spid="6256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5667"/>
                                        </p:tgtEl>
                                        <p:attrNameLst>
                                          <p:attrName>style.visibility</p:attrName>
                                        </p:attrNameLst>
                                      </p:cBhvr>
                                      <p:to>
                                        <p:strVal val="visible"/>
                                      </p:to>
                                    </p:set>
                                    <p:animEffect transition="in" filter="wipe(left)">
                                      <p:cBhvr>
                                        <p:cTn id="22" dur="500"/>
                                        <p:tgtEl>
                                          <p:spTgt spid="6256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25680"/>
                                        </p:tgtEl>
                                        <p:attrNameLst>
                                          <p:attrName>style.visibility</p:attrName>
                                        </p:attrNameLst>
                                      </p:cBhvr>
                                      <p:to>
                                        <p:strVal val="visible"/>
                                      </p:to>
                                    </p:set>
                                    <p:animEffect transition="in" filter="wipe(left)">
                                      <p:cBhvr>
                                        <p:cTn id="27" dur="500"/>
                                        <p:tgtEl>
                                          <p:spTgt spid="62568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5679"/>
                                        </p:tgtEl>
                                        <p:attrNameLst>
                                          <p:attrName>style.visibility</p:attrName>
                                        </p:attrNameLst>
                                      </p:cBhvr>
                                      <p:to>
                                        <p:strVal val="visible"/>
                                      </p:to>
                                    </p:set>
                                    <p:animEffect transition="in" filter="wipe(left)">
                                      <p:cBhvr>
                                        <p:cTn id="32" dur="500"/>
                                        <p:tgtEl>
                                          <p:spTgt spid="6256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5703"/>
                                        </p:tgtEl>
                                        <p:attrNameLst>
                                          <p:attrName>style.visibility</p:attrName>
                                        </p:attrNameLst>
                                      </p:cBhvr>
                                      <p:to>
                                        <p:strVal val="visible"/>
                                      </p:to>
                                    </p:set>
                                    <p:animEffect transition="in" filter="wipe(left)">
                                      <p:cBhvr>
                                        <p:cTn id="37" dur="500"/>
                                        <p:tgtEl>
                                          <p:spTgt spid="6257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25704"/>
                                        </p:tgtEl>
                                        <p:attrNameLst>
                                          <p:attrName>style.visibility</p:attrName>
                                        </p:attrNameLst>
                                      </p:cBhvr>
                                      <p:to>
                                        <p:strVal val="visible"/>
                                      </p:to>
                                    </p:set>
                                    <p:animEffect transition="in" filter="wipe(left)">
                                      <p:cBhvr>
                                        <p:cTn id="42" dur="500"/>
                                        <p:tgtEl>
                                          <p:spTgt spid="62570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25690"/>
                                        </p:tgtEl>
                                        <p:attrNameLst>
                                          <p:attrName>style.visibility</p:attrName>
                                        </p:attrNameLst>
                                      </p:cBhvr>
                                      <p:to>
                                        <p:strVal val="visible"/>
                                      </p:to>
                                    </p:set>
                                    <p:animEffect transition="in" filter="wipe(down)">
                                      <p:cBhvr>
                                        <p:cTn id="47" dur="500"/>
                                        <p:tgtEl>
                                          <p:spTgt spid="6256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25691"/>
                                        </p:tgtEl>
                                        <p:attrNameLst>
                                          <p:attrName>style.visibility</p:attrName>
                                        </p:attrNameLst>
                                      </p:cBhvr>
                                      <p:to>
                                        <p:strVal val="visible"/>
                                      </p:to>
                                    </p:set>
                                    <p:animEffect transition="in" filter="wipe(left)">
                                      <p:cBhvr>
                                        <p:cTn id="52" dur="500"/>
                                        <p:tgtEl>
                                          <p:spTgt spid="62569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25694"/>
                                        </p:tgtEl>
                                        <p:attrNameLst>
                                          <p:attrName>style.visibility</p:attrName>
                                        </p:attrNameLst>
                                      </p:cBhvr>
                                      <p:to>
                                        <p:strVal val="visible"/>
                                      </p:to>
                                    </p:set>
                                    <p:animEffect transition="in" filter="wipe(left)">
                                      <p:cBhvr>
                                        <p:cTn id="57" dur="500"/>
                                        <p:tgtEl>
                                          <p:spTgt spid="62569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625676"/>
                                        </p:tgtEl>
                                        <p:attrNameLst>
                                          <p:attrName>style.visibility</p:attrName>
                                        </p:attrNameLst>
                                      </p:cBhvr>
                                      <p:to>
                                        <p:strVal val="visible"/>
                                      </p:to>
                                    </p:set>
                                    <p:animEffect transition="in" filter="wipe(up)">
                                      <p:cBhvr>
                                        <p:cTn id="62" dur="500"/>
                                        <p:tgtEl>
                                          <p:spTgt spid="62567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25760"/>
                                        </p:tgtEl>
                                        <p:attrNameLst>
                                          <p:attrName>style.visibility</p:attrName>
                                        </p:attrNameLst>
                                      </p:cBhvr>
                                      <p:to>
                                        <p:strVal val="visible"/>
                                      </p:to>
                                    </p:set>
                                    <p:animEffect transition="in" filter="wipe(left)">
                                      <p:cBhvr>
                                        <p:cTn id="67" dur="500"/>
                                        <p:tgtEl>
                                          <p:spTgt spid="62576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25709"/>
                                        </p:tgtEl>
                                        <p:attrNameLst>
                                          <p:attrName>style.visibility</p:attrName>
                                        </p:attrNameLst>
                                      </p:cBhvr>
                                      <p:to>
                                        <p:strVal val="visible"/>
                                      </p:to>
                                    </p:set>
                                    <p:animEffect transition="in" filter="wipe(left)">
                                      <p:cBhvr>
                                        <p:cTn id="72" dur="500"/>
                                        <p:tgtEl>
                                          <p:spTgt spid="62570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625731"/>
                                        </p:tgtEl>
                                        <p:attrNameLst>
                                          <p:attrName>style.visibility</p:attrName>
                                        </p:attrNameLst>
                                      </p:cBhvr>
                                      <p:to>
                                        <p:strVal val="visible"/>
                                      </p:to>
                                    </p:set>
                                    <p:animEffect transition="in" filter="wipe(up)">
                                      <p:cBhvr>
                                        <p:cTn id="77" dur="500"/>
                                        <p:tgtEl>
                                          <p:spTgt spid="62573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25753"/>
                                        </p:tgtEl>
                                        <p:attrNameLst>
                                          <p:attrName>style.visibility</p:attrName>
                                        </p:attrNameLst>
                                      </p:cBhvr>
                                      <p:to>
                                        <p:strVal val="visible"/>
                                      </p:to>
                                    </p:set>
                                    <p:animEffect transition="in" filter="wipe(left)">
                                      <p:cBhvr>
                                        <p:cTn id="82" dur="500"/>
                                        <p:tgtEl>
                                          <p:spTgt spid="62575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25777"/>
                                        </p:tgtEl>
                                        <p:attrNameLst>
                                          <p:attrName>style.visibility</p:attrName>
                                        </p:attrNameLst>
                                      </p:cBhvr>
                                      <p:to>
                                        <p:strVal val="visible"/>
                                      </p:to>
                                    </p:set>
                                    <p:animEffect transition="in" filter="wipe(left)">
                                      <p:cBhvr>
                                        <p:cTn id="87" dur="500"/>
                                        <p:tgtEl>
                                          <p:spTgt spid="62577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625708"/>
                                        </p:tgtEl>
                                        <p:attrNameLst>
                                          <p:attrName>style.visibility</p:attrName>
                                        </p:attrNameLst>
                                      </p:cBhvr>
                                      <p:to>
                                        <p:strVal val="visible"/>
                                      </p:to>
                                    </p:set>
                                    <p:animEffect transition="in" filter="wipe(down)">
                                      <p:cBhvr>
                                        <p:cTn id="92" dur="500"/>
                                        <p:tgtEl>
                                          <p:spTgt spid="62570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25751"/>
                                        </p:tgtEl>
                                        <p:attrNameLst>
                                          <p:attrName>style.visibility</p:attrName>
                                        </p:attrNameLst>
                                      </p:cBhvr>
                                      <p:to>
                                        <p:strVal val="visible"/>
                                      </p:to>
                                    </p:set>
                                    <p:animEffect transition="in" filter="wipe(left)">
                                      <p:cBhvr>
                                        <p:cTn id="97" dur="500"/>
                                        <p:tgtEl>
                                          <p:spTgt spid="62575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25752"/>
                                        </p:tgtEl>
                                        <p:attrNameLst>
                                          <p:attrName>style.visibility</p:attrName>
                                        </p:attrNameLst>
                                      </p:cBhvr>
                                      <p:to>
                                        <p:strVal val="visible"/>
                                      </p:to>
                                    </p:set>
                                    <p:animEffect transition="in" filter="wipe(left)">
                                      <p:cBhvr>
                                        <p:cTn id="102" dur="500"/>
                                        <p:tgtEl>
                                          <p:spTgt spid="62575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25757"/>
                                        </p:tgtEl>
                                        <p:attrNameLst>
                                          <p:attrName>style.visibility</p:attrName>
                                        </p:attrNameLst>
                                      </p:cBhvr>
                                      <p:to>
                                        <p:strVal val="visible"/>
                                      </p:to>
                                    </p:set>
                                    <p:animEffect transition="in" filter="wipe(left)">
                                      <p:cBhvr>
                                        <p:cTn id="107" dur="500"/>
                                        <p:tgtEl>
                                          <p:spTgt spid="62575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625758"/>
                                        </p:tgtEl>
                                        <p:attrNameLst>
                                          <p:attrName>style.visibility</p:attrName>
                                        </p:attrNameLst>
                                      </p:cBhvr>
                                      <p:to>
                                        <p:strVal val="visible"/>
                                      </p:to>
                                    </p:set>
                                    <p:animEffect transition="in" filter="wipe(left)">
                                      <p:cBhvr>
                                        <p:cTn id="112" dur="500"/>
                                        <p:tgtEl>
                                          <p:spTgt spid="62575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25707"/>
                                        </p:tgtEl>
                                        <p:attrNameLst>
                                          <p:attrName>style.visibility</p:attrName>
                                        </p:attrNameLst>
                                      </p:cBhvr>
                                      <p:to>
                                        <p:strVal val="visible"/>
                                      </p:to>
                                    </p:set>
                                    <p:animEffect transition="in" filter="wipe(left)">
                                      <p:cBhvr>
                                        <p:cTn id="117" dur="500"/>
                                        <p:tgtEl>
                                          <p:spTgt spid="62570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25706"/>
                                        </p:tgtEl>
                                        <p:attrNameLst>
                                          <p:attrName>style.visibility</p:attrName>
                                        </p:attrNameLst>
                                      </p:cBhvr>
                                      <p:to>
                                        <p:strVal val="visible"/>
                                      </p:to>
                                    </p:set>
                                    <p:animEffect transition="in" filter="wipe(left)">
                                      <p:cBhvr>
                                        <p:cTn id="122" dur="500"/>
                                        <p:tgtEl>
                                          <p:spTgt spid="62570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nodeType="clickEffect">
                                  <p:stCondLst>
                                    <p:cond delay="0"/>
                                  </p:stCondLst>
                                  <p:childTnLst>
                                    <p:set>
                                      <p:cBhvr>
                                        <p:cTn id="126" dur="1" fill="hold">
                                          <p:stCondLst>
                                            <p:cond delay="0"/>
                                          </p:stCondLst>
                                        </p:cTn>
                                        <p:tgtEl>
                                          <p:spTgt spid="625750"/>
                                        </p:tgtEl>
                                        <p:attrNameLst>
                                          <p:attrName>style.visibility</p:attrName>
                                        </p:attrNameLst>
                                      </p:cBhvr>
                                      <p:to>
                                        <p:strVal val="visible"/>
                                      </p:to>
                                    </p:set>
                                    <p:animEffect transition="in" filter="wipe(down)">
                                      <p:cBhvr>
                                        <p:cTn id="127" dur="500"/>
                                        <p:tgtEl>
                                          <p:spTgt spid="625750"/>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25755"/>
                                        </p:tgtEl>
                                        <p:attrNameLst>
                                          <p:attrName>style.visibility</p:attrName>
                                        </p:attrNameLst>
                                      </p:cBhvr>
                                      <p:to>
                                        <p:strVal val="visible"/>
                                      </p:to>
                                    </p:set>
                                    <p:animEffect transition="in" filter="wipe(left)">
                                      <p:cBhvr>
                                        <p:cTn id="132" dur="500"/>
                                        <p:tgtEl>
                                          <p:spTgt spid="62575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625756"/>
                                        </p:tgtEl>
                                        <p:attrNameLst>
                                          <p:attrName>style.visibility</p:attrName>
                                        </p:attrNameLst>
                                      </p:cBhvr>
                                      <p:to>
                                        <p:strVal val="visible"/>
                                      </p:to>
                                    </p:set>
                                    <p:animEffect transition="in" filter="wipe(left)">
                                      <p:cBhvr>
                                        <p:cTn id="137" dur="500"/>
                                        <p:tgtEl>
                                          <p:spTgt spid="62575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25705"/>
                                        </p:tgtEl>
                                        <p:attrNameLst>
                                          <p:attrName>style.visibility</p:attrName>
                                        </p:attrNameLst>
                                      </p:cBhvr>
                                      <p:to>
                                        <p:strVal val="visible"/>
                                      </p:to>
                                    </p:set>
                                    <p:animEffect transition="in" filter="wipe(left)">
                                      <p:cBhvr>
                                        <p:cTn id="142" dur="500"/>
                                        <p:tgtEl>
                                          <p:spTgt spid="625705"/>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625754"/>
                                        </p:tgtEl>
                                        <p:attrNameLst>
                                          <p:attrName>style.visibility</p:attrName>
                                        </p:attrNameLst>
                                      </p:cBhvr>
                                      <p:to>
                                        <p:strVal val="visible"/>
                                      </p:to>
                                    </p:set>
                                    <p:animEffect transition="in" filter="wipe(left)">
                                      <p:cBhvr>
                                        <p:cTn id="147" dur="500"/>
                                        <p:tgtEl>
                                          <p:spTgt spid="625754"/>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625759"/>
                                        </p:tgtEl>
                                        <p:attrNameLst>
                                          <p:attrName>style.visibility</p:attrName>
                                        </p:attrNameLst>
                                      </p:cBhvr>
                                      <p:to>
                                        <p:strVal val="visible"/>
                                      </p:to>
                                    </p:set>
                                    <p:animEffect transition="in" filter="wipe(left)">
                                      <p:cBhvr>
                                        <p:cTn id="152" dur="500"/>
                                        <p:tgtEl>
                                          <p:spTgt spid="625759"/>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25771"/>
                                        </p:tgtEl>
                                        <p:attrNameLst>
                                          <p:attrName>style.visibility</p:attrName>
                                        </p:attrNameLst>
                                      </p:cBhvr>
                                      <p:to>
                                        <p:strVal val="visible"/>
                                      </p:to>
                                    </p:set>
                                    <p:animEffect transition="in" filter="wipe(left)">
                                      <p:cBhvr>
                                        <p:cTn id="157" dur="500"/>
                                        <p:tgtEl>
                                          <p:spTgt spid="625771"/>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625772"/>
                                        </p:tgtEl>
                                        <p:attrNameLst>
                                          <p:attrName>style.visibility</p:attrName>
                                        </p:attrNameLst>
                                      </p:cBhvr>
                                      <p:to>
                                        <p:strVal val="visible"/>
                                      </p:to>
                                    </p:set>
                                    <p:animEffect transition="in" filter="wipe(left)">
                                      <p:cBhvr>
                                        <p:cTn id="162" dur="500"/>
                                        <p:tgtEl>
                                          <p:spTgt spid="625772"/>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625666"/>
                                        </p:tgtEl>
                                        <p:attrNameLst>
                                          <p:attrName>style.visibility</p:attrName>
                                        </p:attrNameLst>
                                      </p:cBhvr>
                                      <p:to>
                                        <p:strVal val="visible"/>
                                      </p:to>
                                    </p:set>
                                    <p:animEffect transition="in" filter="wipe(left)">
                                      <p:cBhvr>
                                        <p:cTn id="167" dur="500"/>
                                        <p:tgtEl>
                                          <p:spTgt spid="625666"/>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nodeType="clickEffect">
                                  <p:stCondLst>
                                    <p:cond delay="0"/>
                                  </p:stCondLst>
                                  <p:childTnLst>
                                    <p:set>
                                      <p:cBhvr>
                                        <p:cTn id="171" dur="1" fill="hold">
                                          <p:stCondLst>
                                            <p:cond delay="0"/>
                                          </p:stCondLst>
                                        </p:cTn>
                                        <p:tgtEl>
                                          <p:spTgt spid="625770"/>
                                        </p:tgtEl>
                                        <p:attrNameLst>
                                          <p:attrName>style.visibility</p:attrName>
                                        </p:attrNameLst>
                                      </p:cBhvr>
                                      <p:to>
                                        <p:strVal val="visible"/>
                                      </p:to>
                                    </p:set>
                                    <p:animEffect transition="in" filter="wipe(left)">
                                      <p:cBhvr>
                                        <p:cTn id="172" dur="500"/>
                                        <p:tgtEl>
                                          <p:spTgt spid="625770"/>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625776"/>
                                        </p:tgtEl>
                                        <p:attrNameLst>
                                          <p:attrName>style.visibility</p:attrName>
                                        </p:attrNameLst>
                                      </p:cBhvr>
                                      <p:to>
                                        <p:strVal val="visible"/>
                                      </p:to>
                                    </p:set>
                                    <p:animEffect transition="in" filter="wipe(left)">
                                      <p:cBhvr>
                                        <p:cTn id="177" dur="500"/>
                                        <p:tgtEl>
                                          <p:spTgt spid="625776"/>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625778"/>
                                        </p:tgtEl>
                                        <p:attrNameLst>
                                          <p:attrName>style.visibility</p:attrName>
                                        </p:attrNameLst>
                                      </p:cBhvr>
                                      <p:to>
                                        <p:strVal val="visible"/>
                                      </p:to>
                                    </p:set>
                                    <p:animEffect transition="in" filter="wipe(left)">
                                      <p:cBhvr>
                                        <p:cTn id="182" dur="500"/>
                                        <p:tgtEl>
                                          <p:spTgt spid="625778"/>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625779"/>
                                        </p:tgtEl>
                                        <p:attrNameLst>
                                          <p:attrName>style.visibility</p:attrName>
                                        </p:attrNameLst>
                                      </p:cBhvr>
                                      <p:to>
                                        <p:strVal val="visible"/>
                                      </p:to>
                                    </p:set>
                                    <p:animEffect transition="in" filter="wipe(left)">
                                      <p:cBhvr>
                                        <p:cTn id="187" dur="500"/>
                                        <p:tgtEl>
                                          <p:spTgt spid="625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66" grpId="0"/>
      <p:bldP spid="625676" grpId="0"/>
      <p:bldP spid="625677" grpId="0"/>
      <p:bldP spid="625678" grpId="0"/>
      <p:bldP spid="625679" grpId="0"/>
      <p:bldP spid="625704" grpId="0"/>
      <p:bldP spid="625756" grpId="0"/>
      <p:bldP spid="625757" grpId="0"/>
      <p:bldP spid="625758" grpId="0"/>
      <p:bldP spid="625759" grpId="0"/>
      <p:bldP spid="625776" grpId="0"/>
      <p:bldP spid="625777" grpId="0"/>
      <p:bldP spid="625778" grpId="0"/>
      <p:bldP spid="62577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矩形 626689"/>
          <p:cNvSpPr/>
          <p:nvPr/>
        </p:nvSpPr>
        <p:spPr>
          <a:xfrm>
            <a:off x="381000" y="533400"/>
            <a:ext cx="8001000" cy="701675"/>
          </a:xfrm>
          <a:prstGeom prst="rect">
            <a:avLst/>
          </a:prstGeom>
          <a:noFill/>
          <a:ln w="9525">
            <a:noFill/>
          </a:ln>
        </p:spPr>
        <p:txBody>
          <a:bodyPr>
            <a:spAutoFit/>
          </a:bodyPr>
          <a:lstStyle/>
          <a:p>
            <a:pPr indent="269875" algn="just" eaLnBrk="0" hangingPunct="0"/>
            <a:r>
              <a:rPr lang="en-US" altLang="zh-CN" dirty="0">
                <a:latin typeface="Times New Roman" panose="02020603050405020304" pitchFamily="18" charset="0"/>
              </a:rPr>
              <a:t>    </a:t>
            </a:r>
            <a:r>
              <a:rPr lang="zh-CN" altLang="en-US" dirty="0">
                <a:latin typeface="Times New Roman" panose="02020603050405020304" pitchFamily="18" charset="0"/>
              </a:rPr>
              <a:t>有时，交叉两直线会出现两组同面投影平行，另一组相交，</a:t>
            </a:r>
          </a:p>
          <a:p>
            <a:pPr indent="269875" algn="just" eaLnBrk="0" hangingPunct="0"/>
            <a:r>
              <a:rPr lang="zh-CN" altLang="en-US" dirty="0">
                <a:latin typeface="Times New Roman" panose="02020603050405020304" pitchFamily="18" charset="0"/>
              </a:rPr>
              <a:t>有一对重影点的情况。</a:t>
            </a:r>
          </a:p>
        </p:txBody>
      </p:sp>
      <p:sp>
        <p:nvSpPr>
          <p:cNvPr id="626691" name="文本框 626690"/>
          <p:cNvSpPr txBox="1"/>
          <p:nvPr/>
        </p:nvSpPr>
        <p:spPr>
          <a:xfrm>
            <a:off x="609600" y="1371600"/>
            <a:ext cx="7596188" cy="701675"/>
          </a:xfrm>
          <a:prstGeom prst="rect">
            <a:avLst/>
          </a:prstGeom>
          <a:noFill/>
          <a:ln w="9525">
            <a:noFill/>
          </a:ln>
        </p:spPr>
        <p:txBody>
          <a:bodyPr wrap="none" anchor="t" anchorCtr="0">
            <a:spAutoFit/>
          </a:bodyPr>
          <a:lstStyle/>
          <a:p>
            <a:pPr eaLnBrk="0" hangingPunct="0"/>
            <a:r>
              <a:rPr lang="zh-CN" altLang="en-US" dirty="0">
                <a:latin typeface="Times New Roman" panose="02020603050405020304" pitchFamily="18" charset="0"/>
              </a:rPr>
              <a:t>还会出现两组同面投影相交、另一组平行，有两对重影点的情况。</a:t>
            </a:r>
          </a:p>
          <a:p>
            <a:endParaRPr lang="zh-CN" altLang="en-US">
              <a:latin typeface="Times New Roman" panose="02020603050405020304" pitchFamily="18" charset="0"/>
            </a:endParaRPr>
          </a:p>
        </p:txBody>
      </p:sp>
      <p:grpSp>
        <p:nvGrpSpPr>
          <p:cNvPr id="626692" name="组合 626691"/>
          <p:cNvGrpSpPr/>
          <p:nvPr/>
        </p:nvGrpSpPr>
        <p:grpSpPr>
          <a:xfrm>
            <a:off x="222250" y="2035175"/>
            <a:ext cx="4375150" cy="3898900"/>
            <a:chOff x="140" y="1282"/>
            <a:chExt cx="2756" cy="2456"/>
          </a:xfrm>
        </p:grpSpPr>
        <p:sp>
          <p:nvSpPr>
            <p:cNvPr id="626693" name="文本框 626692"/>
            <p:cNvSpPr txBox="1"/>
            <p:nvPr/>
          </p:nvSpPr>
          <p:spPr>
            <a:xfrm>
              <a:off x="2429" y="2558"/>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grpSp>
          <p:nvGrpSpPr>
            <p:cNvPr id="626694" name="组合 626693"/>
            <p:cNvGrpSpPr/>
            <p:nvPr/>
          </p:nvGrpSpPr>
          <p:grpSpPr>
            <a:xfrm>
              <a:off x="140" y="1282"/>
              <a:ext cx="2306" cy="2456"/>
              <a:chOff x="140" y="1282"/>
              <a:chExt cx="2306" cy="2456"/>
            </a:xfrm>
          </p:grpSpPr>
          <p:sp>
            <p:nvSpPr>
              <p:cNvPr id="626695" name="直接连接符 626694"/>
              <p:cNvSpPr>
                <a:spLocks noChangeAspect="1"/>
              </p:cNvSpPr>
              <p:nvPr/>
            </p:nvSpPr>
            <p:spPr>
              <a:xfrm>
                <a:off x="1008" y="2334"/>
                <a:ext cx="1075"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696" name="直接连接符 626695"/>
              <p:cNvSpPr>
                <a:spLocks noChangeAspect="1"/>
              </p:cNvSpPr>
              <p:nvPr/>
            </p:nvSpPr>
            <p:spPr>
              <a:xfrm>
                <a:off x="1008" y="2797"/>
                <a:ext cx="56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697" name="直接连接符 626696"/>
              <p:cNvSpPr>
                <a:spLocks noChangeAspect="1"/>
              </p:cNvSpPr>
              <p:nvPr/>
            </p:nvSpPr>
            <p:spPr>
              <a:xfrm flipH="1">
                <a:off x="583" y="2946"/>
                <a:ext cx="1149"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698" name="直接连接符 626697"/>
              <p:cNvSpPr>
                <a:spLocks noChangeAspect="1"/>
              </p:cNvSpPr>
              <p:nvPr/>
            </p:nvSpPr>
            <p:spPr>
              <a:xfrm flipH="1">
                <a:off x="1008" y="3271"/>
                <a:ext cx="1075"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699" name="直接连接符 626698"/>
              <p:cNvSpPr>
                <a:spLocks noChangeAspect="1"/>
              </p:cNvSpPr>
              <p:nvPr/>
            </p:nvSpPr>
            <p:spPr>
              <a:xfrm flipH="1">
                <a:off x="583" y="3386"/>
                <a:ext cx="162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0" name="直接连接符 626699"/>
              <p:cNvSpPr>
                <a:spLocks noChangeAspect="1"/>
              </p:cNvSpPr>
              <p:nvPr/>
            </p:nvSpPr>
            <p:spPr>
              <a:xfrm>
                <a:off x="583" y="1884"/>
                <a:ext cx="162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1" name="直接连接符 626700"/>
              <p:cNvSpPr>
                <a:spLocks noChangeAspect="1"/>
              </p:cNvSpPr>
              <p:nvPr/>
            </p:nvSpPr>
            <p:spPr>
              <a:xfrm>
                <a:off x="583" y="2486"/>
                <a:ext cx="114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2" name="直接连接符 626701"/>
              <p:cNvSpPr>
                <a:spLocks noChangeAspect="1"/>
              </p:cNvSpPr>
              <p:nvPr/>
            </p:nvSpPr>
            <p:spPr>
              <a:xfrm>
                <a:off x="1008" y="1681"/>
                <a:ext cx="56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3" name="直接连接符 626702"/>
              <p:cNvSpPr>
                <a:spLocks noChangeAspect="1"/>
              </p:cNvSpPr>
              <p:nvPr/>
            </p:nvSpPr>
            <p:spPr>
              <a:xfrm flipH="1">
                <a:off x="338" y="2654"/>
                <a:ext cx="2108"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6704" name="直接连接符 626703"/>
              <p:cNvSpPr>
                <a:spLocks noChangeAspect="1"/>
              </p:cNvSpPr>
              <p:nvPr/>
            </p:nvSpPr>
            <p:spPr>
              <a:xfrm>
                <a:off x="1008" y="1681"/>
                <a:ext cx="2" cy="653"/>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26705" name="直接连接符 626704"/>
              <p:cNvSpPr>
                <a:spLocks noChangeAspect="1"/>
              </p:cNvSpPr>
              <p:nvPr/>
            </p:nvSpPr>
            <p:spPr>
              <a:xfrm>
                <a:off x="1008" y="2334"/>
                <a:ext cx="2" cy="4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6" name="直接连接符 626705"/>
              <p:cNvSpPr>
                <a:spLocks noChangeAspect="1"/>
              </p:cNvSpPr>
              <p:nvPr/>
            </p:nvSpPr>
            <p:spPr>
              <a:xfrm>
                <a:off x="583" y="2486"/>
                <a:ext cx="1" cy="4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07" name="直接连接符 626706"/>
              <p:cNvSpPr>
                <a:spLocks noChangeAspect="1"/>
              </p:cNvSpPr>
              <p:nvPr/>
            </p:nvSpPr>
            <p:spPr>
              <a:xfrm>
                <a:off x="583" y="2946"/>
                <a:ext cx="1" cy="44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08" name="直接连接符 626707"/>
              <p:cNvSpPr>
                <a:spLocks noChangeAspect="1"/>
              </p:cNvSpPr>
              <p:nvPr/>
            </p:nvSpPr>
            <p:spPr>
              <a:xfrm>
                <a:off x="1008" y="2797"/>
                <a:ext cx="2" cy="474"/>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26709" name="直接连接符 626708"/>
              <p:cNvSpPr>
                <a:spLocks noChangeAspect="1"/>
              </p:cNvSpPr>
              <p:nvPr/>
            </p:nvSpPr>
            <p:spPr>
              <a:xfrm>
                <a:off x="583" y="1884"/>
                <a:ext cx="1" cy="6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10" name="直接连接符 626709"/>
              <p:cNvSpPr>
                <a:spLocks noChangeAspect="1"/>
              </p:cNvSpPr>
              <p:nvPr/>
            </p:nvSpPr>
            <p:spPr>
              <a:xfrm>
                <a:off x="1572" y="1681"/>
                <a:ext cx="1" cy="111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11" name="直接连接符 626710"/>
              <p:cNvSpPr>
                <a:spLocks noChangeAspect="1"/>
              </p:cNvSpPr>
              <p:nvPr/>
            </p:nvSpPr>
            <p:spPr>
              <a:xfrm flipV="1">
                <a:off x="1418" y="1503"/>
                <a:ext cx="1" cy="206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6712" name="直接连接符 626711"/>
              <p:cNvSpPr>
                <a:spLocks noChangeAspect="1"/>
              </p:cNvSpPr>
              <p:nvPr/>
            </p:nvSpPr>
            <p:spPr>
              <a:xfrm>
                <a:off x="1418" y="2654"/>
                <a:ext cx="787" cy="7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13" name="直接连接符 626712"/>
              <p:cNvSpPr>
                <a:spLocks noChangeAspect="1"/>
              </p:cNvSpPr>
              <p:nvPr/>
            </p:nvSpPr>
            <p:spPr>
              <a:xfrm>
                <a:off x="1732" y="2486"/>
                <a:ext cx="1" cy="4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14" name="直接连接符 626713"/>
              <p:cNvSpPr>
                <a:spLocks noChangeAspect="1"/>
              </p:cNvSpPr>
              <p:nvPr/>
            </p:nvSpPr>
            <p:spPr>
              <a:xfrm>
                <a:off x="2083" y="2334"/>
                <a:ext cx="1" cy="9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15" name="直接连接符 626714"/>
              <p:cNvSpPr>
                <a:spLocks noChangeAspect="1"/>
              </p:cNvSpPr>
              <p:nvPr/>
            </p:nvSpPr>
            <p:spPr>
              <a:xfrm>
                <a:off x="2205" y="1884"/>
                <a:ext cx="2" cy="150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16" name="直接连接符 626715"/>
              <p:cNvSpPr>
                <a:spLocks noChangeAspect="1"/>
              </p:cNvSpPr>
              <p:nvPr/>
            </p:nvSpPr>
            <p:spPr>
              <a:xfrm>
                <a:off x="1572" y="1681"/>
                <a:ext cx="511" cy="653"/>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26717" name="直接连接符 626716"/>
              <p:cNvSpPr>
                <a:spLocks noChangeAspect="1"/>
              </p:cNvSpPr>
              <p:nvPr/>
            </p:nvSpPr>
            <p:spPr>
              <a:xfrm flipH="1">
                <a:off x="1732" y="1884"/>
                <a:ext cx="473" cy="6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18" name="文本框 626717"/>
              <p:cNvSpPr txBox="1"/>
              <p:nvPr/>
            </p:nvSpPr>
            <p:spPr>
              <a:xfrm>
                <a:off x="140" y="253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6719" name="文本框 626718"/>
              <p:cNvSpPr txBox="1"/>
              <p:nvPr/>
            </p:nvSpPr>
            <p:spPr>
              <a:xfrm>
                <a:off x="1373" y="246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26720" name="文本框 626719"/>
              <p:cNvSpPr txBox="1"/>
              <p:nvPr/>
            </p:nvSpPr>
            <p:spPr>
              <a:xfrm>
                <a:off x="1381" y="3488"/>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6721" name="文本框 626720"/>
              <p:cNvSpPr txBox="1"/>
              <p:nvPr/>
            </p:nvSpPr>
            <p:spPr>
              <a:xfrm>
                <a:off x="1389" y="1282"/>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26722" name="文本框 626721"/>
              <p:cNvSpPr txBox="1"/>
              <p:nvPr/>
            </p:nvSpPr>
            <p:spPr>
              <a:xfrm>
                <a:off x="328" y="233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23" name="文本框 626722"/>
              <p:cNvSpPr txBox="1"/>
              <p:nvPr/>
            </p:nvSpPr>
            <p:spPr>
              <a:xfrm>
                <a:off x="368" y="171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24" name="文本框 626723"/>
              <p:cNvSpPr txBox="1"/>
              <p:nvPr/>
            </p:nvSpPr>
            <p:spPr>
              <a:xfrm>
                <a:off x="1696" y="2434"/>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25" name="文本框 626724"/>
              <p:cNvSpPr txBox="1"/>
              <p:nvPr/>
            </p:nvSpPr>
            <p:spPr>
              <a:xfrm>
                <a:off x="392" y="326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26" name="文本框 626725"/>
              <p:cNvSpPr txBox="1"/>
              <p:nvPr/>
            </p:nvSpPr>
            <p:spPr>
              <a:xfrm>
                <a:off x="378" y="2826"/>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27" name="文本框 626726"/>
              <p:cNvSpPr txBox="1"/>
              <p:nvPr/>
            </p:nvSpPr>
            <p:spPr>
              <a:xfrm>
                <a:off x="2163" y="1714"/>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28" name="文本框 626727"/>
              <p:cNvSpPr txBox="1"/>
              <p:nvPr/>
            </p:nvSpPr>
            <p:spPr>
              <a:xfrm>
                <a:off x="864" y="1474"/>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29" name="文本框 626728"/>
              <p:cNvSpPr txBox="1"/>
              <p:nvPr/>
            </p:nvSpPr>
            <p:spPr>
              <a:xfrm>
                <a:off x="768" y="2242"/>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6730" name="文本框 626729"/>
              <p:cNvSpPr txBox="1"/>
              <p:nvPr/>
            </p:nvSpPr>
            <p:spPr>
              <a:xfrm>
                <a:off x="2024" y="2242"/>
                <a:ext cx="28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6731" name="文本框 626730"/>
              <p:cNvSpPr txBox="1"/>
              <p:nvPr/>
            </p:nvSpPr>
            <p:spPr>
              <a:xfrm>
                <a:off x="1488" y="1474"/>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32" name="文本框 626731"/>
              <p:cNvSpPr txBox="1"/>
              <p:nvPr/>
            </p:nvSpPr>
            <p:spPr>
              <a:xfrm>
                <a:off x="800" y="2674"/>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33" name="文本框 626732"/>
              <p:cNvSpPr txBox="1"/>
              <p:nvPr/>
            </p:nvSpPr>
            <p:spPr>
              <a:xfrm>
                <a:off x="808" y="3138"/>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grpSp>
        <p:nvGrpSpPr>
          <p:cNvPr id="626734" name="组合 626733"/>
          <p:cNvGrpSpPr/>
          <p:nvPr/>
        </p:nvGrpSpPr>
        <p:grpSpPr>
          <a:xfrm>
            <a:off x="4495800" y="2035175"/>
            <a:ext cx="4654550" cy="3759200"/>
            <a:chOff x="2832" y="1282"/>
            <a:chExt cx="2932" cy="2368"/>
          </a:xfrm>
        </p:grpSpPr>
        <p:sp>
          <p:nvSpPr>
            <p:cNvPr id="626735" name="文本框 626734"/>
            <p:cNvSpPr txBox="1"/>
            <p:nvPr/>
          </p:nvSpPr>
          <p:spPr>
            <a:xfrm>
              <a:off x="2832" y="253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nvGrpSpPr>
            <p:cNvPr id="626736" name="组合 626735"/>
            <p:cNvGrpSpPr/>
            <p:nvPr/>
          </p:nvGrpSpPr>
          <p:grpSpPr>
            <a:xfrm>
              <a:off x="2928" y="1282"/>
              <a:ext cx="2836" cy="2368"/>
              <a:chOff x="2928" y="1282"/>
              <a:chExt cx="2836" cy="2368"/>
            </a:xfrm>
          </p:grpSpPr>
          <p:sp>
            <p:nvSpPr>
              <p:cNvPr id="626737" name="直接连接符 626736"/>
              <p:cNvSpPr>
                <a:spLocks noChangeAspect="1"/>
              </p:cNvSpPr>
              <p:nvPr/>
            </p:nvSpPr>
            <p:spPr>
              <a:xfrm flipV="1">
                <a:off x="4510" y="1507"/>
                <a:ext cx="3" cy="1884"/>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6738" name="直接连接符 626737"/>
              <p:cNvSpPr>
                <a:spLocks noChangeAspect="1"/>
              </p:cNvSpPr>
              <p:nvPr/>
            </p:nvSpPr>
            <p:spPr>
              <a:xfrm flipV="1">
                <a:off x="4602" y="1707"/>
                <a:ext cx="587" cy="4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39" name="直接连接符 626738"/>
              <p:cNvSpPr>
                <a:spLocks noChangeAspect="1"/>
              </p:cNvSpPr>
              <p:nvPr/>
            </p:nvSpPr>
            <p:spPr>
              <a:xfrm flipH="1">
                <a:off x="4133" y="3328"/>
                <a:ext cx="1056"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40" name="直接连接符 626739"/>
              <p:cNvSpPr>
                <a:spLocks noChangeAspect="1"/>
              </p:cNvSpPr>
              <p:nvPr/>
            </p:nvSpPr>
            <p:spPr>
              <a:xfrm>
                <a:off x="4133" y="1707"/>
                <a:ext cx="105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41" name="直接连接符 626740"/>
              <p:cNvSpPr>
                <a:spLocks noChangeAspect="1"/>
              </p:cNvSpPr>
              <p:nvPr/>
            </p:nvSpPr>
            <p:spPr>
              <a:xfrm>
                <a:off x="4511" y="2648"/>
                <a:ext cx="920" cy="92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6742" name="直接连接符 626741"/>
              <p:cNvSpPr>
                <a:spLocks noChangeAspect="1"/>
              </p:cNvSpPr>
              <p:nvPr/>
            </p:nvSpPr>
            <p:spPr>
              <a:xfrm>
                <a:off x="3028" y="2648"/>
                <a:ext cx="2349" cy="2"/>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6743" name="直接连接符 626742"/>
              <p:cNvSpPr>
                <a:spLocks noChangeAspect="1"/>
              </p:cNvSpPr>
              <p:nvPr/>
            </p:nvSpPr>
            <p:spPr>
              <a:xfrm>
                <a:off x="3215" y="2739"/>
                <a:ext cx="918" cy="58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44" name="直接连接符 626743"/>
              <p:cNvSpPr>
                <a:spLocks noChangeAspect="1"/>
              </p:cNvSpPr>
              <p:nvPr/>
            </p:nvSpPr>
            <p:spPr>
              <a:xfrm>
                <a:off x="4133" y="1707"/>
                <a:ext cx="3" cy="162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45" name="直接连接符 626744"/>
              <p:cNvSpPr>
                <a:spLocks noChangeAspect="1"/>
              </p:cNvSpPr>
              <p:nvPr/>
            </p:nvSpPr>
            <p:spPr>
              <a:xfrm flipV="1">
                <a:off x="3364" y="2762"/>
                <a:ext cx="1023" cy="394"/>
              </a:xfrm>
              <a:prstGeom prst="line">
                <a:avLst/>
              </a:prstGeom>
              <a:ln w="38100" cap="flat" cmpd="sng">
                <a:solidFill>
                  <a:srgbClr val="9900CC"/>
                </a:solidFill>
                <a:prstDash val="solid"/>
                <a:headEnd type="none" w="med" len="med"/>
                <a:tailEnd type="none" w="med" len="med"/>
              </a:ln>
            </p:spPr>
            <p:txBody>
              <a:bodyPr/>
              <a:lstStyle/>
              <a:p>
                <a:endParaRPr lang="zh-CN" altLang="en-US"/>
              </a:p>
            </p:txBody>
          </p:sp>
          <p:sp>
            <p:nvSpPr>
              <p:cNvPr id="626746" name="直接连接符 626745"/>
              <p:cNvSpPr>
                <a:spLocks noChangeAspect="1"/>
              </p:cNvSpPr>
              <p:nvPr/>
            </p:nvSpPr>
            <p:spPr>
              <a:xfrm flipV="1">
                <a:off x="3364" y="1909"/>
                <a:ext cx="1023" cy="509"/>
              </a:xfrm>
              <a:prstGeom prst="line">
                <a:avLst/>
              </a:prstGeom>
              <a:ln w="38100" cap="flat" cmpd="sng">
                <a:solidFill>
                  <a:srgbClr val="9900CC"/>
                </a:solidFill>
                <a:prstDash val="solid"/>
                <a:headEnd type="none" w="med" len="med"/>
                <a:tailEnd type="none" w="med" len="med"/>
              </a:ln>
            </p:spPr>
            <p:txBody>
              <a:bodyPr/>
              <a:lstStyle/>
              <a:p>
                <a:endParaRPr lang="zh-CN" altLang="en-US"/>
              </a:p>
            </p:txBody>
          </p:sp>
          <p:sp>
            <p:nvSpPr>
              <p:cNvPr id="626747" name="直接连接符 626746"/>
              <p:cNvSpPr>
                <a:spLocks noChangeAspect="1"/>
              </p:cNvSpPr>
              <p:nvPr/>
            </p:nvSpPr>
            <p:spPr>
              <a:xfrm flipV="1">
                <a:off x="3215" y="1707"/>
                <a:ext cx="918" cy="4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6748" name="直接连接符 626747"/>
              <p:cNvSpPr>
                <a:spLocks noChangeAspect="1"/>
              </p:cNvSpPr>
              <p:nvPr/>
            </p:nvSpPr>
            <p:spPr>
              <a:xfrm>
                <a:off x="3364" y="3156"/>
                <a:ext cx="165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49" name="直接连接符 626748"/>
              <p:cNvSpPr>
                <a:spLocks noChangeAspect="1"/>
              </p:cNvSpPr>
              <p:nvPr/>
            </p:nvSpPr>
            <p:spPr>
              <a:xfrm flipH="1">
                <a:off x="3215" y="2739"/>
                <a:ext cx="1387"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0" name="直接连接符 626749"/>
              <p:cNvSpPr>
                <a:spLocks noChangeAspect="1"/>
              </p:cNvSpPr>
              <p:nvPr/>
            </p:nvSpPr>
            <p:spPr>
              <a:xfrm>
                <a:off x="3364" y="2418"/>
                <a:ext cx="165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1" name="直接连接符 626750"/>
              <p:cNvSpPr>
                <a:spLocks noChangeAspect="1"/>
              </p:cNvSpPr>
              <p:nvPr/>
            </p:nvSpPr>
            <p:spPr>
              <a:xfrm>
                <a:off x="3215" y="2162"/>
                <a:ext cx="1387" cy="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2" name="直接连接符 626751"/>
              <p:cNvSpPr>
                <a:spLocks noChangeAspect="1"/>
              </p:cNvSpPr>
              <p:nvPr/>
            </p:nvSpPr>
            <p:spPr>
              <a:xfrm>
                <a:off x="3215" y="2162"/>
                <a:ext cx="3" cy="5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3" name="直接连接符 626752"/>
              <p:cNvSpPr>
                <a:spLocks noChangeAspect="1"/>
              </p:cNvSpPr>
              <p:nvPr/>
            </p:nvSpPr>
            <p:spPr>
              <a:xfrm>
                <a:off x="3364" y="2418"/>
                <a:ext cx="1" cy="7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4" name="直接连接符 626753"/>
              <p:cNvSpPr>
                <a:spLocks noChangeAspect="1"/>
              </p:cNvSpPr>
              <p:nvPr/>
            </p:nvSpPr>
            <p:spPr>
              <a:xfrm>
                <a:off x="4625" y="1909"/>
                <a:ext cx="393" cy="509"/>
              </a:xfrm>
              <a:prstGeom prst="line">
                <a:avLst/>
              </a:prstGeom>
              <a:ln w="38100" cap="flat" cmpd="sng">
                <a:solidFill>
                  <a:srgbClr val="9900CC"/>
                </a:solidFill>
                <a:prstDash val="solid"/>
                <a:headEnd type="none" w="med" len="med"/>
                <a:tailEnd type="none" w="med" len="med"/>
              </a:ln>
            </p:spPr>
            <p:txBody>
              <a:bodyPr/>
              <a:lstStyle/>
              <a:p>
                <a:endParaRPr lang="zh-CN" altLang="en-US"/>
              </a:p>
            </p:txBody>
          </p:sp>
          <p:sp>
            <p:nvSpPr>
              <p:cNvPr id="626755" name="直接连接符 626754"/>
              <p:cNvSpPr>
                <a:spLocks noChangeAspect="1"/>
              </p:cNvSpPr>
              <p:nvPr/>
            </p:nvSpPr>
            <p:spPr>
              <a:xfrm flipV="1">
                <a:off x="4625" y="1909"/>
                <a:ext cx="1" cy="8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6" name="直接连接符 626755"/>
              <p:cNvSpPr>
                <a:spLocks noChangeAspect="1"/>
              </p:cNvSpPr>
              <p:nvPr/>
            </p:nvSpPr>
            <p:spPr>
              <a:xfrm flipV="1">
                <a:off x="4602" y="2162"/>
                <a:ext cx="1" cy="5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7" name="直接连接符 626756"/>
              <p:cNvSpPr>
                <a:spLocks noChangeAspect="1"/>
              </p:cNvSpPr>
              <p:nvPr/>
            </p:nvSpPr>
            <p:spPr>
              <a:xfrm>
                <a:off x="4387" y="1909"/>
                <a:ext cx="1" cy="8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8" name="直接连接符 626757"/>
              <p:cNvSpPr>
                <a:spLocks noChangeAspect="1"/>
              </p:cNvSpPr>
              <p:nvPr/>
            </p:nvSpPr>
            <p:spPr>
              <a:xfrm>
                <a:off x="4387" y="2762"/>
                <a:ext cx="238"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59" name="直接连接符 626758"/>
              <p:cNvSpPr>
                <a:spLocks noChangeAspect="1"/>
              </p:cNvSpPr>
              <p:nvPr/>
            </p:nvSpPr>
            <p:spPr>
              <a:xfrm>
                <a:off x="5018" y="2418"/>
                <a:ext cx="1" cy="7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60" name="直接连接符 626759"/>
              <p:cNvSpPr>
                <a:spLocks noChangeAspect="1"/>
              </p:cNvSpPr>
              <p:nvPr/>
            </p:nvSpPr>
            <p:spPr>
              <a:xfrm>
                <a:off x="4387" y="1909"/>
                <a:ext cx="2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61" name="直接连接符 626760"/>
              <p:cNvSpPr>
                <a:spLocks noChangeAspect="1"/>
              </p:cNvSpPr>
              <p:nvPr/>
            </p:nvSpPr>
            <p:spPr>
              <a:xfrm flipV="1">
                <a:off x="5189" y="1707"/>
                <a:ext cx="2" cy="162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6762" name="文本框 626761"/>
              <p:cNvSpPr txBox="1"/>
              <p:nvPr/>
            </p:nvSpPr>
            <p:spPr>
              <a:xfrm>
                <a:off x="4329" y="3400"/>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6763" name="文本框 626762"/>
              <p:cNvSpPr txBox="1"/>
              <p:nvPr/>
            </p:nvSpPr>
            <p:spPr>
              <a:xfrm>
                <a:off x="4385" y="1282"/>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26764" name="文本框 626763"/>
              <p:cNvSpPr txBox="1"/>
              <p:nvPr/>
            </p:nvSpPr>
            <p:spPr>
              <a:xfrm>
                <a:off x="5297" y="2558"/>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sp>
            <p:nvSpPr>
              <p:cNvPr id="626765" name="文本框 626764"/>
              <p:cNvSpPr txBox="1"/>
              <p:nvPr/>
            </p:nvSpPr>
            <p:spPr>
              <a:xfrm>
                <a:off x="4338" y="245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26766" name="文本框 626765"/>
              <p:cNvSpPr txBox="1"/>
              <p:nvPr/>
            </p:nvSpPr>
            <p:spPr>
              <a:xfrm>
                <a:off x="5160" y="1546"/>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67" name="文本框 626766"/>
              <p:cNvSpPr txBox="1"/>
              <p:nvPr/>
            </p:nvSpPr>
            <p:spPr>
              <a:xfrm>
                <a:off x="4032" y="150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68" name="文本框 626767"/>
              <p:cNvSpPr txBox="1"/>
              <p:nvPr/>
            </p:nvSpPr>
            <p:spPr>
              <a:xfrm>
                <a:off x="2928" y="2050"/>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69" name="文本框 626768"/>
              <p:cNvSpPr txBox="1"/>
              <p:nvPr/>
            </p:nvSpPr>
            <p:spPr>
              <a:xfrm>
                <a:off x="3024" y="262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70" name="文本框 626769"/>
              <p:cNvSpPr txBox="1"/>
              <p:nvPr/>
            </p:nvSpPr>
            <p:spPr>
              <a:xfrm>
                <a:off x="3984" y="329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6771" name="文本框 626770"/>
              <p:cNvSpPr txBox="1"/>
              <p:nvPr/>
            </p:nvSpPr>
            <p:spPr>
              <a:xfrm>
                <a:off x="4440" y="2130"/>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6772" name="文本框 626771"/>
              <p:cNvSpPr txBox="1"/>
              <p:nvPr/>
            </p:nvSpPr>
            <p:spPr>
              <a:xfrm>
                <a:off x="3168" y="2290"/>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73" name="文本框 626772"/>
              <p:cNvSpPr txBox="1"/>
              <p:nvPr/>
            </p:nvSpPr>
            <p:spPr>
              <a:xfrm>
                <a:off x="4224" y="1714"/>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6774" name="文本框 626773"/>
              <p:cNvSpPr txBox="1"/>
              <p:nvPr/>
            </p:nvSpPr>
            <p:spPr>
              <a:xfrm>
                <a:off x="4544" y="1722"/>
                <a:ext cx="28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6775" name="文本框 626774"/>
              <p:cNvSpPr txBox="1"/>
              <p:nvPr/>
            </p:nvSpPr>
            <p:spPr>
              <a:xfrm>
                <a:off x="4968" y="2322"/>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76" name="文本框 626775"/>
              <p:cNvSpPr txBox="1"/>
              <p:nvPr/>
            </p:nvSpPr>
            <p:spPr>
              <a:xfrm>
                <a:off x="3168" y="3058"/>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6777" name="文本框 626776"/>
              <p:cNvSpPr txBox="1"/>
              <p:nvPr/>
            </p:nvSpPr>
            <p:spPr>
              <a:xfrm>
                <a:off x="4280" y="2738"/>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grpSp>
      </p:grpSp>
      <p:sp>
        <p:nvSpPr>
          <p:cNvPr id="626778" name="椭圆 626777"/>
          <p:cNvSpPr>
            <a:spLocks noChangeAspect="1"/>
          </p:cNvSpPr>
          <p:nvPr/>
        </p:nvSpPr>
        <p:spPr>
          <a:xfrm>
            <a:off x="3060700" y="3429000"/>
            <a:ext cx="115888" cy="11588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26779" name="椭圆 626778"/>
          <p:cNvSpPr>
            <a:spLocks noChangeAspect="1"/>
          </p:cNvSpPr>
          <p:nvPr/>
        </p:nvSpPr>
        <p:spPr>
          <a:xfrm>
            <a:off x="5791200" y="4762500"/>
            <a:ext cx="115888" cy="115888"/>
          </a:xfrm>
          <a:prstGeom prst="ellipse">
            <a:avLst/>
          </a:prstGeom>
          <a:solidFill>
            <a:srgbClr val="66FF33"/>
          </a:solidFill>
          <a:ln w="9525" cap="flat" cmpd="sng">
            <a:solidFill>
              <a:schemeClr val="tx1"/>
            </a:solidFill>
            <a:prstDash val="solid"/>
            <a:headEnd type="none" w="med" len="med"/>
            <a:tailEnd type="none" w="med" len="med"/>
          </a:ln>
        </p:spPr>
        <p:txBody>
          <a:bodyPr/>
          <a:lstStyle/>
          <a:p>
            <a:endParaRPr lang="zh-CN" altLang="en-US"/>
          </a:p>
        </p:txBody>
      </p:sp>
      <p:sp>
        <p:nvSpPr>
          <p:cNvPr id="626780" name="椭圆 626779"/>
          <p:cNvSpPr>
            <a:spLocks noChangeAspect="1"/>
          </p:cNvSpPr>
          <p:nvPr/>
        </p:nvSpPr>
        <p:spPr>
          <a:xfrm>
            <a:off x="7466013" y="3213100"/>
            <a:ext cx="115887" cy="11588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26781" name="文本框 626780"/>
          <p:cNvSpPr txBox="1"/>
          <p:nvPr/>
        </p:nvSpPr>
        <p:spPr>
          <a:xfrm>
            <a:off x="1660525" y="6019800"/>
            <a:ext cx="1462088"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一对重影点</a:t>
            </a:r>
            <a:endParaRPr lang="zh-CN" altLang="en-US">
              <a:latin typeface="Times New Roman" panose="02020603050405020304" pitchFamily="18" charset="0"/>
            </a:endParaRPr>
          </a:p>
        </p:txBody>
      </p:sp>
      <p:sp>
        <p:nvSpPr>
          <p:cNvPr id="626782" name="文本框 626781"/>
          <p:cNvSpPr txBox="1"/>
          <p:nvPr/>
        </p:nvSpPr>
        <p:spPr>
          <a:xfrm>
            <a:off x="5938838" y="6019800"/>
            <a:ext cx="1462087" cy="396875"/>
          </a:xfrm>
          <a:prstGeom prst="rect">
            <a:avLst/>
          </a:prstGeom>
          <a:noFill/>
          <a:ln w="9525">
            <a:noFill/>
          </a:ln>
        </p:spPr>
        <p:txBody>
          <a:bodyPr wrap="none" anchor="t" anchorCtr="0">
            <a:spAutoFit/>
          </a:bodyPr>
          <a:lstStyle/>
          <a:p>
            <a:r>
              <a:rPr lang="zh-CN" altLang="en-US" dirty="0">
                <a:latin typeface="Times New Roman" panose="02020603050405020304" pitchFamily="18" charset="0"/>
              </a:rPr>
              <a:t>两对重影点</a:t>
            </a:r>
            <a:endParaRPr lang="zh-CN" altLang="en-US">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6690"/>
                                        </p:tgtEl>
                                        <p:attrNameLst>
                                          <p:attrName>style.visibility</p:attrName>
                                        </p:attrNameLst>
                                      </p:cBhvr>
                                      <p:to>
                                        <p:strVal val="visible"/>
                                      </p:to>
                                    </p:set>
                                    <p:animEffect transition="in" filter="wipe(left)">
                                      <p:cBhvr>
                                        <p:cTn id="7" dur="500"/>
                                        <p:tgtEl>
                                          <p:spTgt spid="6266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6692"/>
                                        </p:tgtEl>
                                        <p:attrNameLst>
                                          <p:attrName>style.visibility</p:attrName>
                                        </p:attrNameLst>
                                      </p:cBhvr>
                                      <p:to>
                                        <p:strVal val="visible"/>
                                      </p:to>
                                    </p:set>
                                    <p:animEffect transition="in" filter="wipe(left)">
                                      <p:cBhvr>
                                        <p:cTn id="12" dur="500"/>
                                        <p:tgtEl>
                                          <p:spTgt spid="6266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6781"/>
                                        </p:tgtEl>
                                        <p:attrNameLst>
                                          <p:attrName>style.visibility</p:attrName>
                                        </p:attrNameLst>
                                      </p:cBhvr>
                                      <p:to>
                                        <p:strVal val="visible"/>
                                      </p:to>
                                    </p:set>
                                    <p:animEffect transition="in" filter="wipe(left)">
                                      <p:cBhvr>
                                        <p:cTn id="17" dur="500"/>
                                        <p:tgtEl>
                                          <p:spTgt spid="6267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6778"/>
                                        </p:tgtEl>
                                        <p:attrNameLst>
                                          <p:attrName>style.visibility</p:attrName>
                                        </p:attrNameLst>
                                      </p:cBhvr>
                                      <p:to>
                                        <p:strVal val="visible"/>
                                      </p:to>
                                    </p:set>
                                    <p:animEffect transition="in" filter="wipe(left)">
                                      <p:cBhvr>
                                        <p:cTn id="22" dur="500"/>
                                        <p:tgtEl>
                                          <p:spTgt spid="6267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6691"/>
                                        </p:tgtEl>
                                        <p:attrNameLst>
                                          <p:attrName>style.visibility</p:attrName>
                                        </p:attrNameLst>
                                      </p:cBhvr>
                                      <p:to>
                                        <p:strVal val="visible"/>
                                      </p:to>
                                    </p:set>
                                    <p:animEffect transition="in" filter="wipe(left)">
                                      <p:cBhvr>
                                        <p:cTn id="27" dur="500"/>
                                        <p:tgtEl>
                                          <p:spTgt spid="62669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26734"/>
                                        </p:tgtEl>
                                        <p:attrNameLst>
                                          <p:attrName>style.visibility</p:attrName>
                                        </p:attrNameLst>
                                      </p:cBhvr>
                                      <p:to>
                                        <p:strVal val="visible"/>
                                      </p:to>
                                    </p:set>
                                    <p:animEffect transition="in" filter="wipe(left)">
                                      <p:cBhvr>
                                        <p:cTn id="32" dur="500"/>
                                        <p:tgtEl>
                                          <p:spTgt spid="6267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26782"/>
                                        </p:tgtEl>
                                        <p:attrNameLst>
                                          <p:attrName>style.visibility</p:attrName>
                                        </p:attrNameLst>
                                      </p:cBhvr>
                                      <p:to>
                                        <p:strVal val="visible"/>
                                      </p:to>
                                    </p:set>
                                    <p:animEffect transition="in" filter="wipe(left)">
                                      <p:cBhvr>
                                        <p:cTn id="37" dur="500"/>
                                        <p:tgtEl>
                                          <p:spTgt spid="6267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26779"/>
                                        </p:tgtEl>
                                        <p:attrNameLst>
                                          <p:attrName>style.visibility</p:attrName>
                                        </p:attrNameLst>
                                      </p:cBhvr>
                                      <p:to>
                                        <p:strVal val="visible"/>
                                      </p:to>
                                    </p:set>
                                    <p:animEffect transition="in" filter="wipe(left)">
                                      <p:cBhvr>
                                        <p:cTn id="42" dur="500"/>
                                        <p:tgtEl>
                                          <p:spTgt spid="62677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26780"/>
                                        </p:tgtEl>
                                        <p:attrNameLst>
                                          <p:attrName>style.visibility</p:attrName>
                                        </p:attrNameLst>
                                      </p:cBhvr>
                                      <p:to>
                                        <p:strVal val="visible"/>
                                      </p:to>
                                    </p:set>
                                    <p:animEffect transition="in" filter="wipe(left)">
                                      <p:cBhvr>
                                        <p:cTn id="47" dur="500"/>
                                        <p:tgtEl>
                                          <p:spTgt spid="626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6690" grpId="0"/>
      <p:bldP spid="626691" grpId="0"/>
      <p:bldP spid="626781" grpId="0"/>
      <p:bldP spid="62678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文本框 596993"/>
          <p:cNvSpPr txBox="1"/>
          <p:nvPr/>
        </p:nvSpPr>
        <p:spPr>
          <a:xfrm>
            <a:off x="304800" y="100013"/>
            <a:ext cx="2254885" cy="521970"/>
          </a:xfrm>
          <a:prstGeom prst="rect">
            <a:avLst/>
          </a:prstGeom>
          <a:noFill/>
          <a:ln w="9525">
            <a:noFill/>
          </a:ln>
        </p:spPr>
        <p:txBody>
          <a:bodyPr wrap="none" anchor="t" anchorCtr="0">
            <a:spAutoFit/>
          </a:bodyPr>
          <a:lstStyle/>
          <a:p>
            <a:r>
              <a:rPr lang="en-US" altLang="zh-CN" sz="2800" b="0" dirty="0">
                <a:solidFill>
                  <a:srgbClr val="CC3300"/>
                </a:solidFill>
                <a:latin typeface="微软雅黑" panose="020B0503020204020204" charset="-122"/>
                <a:ea typeface="微软雅黑" panose="020B0503020204020204" charset="-122"/>
                <a:cs typeface="微软雅黑" panose="020B0503020204020204" charset="-122"/>
              </a:rPr>
              <a:t>2.</a:t>
            </a:r>
            <a:r>
              <a:rPr lang="zh-CN" altLang="en-US" sz="2800" b="0" dirty="0">
                <a:solidFill>
                  <a:srgbClr val="CC3300"/>
                </a:solidFill>
                <a:latin typeface="微软雅黑" panose="020B0503020204020204" charset="-122"/>
                <a:ea typeface="微软雅黑" panose="020B0503020204020204" charset="-122"/>
                <a:cs typeface="微软雅黑" panose="020B0503020204020204" charset="-122"/>
              </a:rPr>
              <a:t>平行投影法</a:t>
            </a:r>
            <a:endParaRPr lang="zh-CN" altLang="en-US" sz="2400" b="0">
              <a:solidFill>
                <a:srgbClr val="CC3300"/>
              </a:solidFill>
              <a:latin typeface="微软雅黑" panose="020B0503020204020204" charset="-122"/>
              <a:ea typeface="微软雅黑" panose="020B0503020204020204" charset="-122"/>
              <a:cs typeface="微软雅黑" panose="020B0503020204020204" charset="-122"/>
            </a:endParaRPr>
          </a:p>
        </p:txBody>
      </p:sp>
      <p:sp>
        <p:nvSpPr>
          <p:cNvPr id="596995" name="矩形 596994"/>
          <p:cNvSpPr/>
          <p:nvPr/>
        </p:nvSpPr>
        <p:spPr>
          <a:xfrm>
            <a:off x="609600" y="609600"/>
            <a:ext cx="8001000" cy="701675"/>
          </a:xfrm>
          <a:prstGeom prst="rect">
            <a:avLst/>
          </a:prstGeom>
          <a:noFill/>
          <a:ln w="9525">
            <a:noFill/>
          </a:ln>
        </p:spPr>
        <p:txBody>
          <a:bodyPr>
            <a:spAutoFit/>
          </a:bodyPr>
          <a:lstStyle/>
          <a:p>
            <a:pPr algn="just"/>
            <a:r>
              <a:rPr lang="en-US" altLang="zh-CN" dirty="0">
                <a:latin typeface="仿宋_GB2312" pitchFamily="49" charset="-122"/>
                <a:ea typeface="仿宋_GB2312" pitchFamily="49" charset="-122"/>
              </a:rPr>
              <a:t>    </a:t>
            </a:r>
            <a:r>
              <a:rPr lang="zh-CN" altLang="en-US" dirty="0">
                <a:latin typeface="仿宋_GB2312" pitchFamily="49" charset="-122"/>
                <a:ea typeface="仿宋_GB2312" pitchFamily="49" charset="-122"/>
              </a:rPr>
              <a:t>若将投影中心</a:t>
            </a:r>
            <a:r>
              <a:rPr lang="en-US" altLang="zh-CN" i="1" dirty="0">
                <a:latin typeface="仿宋_GB2312" pitchFamily="49" charset="-122"/>
                <a:ea typeface="仿宋_GB2312" pitchFamily="49" charset="-122"/>
              </a:rPr>
              <a:t>S</a:t>
            </a:r>
            <a:r>
              <a:rPr lang="zh-CN" altLang="en-US" dirty="0">
                <a:latin typeface="仿宋_GB2312" pitchFamily="49" charset="-122"/>
                <a:ea typeface="仿宋_GB2312" pitchFamily="49" charset="-122"/>
              </a:rPr>
              <a:t>按指定的方向移到无穷远处，则所有的投射线可看作互相平行的，这种投射线互相平行的投影法称为</a:t>
            </a:r>
            <a:r>
              <a:rPr lang="zh-CN" altLang="en-US" dirty="0">
                <a:solidFill>
                  <a:srgbClr val="A50021"/>
                </a:solidFill>
                <a:latin typeface="仿宋_GB2312" pitchFamily="49" charset="-122"/>
                <a:ea typeface="仿宋_GB2312" pitchFamily="49" charset="-122"/>
              </a:rPr>
              <a:t>平行投影法。</a:t>
            </a:r>
          </a:p>
        </p:txBody>
      </p:sp>
      <p:sp>
        <p:nvSpPr>
          <p:cNvPr id="596996" name="矩形 596995"/>
          <p:cNvSpPr/>
          <p:nvPr/>
        </p:nvSpPr>
        <p:spPr>
          <a:xfrm>
            <a:off x="2286000" y="1905000"/>
            <a:ext cx="5881688" cy="304800"/>
          </a:xfrm>
          <a:prstGeom prst="rect">
            <a:avLst/>
          </a:prstGeom>
          <a:noFill/>
          <a:ln w="9525">
            <a:noFill/>
          </a:ln>
        </p:spPr>
        <p:txBody>
          <a:bodyPr wrap="none" lIns="0" tIns="0" rIns="0" bIns="0">
            <a:spAutoFit/>
          </a:bodyPr>
          <a:lstStyle/>
          <a:p>
            <a:r>
              <a:rPr lang="en-US" altLang="zh-CN">
                <a:solidFill>
                  <a:srgbClr val="333399"/>
                </a:solidFill>
                <a:latin typeface="仿宋_GB2312" pitchFamily="49" charset="-122"/>
                <a:ea typeface="仿宋_GB2312" pitchFamily="49" charset="-122"/>
              </a:rPr>
              <a:t>(b) </a:t>
            </a:r>
            <a:r>
              <a:rPr lang="zh-CN" altLang="en-US" dirty="0">
                <a:solidFill>
                  <a:srgbClr val="333399"/>
                </a:solidFill>
                <a:latin typeface="仿宋_GB2312" pitchFamily="49" charset="-122"/>
                <a:ea typeface="仿宋_GB2312" pitchFamily="49" charset="-122"/>
              </a:rPr>
              <a:t>正投影法：投射线垂直于投影面，称为</a:t>
            </a:r>
            <a:r>
              <a:rPr lang="zh-CN" altLang="en-US" dirty="0">
                <a:solidFill>
                  <a:srgbClr val="990099"/>
                </a:solidFill>
                <a:latin typeface="仿宋_GB2312" pitchFamily="49" charset="-122"/>
                <a:ea typeface="仿宋_GB2312" pitchFamily="49" charset="-122"/>
              </a:rPr>
              <a:t>正投影法</a:t>
            </a:r>
          </a:p>
        </p:txBody>
      </p:sp>
      <p:sp>
        <p:nvSpPr>
          <p:cNvPr id="596997" name="矩形 596996"/>
          <p:cNvSpPr/>
          <p:nvPr/>
        </p:nvSpPr>
        <p:spPr>
          <a:xfrm>
            <a:off x="1330325" y="4869180"/>
            <a:ext cx="1536700" cy="304800"/>
          </a:xfrm>
          <a:prstGeom prst="rect">
            <a:avLst/>
          </a:prstGeom>
          <a:noFill/>
          <a:ln w="9525">
            <a:noFill/>
          </a:ln>
        </p:spPr>
        <p:txBody>
          <a:bodyPr wrap="none" lIns="0" tIns="0" rIns="0" bIns="0">
            <a:spAutoFit/>
          </a:bodyPr>
          <a:lstStyle/>
          <a:p>
            <a:r>
              <a:rPr lang="en-US" altLang="zh-CN">
                <a:solidFill>
                  <a:srgbClr val="000000"/>
                </a:solidFill>
                <a:latin typeface="仿宋_GB2312" pitchFamily="49" charset="-122"/>
                <a:ea typeface="仿宋_GB2312" pitchFamily="49" charset="-122"/>
              </a:rPr>
              <a:t>(a) </a:t>
            </a:r>
            <a:r>
              <a:rPr lang="zh-CN" altLang="en-US" dirty="0">
                <a:solidFill>
                  <a:srgbClr val="000000"/>
                </a:solidFill>
                <a:latin typeface="仿宋_GB2312" pitchFamily="49" charset="-122"/>
                <a:ea typeface="仿宋_GB2312" pitchFamily="49" charset="-122"/>
              </a:rPr>
              <a:t>斜投影法</a:t>
            </a:r>
            <a:endParaRPr lang="zh-CN" altLang="en-US" dirty="0">
              <a:latin typeface="仿宋_GB2312" pitchFamily="49" charset="-122"/>
              <a:ea typeface="仿宋_GB2312" pitchFamily="49" charset="-122"/>
            </a:endParaRPr>
          </a:p>
        </p:txBody>
      </p:sp>
      <p:grpSp>
        <p:nvGrpSpPr>
          <p:cNvPr id="596998" name="组合 596997"/>
          <p:cNvGrpSpPr/>
          <p:nvPr/>
        </p:nvGrpSpPr>
        <p:grpSpPr>
          <a:xfrm>
            <a:off x="558800" y="2438400"/>
            <a:ext cx="3330575" cy="2311400"/>
            <a:chOff x="352" y="1760"/>
            <a:chExt cx="2098" cy="1456"/>
          </a:xfrm>
        </p:grpSpPr>
        <p:sp>
          <p:nvSpPr>
            <p:cNvPr id="596999" name="直接连接符 596998"/>
            <p:cNvSpPr/>
            <p:nvPr/>
          </p:nvSpPr>
          <p:spPr>
            <a:xfrm>
              <a:off x="555" y="2190"/>
              <a:ext cx="377" cy="617"/>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7000" name="任意多边形 596999"/>
            <p:cNvSpPr/>
            <p:nvPr/>
          </p:nvSpPr>
          <p:spPr>
            <a:xfrm>
              <a:off x="561" y="2171"/>
              <a:ext cx="446" cy="237"/>
            </a:xfrm>
            <a:custGeom>
              <a:avLst/>
              <a:gdLst/>
              <a:ahLst/>
              <a:cxnLst/>
              <a:rect l="0" t="0" r="0" b="0"/>
              <a:pathLst>
                <a:path w="2675" h="1423">
                  <a:moveTo>
                    <a:pt x="2627" y="1423"/>
                  </a:moveTo>
                  <a:lnTo>
                    <a:pt x="2651" y="1376"/>
                  </a:lnTo>
                  <a:lnTo>
                    <a:pt x="2675" y="1328"/>
                  </a:lnTo>
                  <a:lnTo>
                    <a:pt x="47" y="0"/>
                  </a:lnTo>
                  <a:lnTo>
                    <a:pt x="24" y="47"/>
                  </a:lnTo>
                  <a:lnTo>
                    <a:pt x="0" y="95"/>
                  </a:lnTo>
                  <a:lnTo>
                    <a:pt x="2627" y="1423"/>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01" name="任意多边形 597000"/>
            <p:cNvSpPr/>
            <p:nvPr/>
          </p:nvSpPr>
          <p:spPr>
            <a:xfrm>
              <a:off x="565" y="2008"/>
              <a:ext cx="649" cy="162"/>
            </a:xfrm>
            <a:custGeom>
              <a:avLst/>
              <a:gdLst/>
              <a:ahLst/>
              <a:cxnLst/>
              <a:rect l="0" t="0" r="0" b="0"/>
              <a:pathLst>
                <a:path w="3896" h="975">
                  <a:moveTo>
                    <a:pt x="0" y="870"/>
                  </a:moveTo>
                  <a:lnTo>
                    <a:pt x="11" y="922"/>
                  </a:lnTo>
                  <a:lnTo>
                    <a:pt x="22" y="975"/>
                  </a:lnTo>
                  <a:lnTo>
                    <a:pt x="3896" y="105"/>
                  </a:lnTo>
                  <a:lnTo>
                    <a:pt x="3884" y="53"/>
                  </a:lnTo>
                  <a:lnTo>
                    <a:pt x="3873" y="0"/>
                  </a:lnTo>
                  <a:lnTo>
                    <a:pt x="0" y="870"/>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02" name="矩形 597001"/>
            <p:cNvSpPr/>
            <p:nvPr/>
          </p:nvSpPr>
          <p:spPr>
            <a:xfrm>
              <a:off x="1612" y="1967"/>
              <a:ext cx="483" cy="192"/>
            </a:xfrm>
            <a:prstGeom prst="rect">
              <a:avLst/>
            </a:prstGeom>
            <a:noFill/>
            <a:ln w="9525">
              <a:noFill/>
            </a:ln>
          </p:spPr>
          <p:txBody>
            <a:bodyPr wrap="none" lIns="0" tIns="0" rIns="0" bIns="0">
              <a:spAutoFit/>
            </a:bodyPr>
            <a:lstStyle/>
            <a:p>
              <a:r>
                <a:rPr lang="zh-CN" altLang="en-US" dirty="0">
                  <a:solidFill>
                    <a:srgbClr val="000000"/>
                  </a:solidFill>
                  <a:latin typeface="仿宋_GB2312" pitchFamily="49" charset="-122"/>
                  <a:ea typeface="仿宋_GB2312" pitchFamily="49" charset="-122"/>
                </a:rPr>
                <a:t>投射线</a:t>
              </a:r>
              <a:endParaRPr lang="zh-CN" altLang="en-US" dirty="0">
                <a:latin typeface="Times New Roman" panose="02020603050405020304" pitchFamily="18" charset="0"/>
              </a:endParaRPr>
            </a:p>
          </p:txBody>
        </p:sp>
        <p:sp>
          <p:nvSpPr>
            <p:cNvPr id="597003" name="直接连接符 597002"/>
            <p:cNvSpPr/>
            <p:nvPr/>
          </p:nvSpPr>
          <p:spPr>
            <a:xfrm>
              <a:off x="1621" y="2302"/>
              <a:ext cx="90" cy="1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04" name="任意多边形 597003"/>
            <p:cNvSpPr/>
            <p:nvPr/>
          </p:nvSpPr>
          <p:spPr>
            <a:xfrm>
              <a:off x="1695" y="2440"/>
              <a:ext cx="92" cy="133"/>
            </a:xfrm>
            <a:custGeom>
              <a:avLst/>
              <a:gdLst/>
              <a:ahLst/>
              <a:cxnLst/>
              <a:rect l="0" t="0" r="0" b="0"/>
              <a:pathLst>
                <a:path w="549" h="799">
                  <a:moveTo>
                    <a:pt x="194" y="0"/>
                  </a:moveTo>
                  <a:lnTo>
                    <a:pt x="549" y="799"/>
                  </a:lnTo>
                  <a:lnTo>
                    <a:pt x="0" y="118"/>
                  </a:lnTo>
                  <a:lnTo>
                    <a:pt x="194" y="0"/>
                  </a:lnTo>
                  <a:close/>
                </a:path>
              </a:pathLst>
            </a:custGeom>
            <a:solidFill>
              <a:srgbClr val="000000"/>
            </a:solidFill>
            <a:ln w="9525">
              <a:noFill/>
            </a:ln>
          </p:spPr>
          <p:txBody>
            <a:bodyPr/>
            <a:lstStyle/>
            <a:p>
              <a:endParaRPr lang="zh-CN" altLang="en-US"/>
            </a:p>
          </p:txBody>
        </p:sp>
        <p:sp>
          <p:nvSpPr>
            <p:cNvPr id="597005" name="任意多边形 597004"/>
            <p:cNvSpPr/>
            <p:nvPr/>
          </p:nvSpPr>
          <p:spPr>
            <a:xfrm>
              <a:off x="1695" y="2440"/>
              <a:ext cx="92" cy="133"/>
            </a:xfrm>
            <a:custGeom>
              <a:avLst/>
              <a:gdLst/>
              <a:ahLst/>
              <a:cxnLst/>
              <a:rect l="0" t="0" r="0" b="0"/>
              <a:pathLst>
                <a:path w="549" h="799">
                  <a:moveTo>
                    <a:pt x="194" y="0"/>
                  </a:moveTo>
                  <a:lnTo>
                    <a:pt x="549" y="799"/>
                  </a:lnTo>
                  <a:lnTo>
                    <a:pt x="0" y="118"/>
                  </a:lnTo>
                  <a:lnTo>
                    <a:pt x="19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597006" name="直接连接符 597005"/>
            <p:cNvSpPr/>
            <p:nvPr/>
          </p:nvSpPr>
          <p:spPr>
            <a:xfrm flipH="1">
              <a:off x="1186" y="2108"/>
              <a:ext cx="412" cy="5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07" name="直接连接符 597006"/>
            <p:cNvSpPr/>
            <p:nvPr/>
          </p:nvSpPr>
          <p:spPr>
            <a:xfrm flipV="1">
              <a:off x="877" y="2108"/>
              <a:ext cx="721" cy="60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08" name="直接连接符 597007"/>
            <p:cNvSpPr/>
            <p:nvPr/>
          </p:nvSpPr>
          <p:spPr>
            <a:xfrm>
              <a:off x="1252" y="2033"/>
              <a:ext cx="377" cy="618"/>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7009" name="任意多边形 597008"/>
            <p:cNvSpPr/>
            <p:nvPr/>
          </p:nvSpPr>
          <p:spPr>
            <a:xfrm>
              <a:off x="958" y="2833"/>
              <a:ext cx="446" cy="238"/>
            </a:xfrm>
            <a:custGeom>
              <a:avLst/>
              <a:gdLst/>
              <a:ahLst/>
              <a:cxnLst/>
              <a:rect l="0" t="0" r="0" b="0"/>
              <a:pathLst>
                <a:path w="2676" h="1424">
                  <a:moveTo>
                    <a:pt x="2628" y="1424"/>
                  </a:moveTo>
                  <a:lnTo>
                    <a:pt x="2652" y="1377"/>
                  </a:lnTo>
                  <a:lnTo>
                    <a:pt x="2676" y="1330"/>
                  </a:lnTo>
                  <a:lnTo>
                    <a:pt x="47" y="0"/>
                  </a:lnTo>
                  <a:lnTo>
                    <a:pt x="23" y="48"/>
                  </a:lnTo>
                  <a:lnTo>
                    <a:pt x="0" y="95"/>
                  </a:lnTo>
                  <a:lnTo>
                    <a:pt x="2628" y="1424"/>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10" name="直接连接符 597009"/>
            <p:cNvSpPr/>
            <p:nvPr/>
          </p:nvSpPr>
          <p:spPr>
            <a:xfrm>
              <a:off x="1040" y="2435"/>
              <a:ext cx="377" cy="617"/>
            </a:xfrm>
            <a:prstGeom prst="line">
              <a:avLst/>
            </a:prstGeom>
            <a:ln w="0" cap="flat" cmpd="sng">
              <a:solidFill>
                <a:srgbClr val="990099"/>
              </a:solidFill>
              <a:prstDash val="solid"/>
              <a:headEnd type="none" w="med" len="med"/>
              <a:tailEnd type="none" w="med" len="med"/>
            </a:ln>
          </p:spPr>
          <p:txBody>
            <a:bodyPr/>
            <a:lstStyle/>
            <a:p>
              <a:endParaRPr lang="zh-CN" altLang="en-US"/>
            </a:p>
          </p:txBody>
        </p:sp>
        <p:sp>
          <p:nvSpPr>
            <p:cNvPr id="597011" name="任意多边形 597010"/>
            <p:cNvSpPr/>
            <p:nvPr/>
          </p:nvSpPr>
          <p:spPr>
            <a:xfrm>
              <a:off x="970" y="2670"/>
              <a:ext cx="649" cy="162"/>
            </a:xfrm>
            <a:custGeom>
              <a:avLst/>
              <a:gdLst/>
              <a:ahLst/>
              <a:cxnLst/>
              <a:rect l="0" t="0" r="0" b="0"/>
              <a:pathLst>
                <a:path w="3895" h="973">
                  <a:moveTo>
                    <a:pt x="0" y="868"/>
                  </a:moveTo>
                  <a:lnTo>
                    <a:pt x="11" y="921"/>
                  </a:lnTo>
                  <a:lnTo>
                    <a:pt x="22" y="973"/>
                  </a:lnTo>
                  <a:lnTo>
                    <a:pt x="3895" y="105"/>
                  </a:lnTo>
                  <a:lnTo>
                    <a:pt x="3884" y="52"/>
                  </a:lnTo>
                  <a:lnTo>
                    <a:pt x="3873" y="0"/>
                  </a:lnTo>
                  <a:lnTo>
                    <a:pt x="0" y="868"/>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12" name="任意多边形 597011"/>
            <p:cNvSpPr/>
            <p:nvPr/>
          </p:nvSpPr>
          <p:spPr>
            <a:xfrm>
              <a:off x="1444" y="2700"/>
              <a:ext cx="203" cy="363"/>
            </a:xfrm>
            <a:custGeom>
              <a:avLst/>
              <a:gdLst/>
              <a:ahLst/>
              <a:cxnLst/>
              <a:rect l="0" t="0" r="0" b="0"/>
              <a:pathLst>
                <a:path w="1218" h="2179">
                  <a:moveTo>
                    <a:pt x="1218" y="49"/>
                  </a:moveTo>
                  <a:lnTo>
                    <a:pt x="1170" y="24"/>
                  </a:lnTo>
                  <a:lnTo>
                    <a:pt x="1123" y="0"/>
                  </a:lnTo>
                  <a:lnTo>
                    <a:pt x="0" y="2129"/>
                  </a:lnTo>
                  <a:lnTo>
                    <a:pt x="47" y="2154"/>
                  </a:lnTo>
                  <a:lnTo>
                    <a:pt x="94" y="2179"/>
                  </a:lnTo>
                  <a:lnTo>
                    <a:pt x="1218" y="49"/>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13" name="任意多边形 597012"/>
            <p:cNvSpPr/>
            <p:nvPr/>
          </p:nvSpPr>
          <p:spPr>
            <a:xfrm>
              <a:off x="1031" y="2030"/>
              <a:ext cx="203" cy="363"/>
            </a:xfrm>
            <a:custGeom>
              <a:avLst/>
              <a:gdLst/>
              <a:ahLst/>
              <a:cxnLst/>
              <a:rect l="0" t="0" r="0" b="0"/>
              <a:pathLst>
                <a:path w="1218" h="2179">
                  <a:moveTo>
                    <a:pt x="1218" y="50"/>
                  </a:moveTo>
                  <a:lnTo>
                    <a:pt x="1170" y="25"/>
                  </a:lnTo>
                  <a:lnTo>
                    <a:pt x="1123" y="0"/>
                  </a:lnTo>
                  <a:lnTo>
                    <a:pt x="0" y="2130"/>
                  </a:lnTo>
                  <a:lnTo>
                    <a:pt x="47" y="2155"/>
                  </a:lnTo>
                  <a:lnTo>
                    <a:pt x="94" y="2179"/>
                  </a:lnTo>
                  <a:lnTo>
                    <a:pt x="1218" y="50"/>
                  </a:lnTo>
                  <a:close/>
                </a:path>
              </a:pathLst>
            </a:custGeom>
            <a:solidFill>
              <a:schemeClr val="hlink"/>
            </a:solidFill>
            <a:ln w="9525" cap="flat" cmpd="sng">
              <a:solidFill>
                <a:schemeClr val="hlink"/>
              </a:solidFill>
              <a:prstDash val="solid"/>
              <a:headEnd type="none" w="med" len="med"/>
              <a:tailEnd type="none" w="med" len="med"/>
            </a:ln>
          </p:spPr>
          <p:txBody>
            <a:bodyPr/>
            <a:lstStyle/>
            <a:p>
              <a:endParaRPr lang="zh-CN" altLang="en-US"/>
            </a:p>
          </p:txBody>
        </p:sp>
        <p:sp>
          <p:nvSpPr>
            <p:cNvPr id="597014" name="矩形 597013"/>
            <p:cNvSpPr/>
            <p:nvPr/>
          </p:nvSpPr>
          <p:spPr>
            <a:xfrm>
              <a:off x="1806" y="2389"/>
              <a:ext cx="644" cy="192"/>
            </a:xfrm>
            <a:prstGeom prst="rect">
              <a:avLst/>
            </a:prstGeom>
            <a:noFill/>
            <a:ln w="9525">
              <a:noFill/>
            </a:ln>
          </p:spPr>
          <p:txBody>
            <a:bodyPr wrap="none" lIns="0" tIns="0" rIns="0" bIns="0">
              <a:spAutoFit/>
            </a:bodyPr>
            <a:lstStyle/>
            <a:p>
              <a:r>
                <a:rPr lang="zh-CN" altLang="en-US" dirty="0">
                  <a:solidFill>
                    <a:srgbClr val="000000"/>
                  </a:solidFill>
                  <a:latin typeface="仿宋_GB2312" pitchFamily="49" charset="-122"/>
                  <a:ea typeface="仿宋_GB2312" pitchFamily="49" charset="-122"/>
                </a:rPr>
                <a:t>投射方向</a:t>
              </a:r>
              <a:endParaRPr lang="zh-CN" altLang="en-US" dirty="0">
                <a:latin typeface="Times New Roman" panose="02020603050405020304" pitchFamily="18" charset="0"/>
              </a:endParaRPr>
            </a:p>
          </p:txBody>
        </p:sp>
        <p:sp>
          <p:nvSpPr>
            <p:cNvPr id="597015" name="直接连接符 597014"/>
            <p:cNvSpPr/>
            <p:nvPr/>
          </p:nvSpPr>
          <p:spPr>
            <a:xfrm flipH="1">
              <a:off x="1315" y="2108"/>
              <a:ext cx="283" cy="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16" name="矩形 597015"/>
            <p:cNvSpPr>
              <a:spLocks noChangeAspect="1"/>
            </p:cNvSpPr>
            <p:nvPr/>
          </p:nvSpPr>
          <p:spPr>
            <a:xfrm>
              <a:off x="2026" y="2993"/>
              <a:ext cx="81" cy="192"/>
            </a:xfrm>
            <a:prstGeom prst="rect">
              <a:avLst/>
            </a:prstGeom>
            <a:noFill/>
            <a:ln w="9525">
              <a:noFill/>
            </a:ln>
          </p:spPr>
          <p:txBody>
            <a:bodyPr wrap="none" lIns="0" tIns="0" rIns="0" bIns="0">
              <a:spAutoFit/>
            </a:bodyPr>
            <a:lstStyle/>
            <a:p>
              <a:r>
                <a:rPr lang="en-US" altLang="zh-CN">
                  <a:solidFill>
                    <a:srgbClr val="000000"/>
                  </a:solidFill>
                  <a:latin typeface="仿宋_GB2312" pitchFamily="49" charset="-122"/>
                  <a:ea typeface="仿宋_GB2312" pitchFamily="49" charset="-122"/>
                </a:rPr>
                <a:t>P</a:t>
              </a:r>
              <a:endParaRPr lang="en-US" altLang="zh-CN">
                <a:latin typeface="Times New Roman" panose="02020603050405020304" pitchFamily="18" charset="0"/>
              </a:endParaRPr>
            </a:p>
          </p:txBody>
        </p:sp>
        <p:grpSp>
          <p:nvGrpSpPr>
            <p:cNvPr id="597017" name="组合 597016"/>
            <p:cNvGrpSpPr>
              <a:grpSpLocks noChangeAspect="1"/>
            </p:cNvGrpSpPr>
            <p:nvPr/>
          </p:nvGrpSpPr>
          <p:grpSpPr>
            <a:xfrm>
              <a:off x="470" y="2627"/>
              <a:ext cx="1918" cy="589"/>
              <a:chOff x="211" y="3095"/>
              <a:chExt cx="2066" cy="635"/>
            </a:xfrm>
          </p:grpSpPr>
          <p:sp>
            <p:nvSpPr>
              <p:cNvPr id="597018" name="直接连接符 597017"/>
              <p:cNvSpPr>
                <a:spLocks noChangeAspect="1"/>
              </p:cNvSpPr>
              <p:nvPr/>
            </p:nvSpPr>
            <p:spPr>
              <a:xfrm>
                <a:off x="211" y="3095"/>
                <a:ext cx="1431"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19" name="直接连接符 597018"/>
              <p:cNvSpPr>
                <a:spLocks noChangeAspect="1"/>
              </p:cNvSpPr>
              <p:nvPr/>
            </p:nvSpPr>
            <p:spPr>
              <a:xfrm>
                <a:off x="845" y="3729"/>
                <a:ext cx="1432"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20" name="直接连接符 597019"/>
              <p:cNvSpPr>
                <a:spLocks noChangeAspect="1"/>
              </p:cNvSpPr>
              <p:nvPr/>
            </p:nvSpPr>
            <p:spPr>
              <a:xfrm>
                <a:off x="211" y="3095"/>
                <a:ext cx="634"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21" name="直接连接符 597020"/>
              <p:cNvSpPr>
                <a:spLocks noChangeAspect="1"/>
              </p:cNvSpPr>
              <p:nvPr/>
            </p:nvSpPr>
            <p:spPr>
              <a:xfrm flipH="1" flipV="1">
                <a:off x="1642" y="3095"/>
                <a:ext cx="635"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grpSp>
        <p:sp>
          <p:nvSpPr>
            <p:cNvPr id="597022" name="椭圆 597021"/>
            <p:cNvSpPr>
              <a:spLocks noChangeAspect="1"/>
            </p:cNvSpPr>
            <p:nvPr/>
          </p:nvSpPr>
          <p:spPr>
            <a:xfrm>
              <a:off x="1201" y="1984"/>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23" name="椭圆 597022"/>
            <p:cNvSpPr>
              <a:spLocks noChangeAspect="1"/>
            </p:cNvSpPr>
            <p:nvPr/>
          </p:nvSpPr>
          <p:spPr>
            <a:xfrm>
              <a:off x="520" y="2145"/>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24" name="椭圆 597023"/>
            <p:cNvSpPr>
              <a:spLocks noChangeAspect="1"/>
            </p:cNvSpPr>
            <p:nvPr/>
          </p:nvSpPr>
          <p:spPr>
            <a:xfrm>
              <a:off x="1000" y="2360"/>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25" name="椭圆 597024"/>
            <p:cNvSpPr>
              <a:spLocks noChangeAspect="1"/>
            </p:cNvSpPr>
            <p:nvPr/>
          </p:nvSpPr>
          <p:spPr>
            <a:xfrm>
              <a:off x="1616" y="2648"/>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26" name="椭圆 597025"/>
            <p:cNvSpPr>
              <a:spLocks noChangeAspect="1"/>
            </p:cNvSpPr>
            <p:nvPr/>
          </p:nvSpPr>
          <p:spPr>
            <a:xfrm>
              <a:off x="1400" y="3040"/>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27" name="椭圆 597026"/>
            <p:cNvSpPr>
              <a:spLocks noChangeAspect="1"/>
            </p:cNvSpPr>
            <p:nvPr/>
          </p:nvSpPr>
          <p:spPr>
            <a:xfrm>
              <a:off x="912" y="2792"/>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28" name="矩形 597027"/>
            <p:cNvSpPr/>
            <p:nvPr/>
          </p:nvSpPr>
          <p:spPr>
            <a:xfrm>
              <a:off x="864" y="2801"/>
              <a:ext cx="212"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b</a:t>
              </a:r>
            </a:p>
          </p:txBody>
        </p:sp>
        <p:sp>
          <p:nvSpPr>
            <p:cNvPr id="597029" name="矩形 597028"/>
            <p:cNvSpPr/>
            <p:nvPr/>
          </p:nvSpPr>
          <p:spPr>
            <a:xfrm>
              <a:off x="1200" y="1760"/>
              <a:ext cx="232"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A</a:t>
              </a:r>
            </a:p>
          </p:txBody>
        </p:sp>
        <p:sp>
          <p:nvSpPr>
            <p:cNvPr id="597030" name="矩形 597029"/>
            <p:cNvSpPr/>
            <p:nvPr/>
          </p:nvSpPr>
          <p:spPr>
            <a:xfrm>
              <a:off x="840" y="2352"/>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C</a:t>
              </a:r>
            </a:p>
          </p:txBody>
        </p:sp>
        <p:sp>
          <p:nvSpPr>
            <p:cNvPr id="597031" name="矩形 597030"/>
            <p:cNvSpPr/>
            <p:nvPr/>
          </p:nvSpPr>
          <p:spPr>
            <a:xfrm>
              <a:off x="352" y="2008"/>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B</a:t>
              </a:r>
            </a:p>
          </p:txBody>
        </p:sp>
        <p:sp>
          <p:nvSpPr>
            <p:cNvPr id="597032" name="矩形 597031"/>
            <p:cNvSpPr/>
            <p:nvPr/>
          </p:nvSpPr>
          <p:spPr>
            <a:xfrm>
              <a:off x="1632" y="2577"/>
              <a:ext cx="201"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a</a:t>
              </a:r>
            </a:p>
          </p:txBody>
        </p:sp>
        <p:sp>
          <p:nvSpPr>
            <p:cNvPr id="597033" name="矩形 597032"/>
            <p:cNvSpPr/>
            <p:nvPr/>
          </p:nvSpPr>
          <p:spPr>
            <a:xfrm>
              <a:off x="1440" y="2921"/>
              <a:ext cx="201"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c</a:t>
              </a:r>
            </a:p>
          </p:txBody>
        </p:sp>
      </p:grpSp>
      <p:grpSp>
        <p:nvGrpSpPr>
          <p:cNvPr id="597034" name="组合 597033"/>
          <p:cNvGrpSpPr/>
          <p:nvPr/>
        </p:nvGrpSpPr>
        <p:grpSpPr>
          <a:xfrm>
            <a:off x="4702175" y="2362200"/>
            <a:ext cx="3832225" cy="2459038"/>
            <a:chOff x="2962" y="1640"/>
            <a:chExt cx="2414" cy="1549"/>
          </a:xfrm>
        </p:grpSpPr>
        <p:sp>
          <p:nvSpPr>
            <p:cNvPr id="597035" name="任意多边形 597034"/>
            <p:cNvSpPr/>
            <p:nvPr/>
          </p:nvSpPr>
          <p:spPr>
            <a:xfrm>
              <a:off x="3990" y="1890"/>
              <a:ext cx="649" cy="162"/>
            </a:xfrm>
            <a:custGeom>
              <a:avLst/>
              <a:gdLst/>
              <a:ahLst/>
              <a:cxnLst/>
              <a:rect l="0" t="0" r="0" b="0"/>
              <a:pathLst>
                <a:path w="3895" h="973">
                  <a:moveTo>
                    <a:pt x="0" y="868"/>
                  </a:moveTo>
                  <a:lnTo>
                    <a:pt x="11" y="921"/>
                  </a:lnTo>
                  <a:lnTo>
                    <a:pt x="23" y="973"/>
                  </a:lnTo>
                  <a:lnTo>
                    <a:pt x="3895" y="105"/>
                  </a:lnTo>
                  <a:lnTo>
                    <a:pt x="3883" y="52"/>
                  </a:lnTo>
                  <a:lnTo>
                    <a:pt x="3872" y="0"/>
                  </a:lnTo>
                  <a:lnTo>
                    <a:pt x="0" y="868"/>
                  </a:lnTo>
                  <a:close/>
                </a:path>
              </a:pathLst>
            </a:custGeom>
            <a:solidFill>
              <a:srgbClr val="0000FF"/>
            </a:solidFill>
            <a:ln w="9525">
              <a:noFill/>
            </a:ln>
          </p:spPr>
          <p:txBody>
            <a:bodyPr/>
            <a:lstStyle/>
            <a:p>
              <a:endParaRPr lang="zh-CN" altLang="en-US"/>
            </a:p>
          </p:txBody>
        </p:sp>
        <p:sp>
          <p:nvSpPr>
            <p:cNvPr id="597036" name="任意多边形 597035"/>
            <p:cNvSpPr/>
            <p:nvPr/>
          </p:nvSpPr>
          <p:spPr>
            <a:xfrm>
              <a:off x="3990" y="1890"/>
              <a:ext cx="649" cy="162"/>
            </a:xfrm>
            <a:custGeom>
              <a:avLst/>
              <a:gdLst/>
              <a:ahLst/>
              <a:cxnLst/>
              <a:rect l="0" t="0" r="0" b="0"/>
              <a:pathLst>
                <a:path w="3895" h="973">
                  <a:moveTo>
                    <a:pt x="0" y="868"/>
                  </a:moveTo>
                  <a:lnTo>
                    <a:pt x="11" y="921"/>
                  </a:lnTo>
                  <a:lnTo>
                    <a:pt x="23" y="973"/>
                  </a:lnTo>
                  <a:lnTo>
                    <a:pt x="3895" y="105"/>
                  </a:lnTo>
                  <a:lnTo>
                    <a:pt x="3883" y="52"/>
                  </a:lnTo>
                  <a:lnTo>
                    <a:pt x="3872" y="0"/>
                  </a:lnTo>
                  <a:lnTo>
                    <a:pt x="0" y="868"/>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37" name="任意多边形 597036"/>
            <p:cNvSpPr/>
            <p:nvPr/>
          </p:nvSpPr>
          <p:spPr>
            <a:xfrm>
              <a:off x="3986" y="2825"/>
              <a:ext cx="446" cy="238"/>
            </a:xfrm>
            <a:custGeom>
              <a:avLst/>
              <a:gdLst/>
              <a:ahLst/>
              <a:cxnLst/>
              <a:rect l="0" t="0" r="0" b="0"/>
              <a:pathLst>
                <a:path w="2675" h="1424">
                  <a:moveTo>
                    <a:pt x="2628" y="1424"/>
                  </a:moveTo>
                  <a:lnTo>
                    <a:pt x="2651" y="1377"/>
                  </a:lnTo>
                  <a:lnTo>
                    <a:pt x="2675" y="1330"/>
                  </a:lnTo>
                  <a:lnTo>
                    <a:pt x="48" y="0"/>
                  </a:lnTo>
                  <a:lnTo>
                    <a:pt x="24" y="48"/>
                  </a:lnTo>
                  <a:lnTo>
                    <a:pt x="0" y="95"/>
                  </a:lnTo>
                  <a:lnTo>
                    <a:pt x="2628" y="1424"/>
                  </a:lnTo>
                  <a:close/>
                </a:path>
              </a:pathLst>
            </a:custGeom>
            <a:solidFill>
              <a:srgbClr val="0000FF"/>
            </a:solidFill>
            <a:ln w="9525">
              <a:noFill/>
            </a:ln>
          </p:spPr>
          <p:txBody>
            <a:bodyPr/>
            <a:lstStyle/>
            <a:p>
              <a:endParaRPr lang="zh-CN" altLang="en-US"/>
            </a:p>
          </p:txBody>
        </p:sp>
        <p:sp>
          <p:nvSpPr>
            <p:cNvPr id="597038" name="任意多边形 597037"/>
            <p:cNvSpPr/>
            <p:nvPr/>
          </p:nvSpPr>
          <p:spPr>
            <a:xfrm>
              <a:off x="3986" y="2825"/>
              <a:ext cx="446" cy="238"/>
            </a:xfrm>
            <a:custGeom>
              <a:avLst/>
              <a:gdLst/>
              <a:ahLst/>
              <a:cxnLst/>
              <a:rect l="0" t="0" r="0" b="0"/>
              <a:pathLst>
                <a:path w="2675" h="1424">
                  <a:moveTo>
                    <a:pt x="2628" y="1424"/>
                  </a:moveTo>
                  <a:lnTo>
                    <a:pt x="2651" y="1377"/>
                  </a:lnTo>
                  <a:lnTo>
                    <a:pt x="2675" y="1330"/>
                  </a:lnTo>
                  <a:lnTo>
                    <a:pt x="48" y="0"/>
                  </a:lnTo>
                  <a:lnTo>
                    <a:pt x="24" y="48"/>
                  </a:lnTo>
                  <a:lnTo>
                    <a:pt x="0" y="95"/>
                  </a:lnTo>
                  <a:lnTo>
                    <a:pt x="2628" y="1424"/>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39" name="任意多边形 597038"/>
            <p:cNvSpPr/>
            <p:nvPr/>
          </p:nvSpPr>
          <p:spPr>
            <a:xfrm>
              <a:off x="3990" y="2662"/>
              <a:ext cx="649" cy="162"/>
            </a:xfrm>
            <a:custGeom>
              <a:avLst/>
              <a:gdLst/>
              <a:ahLst/>
              <a:cxnLst/>
              <a:rect l="0" t="0" r="0" b="0"/>
              <a:pathLst>
                <a:path w="3895" h="973">
                  <a:moveTo>
                    <a:pt x="0" y="868"/>
                  </a:moveTo>
                  <a:lnTo>
                    <a:pt x="11" y="921"/>
                  </a:lnTo>
                  <a:lnTo>
                    <a:pt x="23" y="973"/>
                  </a:lnTo>
                  <a:lnTo>
                    <a:pt x="3895" y="105"/>
                  </a:lnTo>
                  <a:lnTo>
                    <a:pt x="3883" y="52"/>
                  </a:lnTo>
                  <a:lnTo>
                    <a:pt x="3872" y="0"/>
                  </a:lnTo>
                  <a:lnTo>
                    <a:pt x="0" y="868"/>
                  </a:lnTo>
                  <a:close/>
                </a:path>
              </a:pathLst>
            </a:custGeom>
            <a:solidFill>
              <a:srgbClr val="0000FF"/>
            </a:solidFill>
            <a:ln w="9525">
              <a:noFill/>
            </a:ln>
          </p:spPr>
          <p:txBody>
            <a:bodyPr/>
            <a:lstStyle/>
            <a:p>
              <a:endParaRPr lang="zh-CN" altLang="en-US"/>
            </a:p>
          </p:txBody>
        </p:sp>
        <p:sp>
          <p:nvSpPr>
            <p:cNvPr id="597040" name="任意多边形 597039"/>
            <p:cNvSpPr/>
            <p:nvPr/>
          </p:nvSpPr>
          <p:spPr>
            <a:xfrm>
              <a:off x="3990" y="2662"/>
              <a:ext cx="649" cy="162"/>
            </a:xfrm>
            <a:custGeom>
              <a:avLst/>
              <a:gdLst/>
              <a:ahLst/>
              <a:cxnLst/>
              <a:rect l="0" t="0" r="0" b="0"/>
              <a:pathLst>
                <a:path w="3895" h="973">
                  <a:moveTo>
                    <a:pt x="0" y="868"/>
                  </a:moveTo>
                  <a:lnTo>
                    <a:pt x="11" y="921"/>
                  </a:lnTo>
                  <a:lnTo>
                    <a:pt x="23" y="973"/>
                  </a:lnTo>
                  <a:lnTo>
                    <a:pt x="3895" y="105"/>
                  </a:lnTo>
                  <a:lnTo>
                    <a:pt x="3883" y="52"/>
                  </a:lnTo>
                  <a:lnTo>
                    <a:pt x="3872" y="0"/>
                  </a:lnTo>
                  <a:lnTo>
                    <a:pt x="0" y="868"/>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41" name="任意多边形 597040"/>
            <p:cNvSpPr/>
            <p:nvPr/>
          </p:nvSpPr>
          <p:spPr>
            <a:xfrm>
              <a:off x="3986" y="2053"/>
              <a:ext cx="446" cy="238"/>
            </a:xfrm>
            <a:custGeom>
              <a:avLst/>
              <a:gdLst/>
              <a:ahLst/>
              <a:cxnLst/>
              <a:rect l="0" t="0" r="0" b="0"/>
              <a:pathLst>
                <a:path w="2675" h="1424">
                  <a:moveTo>
                    <a:pt x="2628" y="1424"/>
                  </a:moveTo>
                  <a:lnTo>
                    <a:pt x="2651" y="1377"/>
                  </a:lnTo>
                  <a:lnTo>
                    <a:pt x="2675" y="1330"/>
                  </a:lnTo>
                  <a:lnTo>
                    <a:pt x="48" y="0"/>
                  </a:lnTo>
                  <a:lnTo>
                    <a:pt x="24" y="48"/>
                  </a:lnTo>
                  <a:lnTo>
                    <a:pt x="0" y="95"/>
                  </a:lnTo>
                  <a:lnTo>
                    <a:pt x="2628" y="1424"/>
                  </a:lnTo>
                  <a:close/>
                </a:path>
              </a:pathLst>
            </a:custGeom>
            <a:solidFill>
              <a:srgbClr val="0000FF"/>
            </a:solidFill>
            <a:ln w="9525">
              <a:noFill/>
            </a:ln>
          </p:spPr>
          <p:txBody>
            <a:bodyPr/>
            <a:lstStyle/>
            <a:p>
              <a:endParaRPr lang="zh-CN" altLang="en-US"/>
            </a:p>
          </p:txBody>
        </p:sp>
        <p:sp>
          <p:nvSpPr>
            <p:cNvPr id="597042" name="任意多边形 597041"/>
            <p:cNvSpPr/>
            <p:nvPr/>
          </p:nvSpPr>
          <p:spPr>
            <a:xfrm>
              <a:off x="3986" y="2053"/>
              <a:ext cx="446" cy="238"/>
            </a:xfrm>
            <a:custGeom>
              <a:avLst/>
              <a:gdLst/>
              <a:ahLst/>
              <a:cxnLst/>
              <a:rect l="0" t="0" r="0" b="0"/>
              <a:pathLst>
                <a:path w="2675" h="1424">
                  <a:moveTo>
                    <a:pt x="2628" y="1424"/>
                  </a:moveTo>
                  <a:lnTo>
                    <a:pt x="2651" y="1377"/>
                  </a:lnTo>
                  <a:lnTo>
                    <a:pt x="2675" y="1330"/>
                  </a:lnTo>
                  <a:lnTo>
                    <a:pt x="48" y="0"/>
                  </a:lnTo>
                  <a:lnTo>
                    <a:pt x="24" y="48"/>
                  </a:lnTo>
                  <a:lnTo>
                    <a:pt x="0" y="95"/>
                  </a:lnTo>
                  <a:lnTo>
                    <a:pt x="2628" y="1424"/>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43" name="直接连接符 597042"/>
            <p:cNvSpPr/>
            <p:nvPr/>
          </p:nvSpPr>
          <p:spPr>
            <a:xfrm flipH="1" flipV="1">
              <a:off x="3517" y="2129"/>
              <a:ext cx="934" cy="38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4" name="直接连接符 597043"/>
            <p:cNvSpPr/>
            <p:nvPr/>
          </p:nvSpPr>
          <p:spPr>
            <a:xfrm>
              <a:off x="3517" y="2129"/>
              <a:ext cx="1146" cy="29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5" name="直接连接符 597044"/>
            <p:cNvSpPr/>
            <p:nvPr/>
          </p:nvSpPr>
          <p:spPr>
            <a:xfrm>
              <a:off x="3966" y="2076"/>
              <a:ext cx="1" cy="7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6" name="直接连接符 597045"/>
            <p:cNvSpPr/>
            <p:nvPr/>
          </p:nvSpPr>
          <p:spPr>
            <a:xfrm>
              <a:off x="3517" y="2129"/>
              <a:ext cx="449" cy="5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7" name="直接连接符 597046"/>
            <p:cNvSpPr/>
            <p:nvPr/>
          </p:nvSpPr>
          <p:spPr>
            <a:xfrm>
              <a:off x="4451" y="2321"/>
              <a:ext cx="1" cy="7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8" name="直接连接符 597047"/>
            <p:cNvSpPr/>
            <p:nvPr/>
          </p:nvSpPr>
          <p:spPr>
            <a:xfrm>
              <a:off x="4663" y="1919"/>
              <a:ext cx="1" cy="7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49" name="任意多边形 597048"/>
            <p:cNvSpPr/>
            <p:nvPr/>
          </p:nvSpPr>
          <p:spPr>
            <a:xfrm>
              <a:off x="4456" y="2684"/>
              <a:ext cx="203" cy="363"/>
            </a:xfrm>
            <a:custGeom>
              <a:avLst/>
              <a:gdLst/>
              <a:ahLst/>
              <a:cxnLst/>
              <a:rect l="0" t="0" r="0" b="0"/>
              <a:pathLst>
                <a:path w="1219" h="2179">
                  <a:moveTo>
                    <a:pt x="1219" y="49"/>
                  </a:moveTo>
                  <a:lnTo>
                    <a:pt x="1172" y="24"/>
                  </a:lnTo>
                  <a:lnTo>
                    <a:pt x="1124" y="0"/>
                  </a:lnTo>
                  <a:lnTo>
                    <a:pt x="0" y="2129"/>
                  </a:lnTo>
                  <a:lnTo>
                    <a:pt x="47" y="2154"/>
                  </a:lnTo>
                  <a:lnTo>
                    <a:pt x="95" y="2179"/>
                  </a:lnTo>
                  <a:lnTo>
                    <a:pt x="1219" y="49"/>
                  </a:lnTo>
                  <a:close/>
                </a:path>
              </a:pathLst>
            </a:custGeom>
            <a:solidFill>
              <a:srgbClr val="0000FF"/>
            </a:solidFill>
            <a:ln w="9525">
              <a:noFill/>
            </a:ln>
          </p:spPr>
          <p:txBody>
            <a:bodyPr/>
            <a:lstStyle/>
            <a:p>
              <a:endParaRPr lang="zh-CN" altLang="en-US"/>
            </a:p>
          </p:txBody>
        </p:sp>
        <p:sp>
          <p:nvSpPr>
            <p:cNvPr id="597050" name="任意多边形 597049"/>
            <p:cNvSpPr/>
            <p:nvPr/>
          </p:nvSpPr>
          <p:spPr>
            <a:xfrm>
              <a:off x="4456" y="2684"/>
              <a:ext cx="203" cy="363"/>
            </a:xfrm>
            <a:custGeom>
              <a:avLst/>
              <a:gdLst/>
              <a:ahLst/>
              <a:cxnLst/>
              <a:rect l="0" t="0" r="0" b="0"/>
              <a:pathLst>
                <a:path w="1219" h="2179">
                  <a:moveTo>
                    <a:pt x="1219" y="49"/>
                  </a:moveTo>
                  <a:lnTo>
                    <a:pt x="1172" y="24"/>
                  </a:lnTo>
                  <a:lnTo>
                    <a:pt x="1124" y="0"/>
                  </a:lnTo>
                  <a:lnTo>
                    <a:pt x="0" y="2129"/>
                  </a:lnTo>
                  <a:lnTo>
                    <a:pt x="47" y="2154"/>
                  </a:lnTo>
                  <a:lnTo>
                    <a:pt x="95" y="2179"/>
                  </a:lnTo>
                  <a:lnTo>
                    <a:pt x="1219" y="49"/>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51" name="任意多边形 597050"/>
            <p:cNvSpPr/>
            <p:nvPr/>
          </p:nvSpPr>
          <p:spPr>
            <a:xfrm>
              <a:off x="4456" y="1912"/>
              <a:ext cx="203" cy="363"/>
            </a:xfrm>
            <a:custGeom>
              <a:avLst/>
              <a:gdLst/>
              <a:ahLst/>
              <a:cxnLst/>
              <a:rect l="0" t="0" r="0" b="0"/>
              <a:pathLst>
                <a:path w="1219" h="2178">
                  <a:moveTo>
                    <a:pt x="1219" y="49"/>
                  </a:moveTo>
                  <a:lnTo>
                    <a:pt x="1172" y="24"/>
                  </a:lnTo>
                  <a:lnTo>
                    <a:pt x="1124" y="0"/>
                  </a:lnTo>
                  <a:lnTo>
                    <a:pt x="0" y="2128"/>
                  </a:lnTo>
                  <a:lnTo>
                    <a:pt x="47" y="2153"/>
                  </a:lnTo>
                  <a:lnTo>
                    <a:pt x="95" y="2178"/>
                  </a:lnTo>
                  <a:lnTo>
                    <a:pt x="1219" y="49"/>
                  </a:lnTo>
                  <a:close/>
                </a:path>
              </a:pathLst>
            </a:custGeom>
            <a:solidFill>
              <a:srgbClr val="0000FF"/>
            </a:solidFill>
            <a:ln w="9525">
              <a:noFill/>
            </a:ln>
          </p:spPr>
          <p:txBody>
            <a:bodyPr/>
            <a:lstStyle/>
            <a:p>
              <a:endParaRPr lang="zh-CN" altLang="en-US"/>
            </a:p>
          </p:txBody>
        </p:sp>
        <p:sp>
          <p:nvSpPr>
            <p:cNvPr id="597052" name="任意多边形 597051"/>
            <p:cNvSpPr/>
            <p:nvPr/>
          </p:nvSpPr>
          <p:spPr>
            <a:xfrm>
              <a:off x="4456" y="1912"/>
              <a:ext cx="203" cy="363"/>
            </a:xfrm>
            <a:custGeom>
              <a:avLst/>
              <a:gdLst/>
              <a:ahLst/>
              <a:cxnLst/>
              <a:rect l="0" t="0" r="0" b="0"/>
              <a:pathLst>
                <a:path w="1219" h="2178">
                  <a:moveTo>
                    <a:pt x="1219" y="49"/>
                  </a:moveTo>
                  <a:lnTo>
                    <a:pt x="1172" y="24"/>
                  </a:lnTo>
                  <a:lnTo>
                    <a:pt x="1124" y="0"/>
                  </a:lnTo>
                  <a:lnTo>
                    <a:pt x="0" y="2128"/>
                  </a:lnTo>
                  <a:lnTo>
                    <a:pt x="47" y="2153"/>
                  </a:lnTo>
                  <a:lnTo>
                    <a:pt x="95" y="2178"/>
                  </a:lnTo>
                  <a:lnTo>
                    <a:pt x="1219" y="49"/>
                  </a:lnTo>
                </a:path>
              </a:pathLst>
            </a:custGeom>
            <a:solidFill>
              <a:schemeClr val="hlink"/>
            </a:solidFill>
            <a:ln w="0" cap="flat" cmpd="sng">
              <a:solidFill>
                <a:schemeClr val="hlink"/>
              </a:solidFill>
              <a:prstDash val="solid"/>
              <a:headEnd type="none" w="med" len="med"/>
              <a:tailEnd type="none" w="med" len="med"/>
            </a:ln>
          </p:spPr>
          <p:txBody>
            <a:bodyPr/>
            <a:lstStyle/>
            <a:p>
              <a:endParaRPr lang="zh-CN" altLang="en-US"/>
            </a:p>
          </p:txBody>
        </p:sp>
        <p:sp>
          <p:nvSpPr>
            <p:cNvPr id="597053" name="直接连接符 597052"/>
            <p:cNvSpPr/>
            <p:nvPr/>
          </p:nvSpPr>
          <p:spPr>
            <a:xfrm>
              <a:off x="4838" y="1984"/>
              <a:ext cx="5" cy="1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97054" name="任意多边形 597053"/>
            <p:cNvSpPr/>
            <p:nvPr/>
          </p:nvSpPr>
          <p:spPr>
            <a:xfrm>
              <a:off x="4824" y="2156"/>
              <a:ext cx="38" cy="145"/>
            </a:xfrm>
            <a:custGeom>
              <a:avLst/>
              <a:gdLst/>
              <a:ahLst/>
              <a:cxnLst/>
              <a:rect l="0" t="0" r="0" b="0"/>
              <a:pathLst>
                <a:path w="225" h="869">
                  <a:moveTo>
                    <a:pt x="225" y="0"/>
                  </a:moveTo>
                  <a:lnTo>
                    <a:pt x="139" y="869"/>
                  </a:lnTo>
                  <a:lnTo>
                    <a:pt x="0" y="7"/>
                  </a:lnTo>
                  <a:lnTo>
                    <a:pt x="225" y="0"/>
                  </a:lnTo>
                  <a:close/>
                </a:path>
              </a:pathLst>
            </a:custGeom>
            <a:solidFill>
              <a:srgbClr val="000000"/>
            </a:solidFill>
            <a:ln w="9525">
              <a:noFill/>
            </a:ln>
          </p:spPr>
          <p:txBody>
            <a:bodyPr/>
            <a:lstStyle/>
            <a:p>
              <a:endParaRPr lang="zh-CN" altLang="en-US"/>
            </a:p>
          </p:txBody>
        </p:sp>
        <p:sp>
          <p:nvSpPr>
            <p:cNvPr id="597055" name="任意多边形 597054"/>
            <p:cNvSpPr/>
            <p:nvPr/>
          </p:nvSpPr>
          <p:spPr>
            <a:xfrm>
              <a:off x="4824" y="2156"/>
              <a:ext cx="38" cy="145"/>
            </a:xfrm>
            <a:custGeom>
              <a:avLst/>
              <a:gdLst/>
              <a:ahLst/>
              <a:cxnLst/>
              <a:rect l="0" t="0" r="0" b="0"/>
              <a:pathLst>
                <a:path w="225" h="869">
                  <a:moveTo>
                    <a:pt x="225" y="0"/>
                  </a:moveTo>
                  <a:lnTo>
                    <a:pt x="139" y="869"/>
                  </a:lnTo>
                  <a:lnTo>
                    <a:pt x="0" y="7"/>
                  </a:lnTo>
                  <a:lnTo>
                    <a:pt x="225"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nvGrpSpPr>
            <p:cNvPr id="597056" name="组合 597055"/>
            <p:cNvGrpSpPr>
              <a:grpSpLocks noChangeAspect="1"/>
            </p:cNvGrpSpPr>
            <p:nvPr/>
          </p:nvGrpSpPr>
          <p:grpSpPr>
            <a:xfrm>
              <a:off x="3458" y="2600"/>
              <a:ext cx="1918" cy="589"/>
              <a:chOff x="211" y="3095"/>
              <a:chExt cx="2066" cy="635"/>
            </a:xfrm>
          </p:grpSpPr>
          <p:sp>
            <p:nvSpPr>
              <p:cNvPr id="597057" name="矩形 597056"/>
              <p:cNvSpPr>
                <a:spLocks noChangeAspect="1"/>
              </p:cNvSpPr>
              <p:nvPr/>
            </p:nvSpPr>
            <p:spPr>
              <a:xfrm>
                <a:off x="1887" y="3490"/>
                <a:ext cx="87" cy="207"/>
              </a:xfrm>
              <a:prstGeom prst="rect">
                <a:avLst/>
              </a:prstGeom>
              <a:noFill/>
              <a:ln w="9525">
                <a:noFill/>
              </a:ln>
            </p:spPr>
            <p:txBody>
              <a:bodyPr wrap="none" lIns="0" tIns="0" rIns="0" bIns="0">
                <a:spAutoFit/>
              </a:bodyPr>
              <a:lstStyle/>
              <a:p>
                <a:r>
                  <a:rPr lang="en-US" altLang="zh-CN">
                    <a:solidFill>
                      <a:srgbClr val="000000"/>
                    </a:solidFill>
                    <a:latin typeface="仿宋_GB2312" pitchFamily="49" charset="-122"/>
                    <a:ea typeface="仿宋_GB2312" pitchFamily="49" charset="-122"/>
                  </a:rPr>
                  <a:t>P</a:t>
                </a:r>
                <a:endParaRPr lang="en-US" altLang="zh-CN">
                  <a:latin typeface="Times New Roman" panose="02020603050405020304" pitchFamily="18" charset="0"/>
                </a:endParaRPr>
              </a:p>
            </p:txBody>
          </p:sp>
          <p:grpSp>
            <p:nvGrpSpPr>
              <p:cNvPr id="597058" name="组合 597057"/>
              <p:cNvGrpSpPr>
                <a:grpSpLocks noChangeAspect="1"/>
              </p:cNvGrpSpPr>
              <p:nvPr/>
            </p:nvGrpSpPr>
            <p:grpSpPr>
              <a:xfrm>
                <a:off x="211" y="3095"/>
                <a:ext cx="2066" cy="635"/>
                <a:chOff x="211" y="3095"/>
                <a:chExt cx="2066" cy="635"/>
              </a:xfrm>
            </p:grpSpPr>
            <p:sp>
              <p:nvSpPr>
                <p:cNvPr id="597059" name="直接连接符 597058"/>
                <p:cNvSpPr>
                  <a:spLocks noChangeAspect="1"/>
                </p:cNvSpPr>
                <p:nvPr/>
              </p:nvSpPr>
              <p:spPr>
                <a:xfrm>
                  <a:off x="211" y="3095"/>
                  <a:ext cx="1431"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60" name="直接连接符 597059"/>
                <p:cNvSpPr>
                  <a:spLocks noChangeAspect="1"/>
                </p:cNvSpPr>
                <p:nvPr/>
              </p:nvSpPr>
              <p:spPr>
                <a:xfrm>
                  <a:off x="845" y="3729"/>
                  <a:ext cx="1432" cy="1"/>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61" name="直接连接符 597060"/>
                <p:cNvSpPr>
                  <a:spLocks noChangeAspect="1"/>
                </p:cNvSpPr>
                <p:nvPr/>
              </p:nvSpPr>
              <p:spPr>
                <a:xfrm>
                  <a:off x="211" y="3095"/>
                  <a:ext cx="634"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597062" name="直接连接符 597061"/>
                <p:cNvSpPr>
                  <a:spLocks noChangeAspect="1"/>
                </p:cNvSpPr>
                <p:nvPr/>
              </p:nvSpPr>
              <p:spPr>
                <a:xfrm flipH="1" flipV="1">
                  <a:off x="1642" y="3095"/>
                  <a:ext cx="635" cy="634"/>
                </a:xfrm>
                <a:prstGeom prst="line">
                  <a:avLst/>
                </a:prstGeom>
                <a:ln w="28575" cap="flat" cmpd="sng">
                  <a:solidFill>
                    <a:srgbClr val="3333CC"/>
                  </a:solidFill>
                  <a:prstDash val="solid"/>
                  <a:headEnd type="none" w="med" len="med"/>
                  <a:tailEnd type="none" w="med" len="med"/>
                </a:ln>
              </p:spPr>
              <p:txBody>
                <a:bodyPr/>
                <a:lstStyle/>
                <a:p>
                  <a:endParaRPr lang="zh-CN" altLang="en-US"/>
                </a:p>
              </p:txBody>
            </p:sp>
          </p:grpSp>
        </p:grpSp>
        <p:sp>
          <p:nvSpPr>
            <p:cNvPr id="597063" name="矩形 597062"/>
            <p:cNvSpPr/>
            <p:nvPr/>
          </p:nvSpPr>
          <p:spPr>
            <a:xfrm>
              <a:off x="2962" y="1960"/>
              <a:ext cx="483" cy="192"/>
            </a:xfrm>
            <a:prstGeom prst="rect">
              <a:avLst/>
            </a:prstGeom>
            <a:noFill/>
            <a:ln w="9525">
              <a:noFill/>
            </a:ln>
          </p:spPr>
          <p:txBody>
            <a:bodyPr wrap="none" lIns="0" tIns="0" rIns="0" bIns="0">
              <a:spAutoFit/>
            </a:bodyPr>
            <a:lstStyle/>
            <a:p>
              <a:r>
                <a:rPr lang="zh-CN" altLang="en-US" dirty="0">
                  <a:solidFill>
                    <a:srgbClr val="000000"/>
                  </a:solidFill>
                  <a:latin typeface="仿宋_GB2312" pitchFamily="49" charset="-122"/>
                  <a:ea typeface="仿宋_GB2312" pitchFamily="49" charset="-122"/>
                </a:rPr>
                <a:t>投射线</a:t>
              </a:r>
              <a:endParaRPr lang="zh-CN" altLang="en-US" dirty="0">
                <a:latin typeface="Times New Roman" panose="02020603050405020304" pitchFamily="18" charset="0"/>
              </a:endParaRPr>
            </a:p>
          </p:txBody>
        </p:sp>
        <p:sp>
          <p:nvSpPr>
            <p:cNvPr id="597064" name="矩形 597063"/>
            <p:cNvSpPr/>
            <p:nvPr/>
          </p:nvSpPr>
          <p:spPr>
            <a:xfrm>
              <a:off x="4930" y="1816"/>
              <a:ext cx="192" cy="644"/>
            </a:xfrm>
            <a:prstGeom prst="rect">
              <a:avLst/>
            </a:prstGeom>
            <a:noFill/>
            <a:ln w="9525">
              <a:noFill/>
            </a:ln>
          </p:spPr>
          <p:txBody>
            <a:bodyPr vert="eaVert" wrap="none" lIns="0" tIns="0" rIns="0" bIns="0">
              <a:spAutoFit/>
            </a:bodyPr>
            <a:lstStyle/>
            <a:p>
              <a:r>
                <a:rPr lang="zh-CN" altLang="en-US" dirty="0">
                  <a:solidFill>
                    <a:srgbClr val="000000"/>
                  </a:solidFill>
                  <a:latin typeface="仿宋_GB2312" pitchFamily="49" charset="-122"/>
                  <a:ea typeface="仿宋_GB2312" pitchFamily="49" charset="-122"/>
                </a:rPr>
                <a:t>投射方向</a:t>
              </a:r>
              <a:endParaRPr lang="zh-CN" altLang="en-US" dirty="0">
                <a:latin typeface="Times New Roman" panose="02020603050405020304" pitchFamily="18" charset="0"/>
              </a:endParaRPr>
            </a:p>
          </p:txBody>
        </p:sp>
        <p:sp>
          <p:nvSpPr>
            <p:cNvPr id="597065" name="椭圆 597064"/>
            <p:cNvSpPr>
              <a:spLocks noChangeAspect="1"/>
            </p:cNvSpPr>
            <p:nvPr/>
          </p:nvSpPr>
          <p:spPr>
            <a:xfrm>
              <a:off x="4640" y="2632"/>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66" name="椭圆 597065"/>
            <p:cNvSpPr>
              <a:spLocks noChangeAspect="1"/>
            </p:cNvSpPr>
            <p:nvPr/>
          </p:nvSpPr>
          <p:spPr>
            <a:xfrm>
              <a:off x="4416" y="3024"/>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67" name="椭圆 597066"/>
            <p:cNvSpPr>
              <a:spLocks noChangeAspect="1"/>
            </p:cNvSpPr>
            <p:nvPr/>
          </p:nvSpPr>
          <p:spPr>
            <a:xfrm>
              <a:off x="3944" y="2792"/>
              <a:ext cx="63" cy="6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97068" name="椭圆 597067"/>
            <p:cNvSpPr>
              <a:spLocks noChangeAspect="1"/>
            </p:cNvSpPr>
            <p:nvPr/>
          </p:nvSpPr>
          <p:spPr>
            <a:xfrm>
              <a:off x="4640" y="1856"/>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69" name="椭圆 597068"/>
            <p:cNvSpPr>
              <a:spLocks noChangeAspect="1"/>
            </p:cNvSpPr>
            <p:nvPr/>
          </p:nvSpPr>
          <p:spPr>
            <a:xfrm>
              <a:off x="4416" y="2256"/>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70" name="椭圆 597069"/>
            <p:cNvSpPr>
              <a:spLocks noChangeAspect="1"/>
            </p:cNvSpPr>
            <p:nvPr/>
          </p:nvSpPr>
          <p:spPr>
            <a:xfrm>
              <a:off x="3936" y="2016"/>
              <a:ext cx="63" cy="63"/>
            </a:xfrm>
            <a:prstGeom prst="ellipse">
              <a:avLst/>
            </a:prstGeom>
            <a:solidFill>
              <a:srgbClr val="00FFFF"/>
            </a:solidFill>
            <a:ln w="9525" cap="flat" cmpd="sng">
              <a:solidFill>
                <a:schemeClr val="tx1"/>
              </a:solidFill>
              <a:prstDash val="solid"/>
              <a:headEnd type="none" w="med" len="med"/>
              <a:tailEnd type="none" w="med" len="med"/>
            </a:ln>
          </p:spPr>
          <p:txBody>
            <a:bodyPr/>
            <a:lstStyle/>
            <a:p>
              <a:endParaRPr lang="zh-CN" altLang="en-US"/>
            </a:p>
          </p:txBody>
        </p:sp>
        <p:sp>
          <p:nvSpPr>
            <p:cNvPr id="597071" name="矩形 597070"/>
            <p:cNvSpPr/>
            <p:nvPr/>
          </p:nvSpPr>
          <p:spPr>
            <a:xfrm>
              <a:off x="4608" y="1640"/>
              <a:ext cx="232"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A</a:t>
              </a:r>
            </a:p>
          </p:txBody>
        </p:sp>
        <p:sp>
          <p:nvSpPr>
            <p:cNvPr id="597072" name="矩形 597071"/>
            <p:cNvSpPr/>
            <p:nvPr/>
          </p:nvSpPr>
          <p:spPr>
            <a:xfrm>
              <a:off x="3737" y="1896"/>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B</a:t>
              </a:r>
            </a:p>
          </p:txBody>
        </p:sp>
        <p:sp>
          <p:nvSpPr>
            <p:cNvPr id="597073" name="矩形 597072"/>
            <p:cNvSpPr/>
            <p:nvPr/>
          </p:nvSpPr>
          <p:spPr>
            <a:xfrm>
              <a:off x="4449" y="2168"/>
              <a:ext cx="223" cy="250"/>
            </a:xfrm>
            <a:prstGeom prst="rect">
              <a:avLst/>
            </a:prstGeom>
            <a:noFill/>
            <a:ln w="9525">
              <a:noFill/>
            </a:ln>
          </p:spPr>
          <p:txBody>
            <a:bodyPr wrap="none" anchor="t" anchorCtr="0">
              <a:spAutoFit/>
            </a:bodyPr>
            <a:lstStyle/>
            <a:p>
              <a:r>
                <a:rPr lang="en-US" altLang="zh-CN" b="0">
                  <a:latin typeface="Times New Roman" panose="02020603050405020304" pitchFamily="18" charset="0"/>
                </a:rPr>
                <a:t>C</a:t>
              </a:r>
            </a:p>
          </p:txBody>
        </p:sp>
        <p:sp>
          <p:nvSpPr>
            <p:cNvPr id="597074" name="矩形 597073"/>
            <p:cNvSpPr/>
            <p:nvPr/>
          </p:nvSpPr>
          <p:spPr>
            <a:xfrm>
              <a:off x="3880" y="2769"/>
              <a:ext cx="212"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b</a:t>
              </a:r>
            </a:p>
          </p:txBody>
        </p:sp>
        <p:sp>
          <p:nvSpPr>
            <p:cNvPr id="597075" name="矩形 597074"/>
            <p:cNvSpPr/>
            <p:nvPr/>
          </p:nvSpPr>
          <p:spPr>
            <a:xfrm>
              <a:off x="4656" y="2537"/>
              <a:ext cx="201"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a</a:t>
              </a:r>
            </a:p>
          </p:txBody>
        </p:sp>
        <p:sp>
          <p:nvSpPr>
            <p:cNvPr id="597076" name="矩形 597075"/>
            <p:cNvSpPr/>
            <p:nvPr/>
          </p:nvSpPr>
          <p:spPr>
            <a:xfrm>
              <a:off x="4464" y="2881"/>
              <a:ext cx="201" cy="288"/>
            </a:xfrm>
            <a:prstGeom prst="rect">
              <a:avLst/>
            </a:prstGeom>
            <a:noFill/>
            <a:ln w="9525">
              <a:noFill/>
            </a:ln>
          </p:spPr>
          <p:txBody>
            <a:bodyPr wrap="none" anchor="t" anchorCtr="0">
              <a:spAutoFit/>
            </a:bodyPr>
            <a:lstStyle/>
            <a:p>
              <a:r>
                <a:rPr lang="en-US" altLang="zh-CN" sz="2400" b="0">
                  <a:latin typeface="Times New Roman" panose="02020603050405020304" pitchFamily="18" charset="0"/>
                </a:rPr>
                <a:t>c</a:t>
              </a:r>
            </a:p>
          </p:txBody>
        </p:sp>
      </p:grpSp>
      <p:sp>
        <p:nvSpPr>
          <p:cNvPr id="597077" name="矩形 597076"/>
          <p:cNvSpPr/>
          <p:nvPr/>
        </p:nvSpPr>
        <p:spPr>
          <a:xfrm>
            <a:off x="2286000" y="1447800"/>
            <a:ext cx="6019800" cy="304800"/>
          </a:xfrm>
          <a:prstGeom prst="rect">
            <a:avLst/>
          </a:prstGeom>
          <a:noFill/>
          <a:ln w="9525">
            <a:noFill/>
          </a:ln>
        </p:spPr>
        <p:txBody>
          <a:bodyPr lIns="0" tIns="0" rIns="0" bIns="0">
            <a:spAutoFit/>
          </a:bodyPr>
          <a:lstStyle/>
          <a:p>
            <a:r>
              <a:rPr lang="en-US" altLang="zh-CN" dirty="0">
                <a:solidFill>
                  <a:srgbClr val="333399"/>
                </a:solidFill>
                <a:latin typeface="仿宋_GB2312" pitchFamily="49" charset="-122"/>
                <a:ea typeface="仿宋_GB2312" pitchFamily="49" charset="-122"/>
              </a:rPr>
              <a:t>(a) </a:t>
            </a:r>
            <a:r>
              <a:rPr lang="zh-CN" altLang="en-US" dirty="0">
                <a:solidFill>
                  <a:srgbClr val="333399"/>
                </a:solidFill>
                <a:latin typeface="仿宋_GB2312" pitchFamily="49" charset="-122"/>
                <a:ea typeface="仿宋_GB2312" pitchFamily="49" charset="-122"/>
              </a:rPr>
              <a:t>斜投影法：</a:t>
            </a:r>
            <a:r>
              <a:rPr lang="zh-CN" altLang="en-US" dirty="0">
                <a:solidFill>
                  <a:srgbClr val="333399"/>
                </a:solidFill>
                <a:latin typeface="Times New Roman" panose="02020603050405020304" pitchFamily="18" charset="0"/>
                <a:ea typeface="仿宋_GB2312" pitchFamily="49" charset="-122"/>
              </a:rPr>
              <a:t>投射线倾斜于投影面，称为</a:t>
            </a:r>
            <a:r>
              <a:rPr lang="zh-CN" altLang="en-US" dirty="0">
                <a:solidFill>
                  <a:srgbClr val="990099"/>
                </a:solidFill>
                <a:latin typeface="Times New Roman" panose="02020603050405020304" pitchFamily="18" charset="0"/>
                <a:ea typeface="仿宋_GB2312" pitchFamily="49" charset="-122"/>
              </a:rPr>
              <a:t>斜投影法</a:t>
            </a:r>
          </a:p>
        </p:txBody>
      </p:sp>
      <p:sp>
        <p:nvSpPr>
          <p:cNvPr id="597078" name="文本框 597077"/>
          <p:cNvSpPr txBox="1"/>
          <p:nvPr/>
        </p:nvSpPr>
        <p:spPr>
          <a:xfrm>
            <a:off x="762000" y="1676400"/>
            <a:ext cx="1462088" cy="396875"/>
          </a:xfrm>
          <a:prstGeom prst="rect">
            <a:avLst/>
          </a:prstGeom>
          <a:noFill/>
          <a:ln w="9525">
            <a:noFill/>
          </a:ln>
        </p:spPr>
        <p:txBody>
          <a:bodyPr wrap="none" anchor="t" anchorCtr="0">
            <a:spAutoFit/>
          </a:bodyPr>
          <a:lstStyle/>
          <a:p>
            <a:r>
              <a:rPr lang="zh-CN" altLang="en-US" dirty="0">
                <a:solidFill>
                  <a:srgbClr val="A50021"/>
                </a:solidFill>
                <a:latin typeface="仿宋_GB2312" pitchFamily="49" charset="-122"/>
                <a:ea typeface="仿宋_GB2312" pitchFamily="49" charset="-122"/>
              </a:rPr>
              <a:t>平行投影法</a:t>
            </a:r>
          </a:p>
        </p:txBody>
      </p:sp>
      <p:sp>
        <p:nvSpPr>
          <p:cNvPr id="597079" name="左大括号 597078"/>
          <p:cNvSpPr/>
          <p:nvPr/>
        </p:nvSpPr>
        <p:spPr>
          <a:xfrm>
            <a:off x="2159000" y="1473200"/>
            <a:ext cx="127000" cy="736600"/>
          </a:xfrm>
          <a:prstGeom prst="leftBrace">
            <a:avLst>
              <a:gd name="adj1" fmla="val 48333"/>
              <a:gd name="adj2" fmla="val 50000"/>
            </a:avLst>
          </a:prstGeom>
          <a:noFill/>
          <a:ln w="19050" cap="flat" cmpd="sng">
            <a:solidFill>
              <a:schemeClr val="tx1"/>
            </a:solidFill>
            <a:prstDash val="solid"/>
            <a:headEnd type="none" w="med" len="med"/>
            <a:tailEnd type="none" w="med" len="med"/>
          </a:ln>
        </p:spPr>
        <p:txBody>
          <a:bodyPr/>
          <a:lstStyle/>
          <a:p>
            <a:endParaRPr lang="zh-CN" altLang="en-US"/>
          </a:p>
        </p:txBody>
      </p:sp>
      <p:sp>
        <p:nvSpPr>
          <p:cNvPr id="597080" name="矩形 597079"/>
          <p:cNvSpPr/>
          <p:nvPr/>
        </p:nvSpPr>
        <p:spPr>
          <a:xfrm>
            <a:off x="2209800" y="6248400"/>
            <a:ext cx="5943600" cy="457200"/>
          </a:xfrm>
          <a:prstGeom prst="rect">
            <a:avLst/>
          </a:prstGeom>
          <a:gradFill rotWithShape="0">
            <a:gsLst>
              <a:gs pos="0">
                <a:schemeClr val="bg1"/>
              </a:gs>
              <a:gs pos="100000">
                <a:srgbClr val="CCCCFF"/>
              </a:gs>
            </a:gsLst>
            <a:lin ang="5400000" scaled="1"/>
            <a:tileRect/>
          </a:gradFill>
          <a:ln w="9525">
            <a:noFill/>
          </a:ln>
        </p:spPr>
        <p:txBody>
          <a:bodyPr>
            <a:spAutoFit/>
          </a:bodyPr>
          <a:lstStyle/>
          <a:p>
            <a:r>
              <a:rPr lang="zh-CN" altLang="en-US" sz="2400" dirty="0">
                <a:solidFill>
                  <a:schemeClr val="tx2"/>
                </a:solidFill>
                <a:latin typeface="宋体" panose="02010600030101010101" pitchFamily="2" charset="-122"/>
              </a:rPr>
              <a:t>工程图样主要是用</a:t>
            </a:r>
            <a:r>
              <a:rPr lang="zh-CN" altLang="en-US" sz="2400" dirty="0">
                <a:solidFill>
                  <a:srgbClr val="A50021"/>
                </a:solidFill>
                <a:latin typeface="宋体" panose="02010600030101010101" pitchFamily="2" charset="-122"/>
              </a:rPr>
              <a:t>正投影</a:t>
            </a:r>
            <a:r>
              <a:rPr lang="zh-CN" altLang="en-US" sz="2400" dirty="0">
                <a:solidFill>
                  <a:schemeClr val="hlink"/>
                </a:solidFill>
                <a:latin typeface="宋体" panose="02010600030101010101" pitchFamily="2" charset="-122"/>
              </a:rPr>
              <a:t>，</a:t>
            </a:r>
            <a:r>
              <a:rPr lang="zh-CN" altLang="en-US" sz="2400" dirty="0">
                <a:solidFill>
                  <a:schemeClr val="tx2"/>
                </a:solidFill>
                <a:latin typeface="宋体" panose="02010600030101010101" pitchFamily="2" charset="-122"/>
              </a:rPr>
              <a:t>简称</a:t>
            </a:r>
            <a:r>
              <a:rPr lang="zh-CN" altLang="en-US" sz="2400" dirty="0">
                <a:solidFill>
                  <a:schemeClr val="hlink"/>
                </a:solidFill>
                <a:latin typeface="宋体" panose="02010600030101010101" pitchFamily="2" charset="-122"/>
              </a:rPr>
              <a:t>投影</a:t>
            </a:r>
            <a:r>
              <a:rPr lang="zh-CN" altLang="en-US" sz="2400" dirty="0">
                <a:solidFill>
                  <a:schemeClr val="tx2"/>
                </a:solidFill>
                <a:latin typeface="宋体" panose="02010600030101010101" pitchFamily="2" charset="-122"/>
              </a:rPr>
              <a:t>。</a:t>
            </a:r>
          </a:p>
        </p:txBody>
      </p:sp>
      <p:sp>
        <p:nvSpPr>
          <p:cNvPr id="597081" name="文本框 597080"/>
          <p:cNvSpPr txBox="1"/>
          <p:nvPr/>
        </p:nvSpPr>
        <p:spPr>
          <a:xfrm>
            <a:off x="6516370" y="4869180"/>
            <a:ext cx="1720850" cy="396875"/>
          </a:xfrm>
          <a:prstGeom prst="rect">
            <a:avLst/>
          </a:prstGeom>
          <a:noFill/>
          <a:ln w="9525">
            <a:noFill/>
          </a:ln>
        </p:spPr>
        <p:txBody>
          <a:bodyPr wrap="none" anchor="t" anchorCtr="0">
            <a:spAutoFit/>
          </a:bodyPr>
          <a:lstStyle/>
          <a:p>
            <a:r>
              <a:rPr lang="en-US" altLang="zh-CN">
                <a:solidFill>
                  <a:srgbClr val="000000"/>
                </a:solidFill>
                <a:latin typeface="仿宋_GB2312" pitchFamily="49" charset="-122"/>
                <a:ea typeface="仿宋_GB2312" pitchFamily="49" charset="-122"/>
              </a:rPr>
              <a:t>(b) </a:t>
            </a:r>
            <a:r>
              <a:rPr lang="zh-CN" altLang="en-US" dirty="0">
                <a:solidFill>
                  <a:srgbClr val="000000"/>
                </a:solidFill>
                <a:latin typeface="仿宋_GB2312" pitchFamily="49" charset="-122"/>
                <a:ea typeface="仿宋_GB2312" pitchFamily="49" charset="-122"/>
              </a:rPr>
              <a:t>正投影法</a:t>
            </a:r>
            <a:endParaRPr lang="zh-CN" altLang="en-US">
              <a:solidFill>
                <a:srgbClr val="000000"/>
              </a:solidFill>
              <a:latin typeface="仿宋_GB2312" pitchFamily="49" charset="-122"/>
              <a:ea typeface="仿宋_GB2312" pitchFamily="49" charset="-122"/>
            </a:endParaRPr>
          </a:p>
        </p:txBody>
      </p:sp>
      <p:sp>
        <p:nvSpPr>
          <p:cNvPr id="597082" name="文本框 597081"/>
          <p:cNvSpPr txBox="1"/>
          <p:nvPr/>
        </p:nvSpPr>
        <p:spPr>
          <a:xfrm>
            <a:off x="1752600" y="5257800"/>
            <a:ext cx="5410200" cy="396875"/>
          </a:xfrm>
          <a:prstGeom prst="rect">
            <a:avLst/>
          </a:prstGeom>
          <a:noFill/>
          <a:ln w="9525">
            <a:noFill/>
          </a:ln>
        </p:spPr>
        <p:txBody>
          <a:bodyPr>
            <a:spAutoFit/>
          </a:bodyPr>
          <a:lstStyle/>
          <a:p>
            <a:r>
              <a:rPr lang="zh-CN" altLang="en-US" dirty="0">
                <a:solidFill>
                  <a:schemeClr val="tx2"/>
                </a:solidFill>
                <a:latin typeface="Simplex" panose="00000400000000000000" pitchFamily="2" charset="0"/>
              </a:rPr>
              <a:t>用</a:t>
            </a:r>
            <a:r>
              <a:rPr lang="zh-CN" altLang="en-US" dirty="0">
                <a:solidFill>
                  <a:srgbClr val="0000CC"/>
                </a:solidFill>
                <a:latin typeface="Simplex" panose="00000400000000000000" pitchFamily="2" charset="0"/>
              </a:rPr>
              <a:t>斜投影法</a:t>
            </a:r>
            <a:r>
              <a:rPr lang="zh-CN" altLang="en-US" dirty="0">
                <a:solidFill>
                  <a:schemeClr val="tx2"/>
                </a:solidFill>
                <a:latin typeface="Simplex" panose="00000400000000000000" pitchFamily="2" charset="0"/>
              </a:rPr>
              <a:t>得到的投影－</a:t>
            </a:r>
            <a:r>
              <a:rPr lang="zh-CN" altLang="en-US" dirty="0">
                <a:solidFill>
                  <a:srgbClr val="0000CC"/>
                </a:solidFill>
                <a:latin typeface="Simplex" panose="00000400000000000000" pitchFamily="2" charset="0"/>
              </a:rPr>
              <a:t>斜投影（画斜轴测图）</a:t>
            </a:r>
            <a:endParaRPr lang="zh-CN" altLang="en-US">
              <a:solidFill>
                <a:srgbClr val="0000CC"/>
              </a:solidFill>
              <a:latin typeface="Simplex" panose="00000400000000000000" pitchFamily="2" charset="0"/>
            </a:endParaRPr>
          </a:p>
        </p:txBody>
      </p:sp>
      <p:sp>
        <p:nvSpPr>
          <p:cNvPr id="597083" name="文本框 597082"/>
          <p:cNvSpPr txBox="1"/>
          <p:nvPr/>
        </p:nvSpPr>
        <p:spPr>
          <a:xfrm>
            <a:off x="2667000" y="5689600"/>
            <a:ext cx="3810000" cy="396875"/>
          </a:xfrm>
          <a:prstGeom prst="rect">
            <a:avLst/>
          </a:prstGeom>
          <a:noFill/>
          <a:ln w="9525">
            <a:noFill/>
          </a:ln>
        </p:spPr>
        <p:txBody>
          <a:bodyPr>
            <a:spAutoFit/>
          </a:bodyPr>
          <a:lstStyle/>
          <a:p>
            <a:r>
              <a:rPr lang="zh-CN" altLang="en-US" dirty="0">
                <a:solidFill>
                  <a:schemeClr val="tx2"/>
                </a:solidFill>
                <a:latin typeface="Simplex" panose="00000400000000000000" pitchFamily="2" charset="0"/>
              </a:rPr>
              <a:t>用</a:t>
            </a:r>
            <a:r>
              <a:rPr lang="zh-CN" altLang="en-US" dirty="0">
                <a:solidFill>
                  <a:schemeClr val="hlink"/>
                </a:solidFill>
                <a:latin typeface="Simplex" panose="00000400000000000000" pitchFamily="2" charset="0"/>
              </a:rPr>
              <a:t>正投影法</a:t>
            </a:r>
            <a:r>
              <a:rPr lang="zh-CN" altLang="en-US" dirty="0">
                <a:solidFill>
                  <a:schemeClr val="tx2"/>
                </a:solidFill>
                <a:latin typeface="Simplex" panose="00000400000000000000" pitchFamily="2" charset="0"/>
              </a:rPr>
              <a:t>得到的投影－</a:t>
            </a:r>
            <a:r>
              <a:rPr lang="zh-CN" altLang="en-US" dirty="0">
                <a:solidFill>
                  <a:schemeClr val="hlink"/>
                </a:solidFill>
                <a:latin typeface="Simplex" panose="00000400000000000000" pitchFamily="2" charset="0"/>
              </a:rPr>
              <a:t>正投影</a:t>
            </a:r>
            <a:endParaRPr lang="zh-CN" altLang="en-US">
              <a:solidFill>
                <a:schemeClr val="hlink"/>
              </a:solidFill>
              <a:latin typeface="Simplex" panose="00000400000000000000"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6994"/>
                                        </p:tgtEl>
                                        <p:attrNameLst>
                                          <p:attrName>style.visibility</p:attrName>
                                        </p:attrNameLst>
                                      </p:cBhvr>
                                      <p:to>
                                        <p:strVal val="visible"/>
                                      </p:to>
                                    </p:set>
                                    <p:animEffect transition="in" filter="wipe(left)">
                                      <p:cBhvr>
                                        <p:cTn id="7" dur="500"/>
                                        <p:tgtEl>
                                          <p:spTgt spid="5969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6995"/>
                                        </p:tgtEl>
                                        <p:attrNameLst>
                                          <p:attrName>style.visibility</p:attrName>
                                        </p:attrNameLst>
                                      </p:cBhvr>
                                      <p:to>
                                        <p:strVal val="visible"/>
                                      </p:to>
                                    </p:set>
                                    <p:animEffect transition="in" filter="wipe(left)">
                                      <p:cBhvr>
                                        <p:cTn id="12" dur="500"/>
                                        <p:tgtEl>
                                          <p:spTgt spid="5969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7078"/>
                                        </p:tgtEl>
                                        <p:attrNameLst>
                                          <p:attrName>style.visibility</p:attrName>
                                        </p:attrNameLst>
                                      </p:cBhvr>
                                      <p:to>
                                        <p:strVal val="visible"/>
                                      </p:to>
                                    </p:set>
                                    <p:animEffect transition="in" filter="wipe(left)">
                                      <p:cBhvr>
                                        <p:cTn id="17" dur="500"/>
                                        <p:tgtEl>
                                          <p:spTgt spid="5970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97079"/>
                                        </p:tgtEl>
                                        <p:attrNameLst>
                                          <p:attrName>style.visibility</p:attrName>
                                        </p:attrNameLst>
                                      </p:cBhvr>
                                      <p:to>
                                        <p:strVal val="visible"/>
                                      </p:to>
                                    </p:set>
                                    <p:animEffect transition="in" filter="wipe(left)">
                                      <p:cBhvr>
                                        <p:cTn id="22" dur="500"/>
                                        <p:tgtEl>
                                          <p:spTgt spid="5970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97077"/>
                                        </p:tgtEl>
                                        <p:attrNameLst>
                                          <p:attrName>style.visibility</p:attrName>
                                        </p:attrNameLst>
                                      </p:cBhvr>
                                      <p:to>
                                        <p:strVal val="visible"/>
                                      </p:to>
                                    </p:set>
                                    <p:animEffect transition="in" filter="wipe(left)">
                                      <p:cBhvr>
                                        <p:cTn id="27" dur="500"/>
                                        <p:tgtEl>
                                          <p:spTgt spid="5970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96997"/>
                                        </p:tgtEl>
                                        <p:attrNameLst>
                                          <p:attrName>style.visibility</p:attrName>
                                        </p:attrNameLst>
                                      </p:cBhvr>
                                      <p:to>
                                        <p:strVal val="visible"/>
                                      </p:to>
                                    </p:set>
                                    <p:animEffect transition="in" filter="wipe(left)">
                                      <p:cBhvr>
                                        <p:cTn id="32" dur="500"/>
                                        <p:tgtEl>
                                          <p:spTgt spid="59699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96998"/>
                                        </p:tgtEl>
                                        <p:attrNameLst>
                                          <p:attrName>style.visibility</p:attrName>
                                        </p:attrNameLst>
                                      </p:cBhvr>
                                      <p:to>
                                        <p:strVal val="visible"/>
                                      </p:to>
                                    </p:set>
                                    <p:animEffect transition="in" filter="wipe(left)">
                                      <p:cBhvr>
                                        <p:cTn id="37" dur="500"/>
                                        <p:tgtEl>
                                          <p:spTgt spid="59699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96996"/>
                                        </p:tgtEl>
                                        <p:attrNameLst>
                                          <p:attrName>style.visibility</p:attrName>
                                        </p:attrNameLst>
                                      </p:cBhvr>
                                      <p:to>
                                        <p:strVal val="visible"/>
                                      </p:to>
                                    </p:set>
                                    <p:animEffect transition="in" filter="wipe(left)">
                                      <p:cBhvr>
                                        <p:cTn id="42" dur="500"/>
                                        <p:tgtEl>
                                          <p:spTgt spid="59699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97081"/>
                                        </p:tgtEl>
                                        <p:attrNameLst>
                                          <p:attrName>style.visibility</p:attrName>
                                        </p:attrNameLst>
                                      </p:cBhvr>
                                      <p:to>
                                        <p:strVal val="visible"/>
                                      </p:to>
                                    </p:set>
                                    <p:animEffect transition="in" filter="wipe(left)">
                                      <p:cBhvr>
                                        <p:cTn id="47" dur="500"/>
                                        <p:tgtEl>
                                          <p:spTgt spid="59708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97034"/>
                                        </p:tgtEl>
                                        <p:attrNameLst>
                                          <p:attrName>style.visibility</p:attrName>
                                        </p:attrNameLst>
                                      </p:cBhvr>
                                      <p:to>
                                        <p:strVal val="visible"/>
                                      </p:to>
                                    </p:set>
                                    <p:animEffect transition="in" filter="wipe(left)">
                                      <p:cBhvr>
                                        <p:cTn id="52" dur="500"/>
                                        <p:tgtEl>
                                          <p:spTgt spid="5970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97082"/>
                                        </p:tgtEl>
                                        <p:attrNameLst>
                                          <p:attrName>style.visibility</p:attrName>
                                        </p:attrNameLst>
                                      </p:cBhvr>
                                      <p:to>
                                        <p:strVal val="visible"/>
                                      </p:to>
                                    </p:set>
                                    <p:animEffect transition="in" filter="wipe(left)">
                                      <p:cBhvr>
                                        <p:cTn id="57" dur="500"/>
                                        <p:tgtEl>
                                          <p:spTgt spid="5970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97083"/>
                                        </p:tgtEl>
                                        <p:attrNameLst>
                                          <p:attrName>style.visibility</p:attrName>
                                        </p:attrNameLst>
                                      </p:cBhvr>
                                      <p:to>
                                        <p:strVal val="visible"/>
                                      </p:to>
                                    </p:set>
                                    <p:animEffect transition="in" filter="wipe(left)">
                                      <p:cBhvr>
                                        <p:cTn id="62" dur="500"/>
                                        <p:tgtEl>
                                          <p:spTgt spid="59708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97080"/>
                                        </p:tgtEl>
                                        <p:attrNameLst>
                                          <p:attrName>style.visibility</p:attrName>
                                        </p:attrNameLst>
                                      </p:cBhvr>
                                      <p:to>
                                        <p:strVal val="visible"/>
                                      </p:to>
                                    </p:set>
                                    <p:animEffect transition="in" filter="wipe(left)">
                                      <p:cBhvr>
                                        <p:cTn id="67" dur="500"/>
                                        <p:tgtEl>
                                          <p:spTgt spid="597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994" grpId="0"/>
      <p:bldP spid="596995" grpId="0"/>
      <p:bldP spid="596996" grpId="0"/>
      <p:bldP spid="596997" grpId="0"/>
      <p:bldP spid="597077" grpId="0"/>
      <p:bldP spid="597078" grpId="0"/>
      <p:bldP spid="597080" grpId="0" bldLvl="0" animBg="1"/>
      <p:bldP spid="597081" grpId="0"/>
      <p:bldP spid="597082" grpId="0"/>
      <p:bldP spid="59708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直接连接符 627713"/>
          <p:cNvSpPr/>
          <p:nvPr/>
        </p:nvSpPr>
        <p:spPr>
          <a:xfrm>
            <a:off x="2730500" y="4749800"/>
            <a:ext cx="3635375"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27715" name="直接连接符 627714"/>
          <p:cNvSpPr/>
          <p:nvPr/>
        </p:nvSpPr>
        <p:spPr>
          <a:xfrm flipV="1">
            <a:off x="6362700" y="2019300"/>
            <a:ext cx="0" cy="271780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27716" name="直接连接符 627715"/>
          <p:cNvSpPr/>
          <p:nvPr/>
        </p:nvSpPr>
        <p:spPr>
          <a:xfrm>
            <a:off x="3260725" y="2701925"/>
            <a:ext cx="272415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17" name="直接连接符 627716"/>
          <p:cNvSpPr/>
          <p:nvPr/>
        </p:nvSpPr>
        <p:spPr>
          <a:xfrm>
            <a:off x="3260725" y="4364038"/>
            <a:ext cx="2724150"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18" name="直接连接符 627717"/>
          <p:cNvSpPr/>
          <p:nvPr/>
        </p:nvSpPr>
        <p:spPr>
          <a:xfrm flipH="1">
            <a:off x="3260725" y="2333625"/>
            <a:ext cx="270510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19" name="直接连接符 627718"/>
          <p:cNvSpPr/>
          <p:nvPr/>
        </p:nvSpPr>
        <p:spPr>
          <a:xfrm>
            <a:off x="3260725" y="2333625"/>
            <a:ext cx="1588" cy="20304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20" name="直接连接符 627719"/>
          <p:cNvSpPr/>
          <p:nvPr/>
        </p:nvSpPr>
        <p:spPr>
          <a:xfrm>
            <a:off x="5984875" y="2317750"/>
            <a:ext cx="1588" cy="204628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7721" name="组合 627720"/>
          <p:cNvGrpSpPr/>
          <p:nvPr/>
        </p:nvGrpSpPr>
        <p:grpSpPr>
          <a:xfrm>
            <a:off x="2001838" y="1273175"/>
            <a:ext cx="5048250" cy="3978275"/>
            <a:chOff x="1152" y="946"/>
            <a:chExt cx="3180" cy="2506"/>
          </a:xfrm>
        </p:grpSpPr>
        <p:sp>
          <p:nvSpPr>
            <p:cNvPr id="627722" name="直接连接符 627721"/>
            <p:cNvSpPr/>
            <p:nvPr/>
          </p:nvSpPr>
          <p:spPr>
            <a:xfrm flipH="1">
              <a:off x="2808" y="3274"/>
              <a:ext cx="1234"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7723" name="组合 627722"/>
            <p:cNvGrpSpPr/>
            <p:nvPr/>
          </p:nvGrpSpPr>
          <p:grpSpPr>
            <a:xfrm>
              <a:off x="1152" y="946"/>
              <a:ext cx="3180" cy="2506"/>
              <a:chOff x="1152" y="946"/>
              <a:chExt cx="3180" cy="2506"/>
            </a:xfrm>
          </p:grpSpPr>
          <p:grpSp>
            <p:nvGrpSpPr>
              <p:cNvPr id="627724" name="组合 627723"/>
              <p:cNvGrpSpPr/>
              <p:nvPr/>
            </p:nvGrpSpPr>
            <p:grpSpPr>
              <a:xfrm>
                <a:off x="1152" y="946"/>
                <a:ext cx="3180" cy="2506"/>
                <a:chOff x="1152" y="946"/>
                <a:chExt cx="3180" cy="2506"/>
              </a:xfrm>
            </p:grpSpPr>
            <p:grpSp>
              <p:nvGrpSpPr>
                <p:cNvPr id="627725" name="组合 627724"/>
                <p:cNvGrpSpPr/>
                <p:nvPr/>
              </p:nvGrpSpPr>
              <p:grpSpPr>
                <a:xfrm>
                  <a:off x="1152" y="946"/>
                  <a:ext cx="1837" cy="2506"/>
                  <a:chOff x="1152" y="946"/>
                  <a:chExt cx="1837" cy="2506"/>
                </a:xfrm>
              </p:grpSpPr>
              <p:sp>
                <p:nvSpPr>
                  <p:cNvPr id="627726" name="直接连接符 627725"/>
                  <p:cNvSpPr/>
                  <p:nvPr/>
                </p:nvSpPr>
                <p:spPr>
                  <a:xfrm>
                    <a:off x="1626" y="2752"/>
                    <a:ext cx="1182" cy="522"/>
                  </a:xfrm>
                  <a:prstGeom prst="line">
                    <a:avLst/>
                  </a:prstGeom>
                  <a:ln w="38100" cap="flat" cmpd="sng">
                    <a:solidFill>
                      <a:srgbClr val="CC3399"/>
                    </a:solidFill>
                    <a:prstDash val="solid"/>
                    <a:headEnd type="none" w="med" len="med"/>
                    <a:tailEnd type="none" w="med" len="med"/>
                  </a:ln>
                </p:spPr>
                <p:txBody>
                  <a:bodyPr/>
                  <a:lstStyle/>
                  <a:p>
                    <a:endParaRPr lang="zh-CN" altLang="en-US"/>
                  </a:p>
                </p:txBody>
              </p:sp>
              <p:sp>
                <p:nvSpPr>
                  <p:cNvPr id="627727" name="直接连接符 627726"/>
                  <p:cNvSpPr/>
                  <p:nvPr/>
                </p:nvSpPr>
                <p:spPr>
                  <a:xfrm flipV="1">
                    <a:off x="1626" y="1145"/>
                    <a:ext cx="1182" cy="960"/>
                  </a:xfrm>
                  <a:prstGeom prst="line">
                    <a:avLst/>
                  </a:prstGeom>
                  <a:ln w="38100" cap="flat" cmpd="sng">
                    <a:solidFill>
                      <a:srgbClr val="CC3399"/>
                    </a:solidFill>
                    <a:prstDash val="solid"/>
                    <a:headEnd type="none" w="med" len="med"/>
                    <a:tailEnd type="none" w="med" len="med"/>
                  </a:ln>
                </p:spPr>
                <p:txBody>
                  <a:bodyPr/>
                  <a:lstStyle/>
                  <a:p>
                    <a:endParaRPr lang="zh-CN" altLang="en-US"/>
                  </a:p>
                </p:txBody>
              </p:sp>
              <p:sp>
                <p:nvSpPr>
                  <p:cNvPr id="627728" name="直接连接符 627727"/>
                  <p:cNvSpPr/>
                  <p:nvPr/>
                </p:nvSpPr>
                <p:spPr>
                  <a:xfrm flipV="1">
                    <a:off x="1367" y="2543"/>
                    <a:ext cx="1040" cy="787"/>
                  </a:xfrm>
                  <a:prstGeom prst="line">
                    <a:avLst/>
                  </a:prstGeom>
                  <a:ln w="38100" cap="flat" cmpd="sng">
                    <a:solidFill>
                      <a:schemeClr val="folHlink"/>
                    </a:solidFill>
                    <a:prstDash val="solid"/>
                    <a:headEnd type="none" w="med" len="med"/>
                    <a:tailEnd type="none" w="med" len="med"/>
                  </a:ln>
                </p:spPr>
                <p:txBody>
                  <a:bodyPr/>
                  <a:lstStyle/>
                  <a:p>
                    <a:endParaRPr lang="zh-CN" altLang="en-US"/>
                  </a:p>
                </p:txBody>
              </p:sp>
              <p:sp>
                <p:nvSpPr>
                  <p:cNvPr id="627729" name="直接连接符 627728"/>
                  <p:cNvSpPr/>
                  <p:nvPr/>
                </p:nvSpPr>
                <p:spPr>
                  <a:xfrm>
                    <a:off x="1367" y="1282"/>
                    <a:ext cx="1040" cy="597"/>
                  </a:xfrm>
                  <a:prstGeom prst="line">
                    <a:avLst/>
                  </a:prstGeom>
                  <a:ln w="38100" cap="flat" cmpd="sng">
                    <a:solidFill>
                      <a:schemeClr val="folHlink"/>
                    </a:solidFill>
                    <a:prstDash val="solid"/>
                    <a:headEnd type="none" w="med" len="med"/>
                    <a:tailEnd type="none" w="med" len="med"/>
                  </a:ln>
                </p:spPr>
                <p:txBody>
                  <a:bodyPr/>
                  <a:lstStyle/>
                  <a:p>
                    <a:endParaRPr lang="zh-CN" altLang="en-US"/>
                  </a:p>
                </p:txBody>
              </p:sp>
              <p:sp>
                <p:nvSpPr>
                  <p:cNvPr id="627730" name="文本框 627729"/>
                  <p:cNvSpPr txBox="1"/>
                  <p:nvPr/>
                </p:nvSpPr>
                <p:spPr>
                  <a:xfrm>
                    <a:off x="1376" y="2034"/>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7731" name="文本框 627730"/>
                  <p:cNvSpPr txBox="1"/>
                  <p:nvPr/>
                </p:nvSpPr>
                <p:spPr>
                  <a:xfrm>
                    <a:off x="2688" y="946"/>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7732" name="文本框 627731"/>
                  <p:cNvSpPr txBox="1"/>
                  <p:nvPr/>
                </p:nvSpPr>
                <p:spPr>
                  <a:xfrm>
                    <a:off x="2168" y="1850"/>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7733" name="文本框 627732"/>
                  <p:cNvSpPr txBox="1"/>
                  <p:nvPr/>
                </p:nvSpPr>
                <p:spPr>
                  <a:xfrm>
                    <a:off x="1152" y="113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7734" name="文本框 627733"/>
                  <p:cNvSpPr txBox="1"/>
                  <p:nvPr/>
                </p:nvSpPr>
                <p:spPr>
                  <a:xfrm>
                    <a:off x="1184" y="320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27735" name="文本框 627734"/>
                  <p:cNvSpPr txBox="1"/>
                  <p:nvPr/>
                </p:nvSpPr>
                <p:spPr>
                  <a:xfrm>
                    <a:off x="2224" y="236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7736" name="文本框 627735"/>
                  <p:cNvSpPr txBox="1"/>
                  <p:nvPr/>
                </p:nvSpPr>
                <p:spPr>
                  <a:xfrm>
                    <a:off x="2784" y="305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27737" name="文本框 627736"/>
                  <p:cNvSpPr txBox="1"/>
                  <p:nvPr/>
                </p:nvSpPr>
                <p:spPr>
                  <a:xfrm>
                    <a:off x="1536" y="2690"/>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sp>
              <p:nvSpPr>
                <p:cNvPr id="627738" name="直接连接符 627737"/>
                <p:cNvSpPr/>
                <p:nvPr/>
              </p:nvSpPr>
              <p:spPr>
                <a:xfrm flipH="1">
                  <a:off x="3520" y="1145"/>
                  <a:ext cx="534" cy="960"/>
                </a:xfrm>
                <a:prstGeom prst="line">
                  <a:avLst/>
                </a:prstGeom>
                <a:ln w="38100" cap="flat" cmpd="sng">
                  <a:solidFill>
                    <a:srgbClr val="CC3399"/>
                  </a:solidFill>
                  <a:prstDash val="solid"/>
                  <a:headEnd type="none" w="med" len="med"/>
                  <a:tailEnd type="none" w="med" len="med"/>
                </a:ln>
              </p:spPr>
              <p:txBody>
                <a:bodyPr/>
                <a:lstStyle/>
                <a:p>
                  <a:endParaRPr lang="zh-CN" altLang="en-US"/>
                </a:p>
              </p:txBody>
            </p:sp>
            <p:sp>
              <p:nvSpPr>
                <p:cNvPr id="627739" name="直接连接符 627738"/>
                <p:cNvSpPr/>
                <p:nvPr/>
              </p:nvSpPr>
              <p:spPr>
                <a:xfrm flipV="1">
                  <a:off x="3311" y="1261"/>
                  <a:ext cx="787" cy="618"/>
                </a:xfrm>
                <a:prstGeom prst="line">
                  <a:avLst/>
                </a:prstGeom>
                <a:ln w="38100" cap="flat" cmpd="sng">
                  <a:solidFill>
                    <a:schemeClr val="folHlink"/>
                  </a:solidFill>
                  <a:prstDash val="solid"/>
                  <a:headEnd type="none" w="med" len="med"/>
                  <a:tailEnd type="none" w="med" len="med"/>
                </a:ln>
              </p:spPr>
              <p:txBody>
                <a:bodyPr/>
                <a:lstStyle/>
                <a:p>
                  <a:endParaRPr lang="zh-CN" altLang="en-US"/>
                </a:p>
              </p:txBody>
            </p:sp>
            <p:sp>
              <p:nvSpPr>
                <p:cNvPr id="627740" name="文本框 627739"/>
                <p:cNvSpPr txBox="1"/>
                <p:nvPr/>
              </p:nvSpPr>
              <p:spPr>
                <a:xfrm>
                  <a:off x="3984" y="946"/>
                  <a:ext cx="28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7741" name="文本框 627740"/>
                <p:cNvSpPr txBox="1"/>
                <p:nvPr/>
              </p:nvSpPr>
              <p:spPr>
                <a:xfrm>
                  <a:off x="3256" y="2066"/>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7742" name="文本框 627741"/>
                <p:cNvSpPr txBox="1"/>
                <p:nvPr/>
              </p:nvSpPr>
              <p:spPr>
                <a:xfrm>
                  <a:off x="3048" y="1882"/>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27743" name="文本框 627742"/>
                <p:cNvSpPr txBox="1"/>
                <p:nvPr/>
              </p:nvSpPr>
              <p:spPr>
                <a:xfrm>
                  <a:off x="4056" y="1114"/>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sp>
            <p:nvSpPr>
              <p:cNvPr id="627744" name="直接连接符 627743"/>
              <p:cNvSpPr/>
              <p:nvPr/>
            </p:nvSpPr>
            <p:spPr>
              <a:xfrm flipH="1">
                <a:off x="1626" y="2752"/>
                <a:ext cx="1894"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45" name="直接连接符 627744"/>
              <p:cNvSpPr/>
              <p:nvPr/>
            </p:nvSpPr>
            <p:spPr>
              <a:xfrm flipH="1">
                <a:off x="2407" y="2543"/>
                <a:ext cx="904"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46" name="直接连接符 627745"/>
              <p:cNvSpPr/>
              <p:nvPr/>
            </p:nvSpPr>
            <p:spPr>
              <a:xfrm flipH="1">
                <a:off x="1626" y="2105"/>
                <a:ext cx="1894"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47" name="直接连接符 627746"/>
              <p:cNvSpPr/>
              <p:nvPr/>
            </p:nvSpPr>
            <p:spPr>
              <a:xfrm flipH="1">
                <a:off x="1367" y="3330"/>
                <a:ext cx="2731"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48" name="直接连接符 627747"/>
              <p:cNvSpPr/>
              <p:nvPr/>
            </p:nvSpPr>
            <p:spPr>
              <a:xfrm>
                <a:off x="2407" y="1879"/>
                <a:ext cx="904"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49" name="直接连接符 627748"/>
              <p:cNvSpPr/>
              <p:nvPr/>
            </p:nvSpPr>
            <p:spPr>
              <a:xfrm>
                <a:off x="1367" y="1275"/>
                <a:ext cx="2731"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0" name="直接连接符 627749"/>
              <p:cNvSpPr/>
              <p:nvPr/>
            </p:nvSpPr>
            <p:spPr>
              <a:xfrm flipV="1">
                <a:off x="1367" y="1275"/>
                <a:ext cx="1" cy="2055"/>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1" name="直接连接符 627750"/>
              <p:cNvSpPr/>
              <p:nvPr/>
            </p:nvSpPr>
            <p:spPr>
              <a:xfrm flipV="1">
                <a:off x="1626" y="2105"/>
                <a:ext cx="1" cy="6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52" name="直接连接符 627751"/>
              <p:cNvSpPr/>
              <p:nvPr/>
            </p:nvSpPr>
            <p:spPr>
              <a:xfrm flipV="1">
                <a:off x="2407" y="1879"/>
                <a:ext cx="1" cy="664"/>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3" name="直接连接符 627752"/>
              <p:cNvSpPr/>
              <p:nvPr/>
            </p:nvSpPr>
            <p:spPr>
              <a:xfrm flipH="1">
                <a:off x="2808" y="3274"/>
                <a:ext cx="1234"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4" name="直接连接符 627753"/>
              <p:cNvSpPr/>
              <p:nvPr/>
            </p:nvSpPr>
            <p:spPr>
              <a:xfrm>
                <a:off x="2808" y="1145"/>
                <a:ext cx="1246" cy="1"/>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5" name="直接连接符 627754"/>
              <p:cNvSpPr/>
              <p:nvPr/>
            </p:nvSpPr>
            <p:spPr>
              <a:xfrm flipV="1">
                <a:off x="2808" y="1145"/>
                <a:ext cx="1" cy="2129"/>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6" name="直接连接符 627755"/>
              <p:cNvSpPr/>
              <p:nvPr/>
            </p:nvSpPr>
            <p:spPr>
              <a:xfrm>
                <a:off x="3311" y="1879"/>
                <a:ext cx="1" cy="664"/>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7" name="直接连接符 627756"/>
              <p:cNvSpPr/>
              <p:nvPr/>
            </p:nvSpPr>
            <p:spPr>
              <a:xfrm>
                <a:off x="3520" y="2105"/>
                <a:ext cx="1" cy="647"/>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8" name="直接连接符 627757"/>
              <p:cNvSpPr/>
              <p:nvPr/>
            </p:nvSpPr>
            <p:spPr>
              <a:xfrm>
                <a:off x="4042" y="1166"/>
                <a:ext cx="1" cy="2108"/>
              </a:xfrm>
              <a:prstGeom prst="line">
                <a:avLst/>
              </a:prstGeom>
              <a:ln w="0" cap="flat" cmpd="sng">
                <a:solidFill>
                  <a:schemeClr val="bg2"/>
                </a:solidFill>
                <a:prstDash val="solid"/>
                <a:headEnd type="none" w="med" len="med"/>
                <a:tailEnd type="none" w="med" len="med"/>
              </a:ln>
            </p:spPr>
            <p:txBody>
              <a:bodyPr/>
              <a:lstStyle/>
              <a:p>
                <a:endParaRPr lang="zh-CN" altLang="en-US"/>
              </a:p>
            </p:txBody>
          </p:sp>
          <p:sp>
            <p:nvSpPr>
              <p:cNvPr id="627759" name="直接连接符 627758"/>
              <p:cNvSpPr/>
              <p:nvPr/>
            </p:nvSpPr>
            <p:spPr>
              <a:xfrm>
                <a:off x="4098" y="1261"/>
                <a:ext cx="1" cy="2069"/>
              </a:xfrm>
              <a:prstGeom prst="line">
                <a:avLst/>
              </a:prstGeom>
              <a:ln w="0" cap="flat" cmpd="sng">
                <a:solidFill>
                  <a:schemeClr val="bg2"/>
                </a:solidFill>
                <a:prstDash val="solid"/>
                <a:headEnd type="none" w="med" len="med"/>
                <a:tailEnd type="none" w="med" len="med"/>
              </a:ln>
            </p:spPr>
            <p:txBody>
              <a:bodyPr/>
              <a:lstStyle/>
              <a:p>
                <a:endParaRPr lang="zh-CN" altLang="en-US"/>
              </a:p>
            </p:txBody>
          </p:sp>
        </p:grpSp>
      </p:grpSp>
      <p:sp>
        <p:nvSpPr>
          <p:cNvPr id="627760" name="直接连接符 627759"/>
          <p:cNvSpPr/>
          <p:nvPr/>
        </p:nvSpPr>
        <p:spPr>
          <a:xfrm flipH="1">
            <a:off x="2705100" y="2019300"/>
            <a:ext cx="3665538"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61" name="直接连接符 627760"/>
          <p:cNvSpPr/>
          <p:nvPr/>
        </p:nvSpPr>
        <p:spPr>
          <a:xfrm flipV="1">
            <a:off x="2705100" y="2014538"/>
            <a:ext cx="1588" cy="27701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62" name="直接连接符 627761"/>
          <p:cNvSpPr/>
          <p:nvPr/>
        </p:nvSpPr>
        <p:spPr>
          <a:xfrm flipV="1">
            <a:off x="4106863" y="2014538"/>
            <a:ext cx="1587" cy="27225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63" name="直接连接符 627762"/>
          <p:cNvSpPr/>
          <p:nvPr/>
        </p:nvSpPr>
        <p:spPr>
          <a:xfrm>
            <a:off x="3525838" y="2486025"/>
            <a:ext cx="1587" cy="19954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7764" name="直接连接符 627763"/>
          <p:cNvSpPr/>
          <p:nvPr/>
        </p:nvSpPr>
        <p:spPr>
          <a:xfrm>
            <a:off x="3525838" y="2486025"/>
            <a:ext cx="258445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27765" name="组合 627764"/>
          <p:cNvGrpSpPr/>
          <p:nvPr/>
        </p:nvGrpSpPr>
        <p:grpSpPr>
          <a:xfrm>
            <a:off x="3233738" y="3787775"/>
            <a:ext cx="354012" cy="436563"/>
            <a:chOff x="1928" y="2530"/>
            <a:chExt cx="223" cy="275"/>
          </a:xfrm>
        </p:grpSpPr>
        <p:sp>
          <p:nvSpPr>
            <p:cNvPr id="627766" name="任意多边形 627765"/>
            <p:cNvSpPr/>
            <p:nvPr/>
          </p:nvSpPr>
          <p:spPr>
            <a:xfrm>
              <a:off x="2073" y="2727"/>
              <a:ext cx="78" cy="78"/>
            </a:xfrm>
            <a:custGeom>
              <a:avLst/>
              <a:gdLst/>
              <a:ahLst/>
              <a:cxnLst/>
              <a:rect l="0" t="0" r="0" b="0"/>
              <a:pathLst>
                <a:path w="546" h="546">
                  <a:moveTo>
                    <a:pt x="546" y="273"/>
                  </a:moveTo>
                  <a:lnTo>
                    <a:pt x="533" y="189"/>
                  </a:lnTo>
                  <a:lnTo>
                    <a:pt x="494" y="112"/>
                  </a:lnTo>
                  <a:lnTo>
                    <a:pt x="434" y="51"/>
                  </a:lnTo>
                  <a:lnTo>
                    <a:pt x="357" y="13"/>
                  </a:lnTo>
                  <a:lnTo>
                    <a:pt x="273" y="0"/>
                  </a:lnTo>
                  <a:lnTo>
                    <a:pt x="189" y="13"/>
                  </a:lnTo>
                  <a:lnTo>
                    <a:pt x="113" y="51"/>
                  </a:lnTo>
                  <a:lnTo>
                    <a:pt x="53" y="112"/>
                  </a:lnTo>
                  <a:lnTo>
                    <a:pt x="13" y="189"/>
                  </a:lnTo>
                  <a:lnTo>
                    <a:pt x="0" y="273"/>
                  </a:lnTo>
                  <a:lnTo>
                    <a:pt x="13" y="357"/>
                  </a:lnTo>
                  <a:lnTo>
                    <a:pt x="53" y="434"/>
                  </a:lnTo>
                  <a:lnTo>
                    <a:pt x="113" y="493"/>
                  </a:lnTo>
                  <a:lnTo>
                    <a:pt x="189" y="533"/>
                  </a:lnTo>
                  <a:lnTo>
                    <a:pt x="273" y="546"/>
                  </a:lnTo>
                  <a:lnTo>
                    <a:pt x="357" y="533"/>
                  </a:lnTo>
                  <a:lnTo>
                    <a:pt x="434" y="493"/>
                  </a:lnTo>
                  <a:lnTo>
                    <a:pt x="494" y="434"/>
                  </a:lnTo>
                  <a:lnTo>
                    <a:pt x="533" y="357"/>
                  </a:lnTo>
                  <a:lnTo>
                    <a:pt x="546" y="273"/>
                  </a:lnTo>
                </a:path>
              </a:pathLst>
            </a:custGeom>
            <a:solidFill>
              <a:srgbClr val="CC99FF"/>
            </a:solidFill>
            <a:ln w="0" cap="flat" cmpd="sng">
              <a:solidFill>
                <a:srgbClr val="000000"/>
              </a:solidFill>
              <a:prstDash val="solid"/>
              <a:headEnd type="none" w="med" len="med"/>
              <a:tailEnd type="none" w="med" len="med"/>
            </a:ln>
          </p:spPr>
          <p:txBody>
            <a:bodyPr/>
            <a:lstStyle/>
            <a:p>
              <a:endParaRPr lang="zh-CN" altLang="en-US"/>
            </a:p>
          </p:txBody>
        </p:sp>
        <p:sp>
          <p:nvSpPr>
            <p:cNvPr id="627767" name="文本框 627766"/>
            <p:cNvSpPr txBox="1"/>
            <p:nvPr/>
          </p:nvSpPr>
          <p:spPr>
            <a:xfrm>
              <a:off x="1928" y="2530"/>
              <a:ext cx="196" cy="250"/>
            </a:xfrm>
            <a:prstGeom prst="rect">
              <a:avLst/>
            </a:prstGeom>
            <a:noFill/>
            <a:ln w="9525">
              <a:noFill/>
            </a:ln>
          </p:spPr>
          <p:txBody>
            <a:bodyPr wrap="none" anchor="t" anchorCtr="0">
              <a:spAutoFit/>
            </a:bodyPr>
            <a:lstStyle/>
            <a:p>
              <a:r>
                <a:rPr lang="en-US" altLang="zh-CN">
                  <a:solidFill>
                    <a:srgbClr val="9900CC"/>
                  </a:solidFill>
                  <a:latin typeface="Times New Roman" panose="02020603050405020304" pitchFamily="18" charset="0"/>
                </a:rPr>
                <a:t>4</a:t>
              </a:r>
            </a:p>
          </p:txBody>
        </p:sp>
      </p:grpSp>
      <p:grpSp>
        <p:nvGrpSpPr>
          <p:cNvPr id="627768" name="组合 627767"/>
          <p:cNvGrpSpPr/>
          <p:nvPr/>
        </p:nvGrpSpPr>
        <p:grpSpPr>
          <a:xfrm>
            <a:off x="2281238" y="1946275"/>
            <a:ext cx="485775" cy="396875"/>
            <a:chOff x="1328" y="1370"/>
            <a:chExt cx="306" cy="250"/>
          </a:xfrm>
        </p:grpSpPr>
        <p:sp>
          <p:nvSpPr>
            <p:cNvPr id="627769" name="任意多边形 627768"/>
            <p:cNvSpPr/>
            <p:nvPr/>
          </p:nvSpPr>
          <p:spPr>
            <a:xfrm>
              <a:off x="1556" y="1374"/>
              <a:ext cx="78" cy="78"/>
            </a:xfrm>
            <a:custGeom>
              <a:avLst/>
              <a:gdLst/>
              <a:ahLst/>
              <a:cxnLst/>
              <a:rect l="0" t="0" r="0" b="0"/>
              <a:pathLst>
                <a:path w="546" h="547">
                  <a:moveTo>
                    <a:pt x="546" y="273"/>
                  </a:moveTo>
                  <a:lnTo>
                    <a:pt x="466" y="80"/>
                  </a:lnTo>
                  <a:lnTo>
                    <a:pt x="273" y="0"/>
                  </a:lnTo>
                  <a:lnTo>
                    <a:pt x="80" y="80"/>
                  </a:lnTo>
                  <a:lnTo>
                    <a:pt x="0" y="273"/>
                  </a:lnTo>
                  <a:lnTo>
                    <a:pt x="80" y="467"/>
                  </a:lnTo>
                  <a:lnTo>
                    <a:pt x="273" y="547"/>
                  </a:lnTo>
                  <a:lnTo>
                    <a:pt x="466" y="467"/>
                  </a:lnTo>
                  <a:lnTo>
                    <a:pt x="546" y="273"/>
                  </a:lnTo>
                </a:path>
              </a:pathLst>
            </a:custGeom>
            <a:solidFill>
              <a:srgbClr val="FFCCFF"/>
            </a:solidFill>
            <a:ln w="0" cap="flat" cmpd="sng">
              <a:solidFill>
                <a:srgbClr val="000000"/>
              </a:solidFill>
              <a:prstDash val="solid"/>
              <a:headEnd type="none" w="med" len="med"/>
              <a:tailEnd type="none" w="med" len="med"/>
            </a:ln>
          </p:spPr>
          <p:txBody>
            <a:bodyPr/>
            <a:lstStyle/>
            <a:p>
              <a:endParaRPr lang="zh-CN" altLang="en-US"/>
            </a:p>
          </p:txBody>
        </p:sp>
        <p:sp>
          <p:nvSpPr>
            <p:cNvPr id="627770" name="文本框 627769"/>
            <p:cNvSpPr txBox="1"/>
            <p:nvPr/>
          </p:nvSpPr>
          <p:spPr>
            <a:xfrm>
              <a:off x="1328" y="1370"/>
              <a:ext cx="249"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5’</a:t>
              </a:r>
            </a:p>
          </p:txBody>
        </p:sp>
      </p:grpSp>
      <p:grpSp>
        <p:nvGrpSpPr>
          <p:cNvPr id="627771" name="组合 627770"/>
          <p:cNvGrpSpPr/>
          <p:nvPr/>
        </p:nvGrpSpPr>
        <p:grpSpPr>
          <a:xfrm>
            <a:off x="1824038" y="892175"/>
            <a:ext cx="5872162" cy="4740275"/>
            <a:chOff x="1040" y="706"/>
            <a:chExt cx="3699" cy="2986"/>
          </a:xfrm>
        </p:grpSpPr>
        <p:sp>
          <p:nvSpPr>
            <p:cNvPr id="627772" name="直接连接符 627771"/>
            <p:cNvSpPr/>
            <p:nvPr/>
          </p:nvSpPr>
          <p:spPr>
            <a:xfrm>
              <a:off x="3046" y="2277"/>
              <a:ext cx="1236" cy="123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7773" name="直接连接符 627772"/>
            <p:cNvSpPr/>
            <p:nvPr/>
          </p:nvSpPr>
          <p:spPr>
            <a:xfrm flipV="1">
              <a:off x="3046" y="884"/>
              <a:ext cx="1" cy="2707"/>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7774" name="直接连接符 627773"/>
            <p:cNvSpPr/>
            <p:nvPr/>
          </p:nvSpPr>
          <p:spPr>
            <a:xfrm flipH="1">
              <a:off x="1222" y="2277"/>
              <a:ext cx="3025"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27775" name="文本框 627774"/>
            <p:cNvSpPr txBox="1"/>
            <p:nvPr/>
          </p:nvSpPr>
          <p:spPr>
            <a:xfrm>
              <a:off x="1040" y="216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7776" name="文本框 627775"/>
            <p:cNvSpPr txBox="1"/>
            <p:nvPr/>
          </p:nvSpPr>
          <p:spPr>
            <a:xfrm>
              <a:off x="2864" y="221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27777" name="文本框 627776"/>
            <p:cNvSpPr txBox="1"/>
            <p:nvPr/>
          </p:nvSpPr>
          <p:spPr>
            <a:xfrm>
              <a:off x="3008" y="3442"/>
              <a:ext cx="319" cy="250"/>
            </a:xfrm>
            <a:prstGeom prst="rect">
              <a:avLst/>
            </a:prstGeom>
            <a:noFill/>
            <a:ln w="9525">
              <a:noFill/>
            </a:ln>
          </p:spPr>
          <p:txBody>
            <a:bodyPr wrap="none" anchor="t" anchorCtr="0">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H</a:t>
              </a:r>
            </a:p>
          </p:txBody>
        </p:sp>
        <p:sp>
          <p:nvSpPr>
            <p:cNvPr id="627778" name="文本框 627777"/>
            <p:cNvSpPr txBox="1"/>
            <p:nvPr/>
          </p:nvSpPr>
          <p:spPr>
            <a:xfrm>
              <a:off x="3024" y="706"/>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Z</a:t>
              </a:r>
            </a:p>
          </p:txBody>
        </p:sp>
        <p:sp>
          <p:nvSpPr>
            <p:cNvPr id="627779" name="文本框 627778"/>
            <p:cNvSpPr txBox="1"/>
            <p:nvPr/>
          </p:nvSpPr>
          <p:spPr>
            <a:xfrm>
              <a:off x="4272" y="2160"/>
              <a:ext cx="467" cy="250"/>
            </a:xfrm>
            <a:prstGeom prst="rect">
              <a:avLst/>
            </a:prstGeom>
            <a:noFill/>
            <a:ln w="9525">
              <a:noFill/>
            </a:ln>
          </p:spPr>
          <p:txBody>
            <a:bodyPr>
              <a:spAutoFit/>
            </a:bodyPr>
            <a:lstStyle/>
            <a:p>
              <a:r>
                <a:rPr lang="en-US" altLang="zh-CN">
                  <a:latin typeface="Times New Roman" panose="02020603050405020304" pitchFamily="18" charset="0"/>
                </a:rPr>
                <a:t>Y</a:t>
              </a:r>
              <a:r>
                <a:rPr lang="en-US" altLang="zh-CN" sz="1400">
                  <a:latin typeface="Times New Roman" panose="02020603050405020304" pitchFamily="18" charset="0"/>
                </a:rPr>
                <a:t>W</a:t>
              </a:r>
            </a:p>
          </p:txBody>
        </p:sp>
      </p:grpSp>
      <p:sp>
        <p:nvSpPr>
          <p:cNvPr id="627780" name="文本框 627779"/>
          <p:cNvSpPr txBox="1"/>
          <p:nvPr/>
        </p:nvSpPr>
        <p:spPr>
          <a:xfrm>
            <a:off x="228600" y="230188"/>
            <a:ext cx="8686800" cy="829945"/>
          </a:xfrm>
          <a:prstGeom prst="rect">
            <a:avLst/>
          </a:prstGeom>
          <a:noFill/>
          <a:ln w="9525">
            <a:noFill/>
          </a:ln>
        </p:spPr>
        <p:txBody>
          <a:bodyPr>
            <a:spAutoFit/>
          </a:bodyPr>
          <a:lstStyle/>
          <a:p>
            <a:r>
              <a:rPr lang="en-US" altLang="en-US" sz="2400">
                <a:solidFill>
                  <a:srgbClr val="3333CC"/>
                </a:solidFill>
                <a:latin typeface="Times New Roman" panose="02020603050405020304" pitchFamily="18" charset="0"/>
              </a:rPr>
              <a:t>[</a:t>
            </a:r>
            <a:r>
              <a:rPr lang="en-US"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8</a:t>
            </a:r>
            <a:r>
              <a:rPr lang="en-US" altLang="en-US" sz="2400" dirty="0">
                <a:solidFill>
                  <a:srgbClr val="3333CC"/>
                </a:solidFill>
                <a:latin typeface="Times New Roman" panose="02020603050405020304" pitchFamily="18" charset="0"/>
              </a:rPr>
              <a:t>]</a:t>
            </a:r>
            <a:r>
              <a:rPr lang="en-US" altLang="en-US" sz="2400">
                <a:latin typeface="Times New Roman" panose="02020603050405020304" pitchFamily="18" charset="0"/>
              </a:rPr>
              <a:t> </a:t>
            </a:r>
            <a:r>
              <a:rPr lang="en-US" altLang="zh-CN" sz="2400">
                <a:latin typeface="Times New Roman" panose="02020603050405020304" pitchFamily="18" charset="0"/>
              </a:rPr>
              <a:t>  </a:t>
            </a:r>
            <a:r>
              <a:rPr lang="zh-CN" altLang="en-US" sz="2400" dirty="0">
                <a:latin typeface="Times New Roman" panose="02020603050405020304" pitchFamily="18" charset="0"/>
              </a:rPr>
              <a:t>判断</a:t>
            </a:r>
            <a:r>
              <a:rPr lang="en-US" altLang="en-US" sz="2400">
                <a:latin typeface="Times New Roman" panose="02020603050405020304" pitchFamily="18" charset="0"/>
              </a:rPr>
              <a:t>图</a:t>
            </a:r>
            <a:r>
              <a:rPr lang="zh-CN" altLang="en-US" sz="2400">
                <a:latin typeface="Times New Roman" panose="02020603050405020304" pitchFamily="18" charset="0"/>
              </a:rPr>
              <a:t>中的</a:t>
            </a:r>
            <a:r>
              <a:rPr lang="zh-CN" altLang="en-US" sz="2400" dirty="0">
                <a:latin typeface="Times New Roman" panose="02020603050405020304" pitchFamily="18" charset="0"/>
              </a:rPr>
              <a:t>交叉二直线有几对重影点</a:t>
            </a:r>
            <a:r>
              <a:rPr lang="en-US" altLang="en-US" sz="2400">
                <a:latin typeface="Times New Roman" panose="02020603050405020304" pitchFamily="18" charset="0"/>
              </a:rPr>
              <a:t>，</a:t>
            </a:r>
            <a:r>
              <a:rPr lang="zh-CN" altLang="en-US" sz="2400">
                <a:latin typeface="Times New Roman" panose="02020603050405020304" pitchFamily="18" charset="0"/>
              </a:rPr>
              <a:t>并</a:t>
            </a:r>
            <a:r>
              <a:rPr lang="zh-CN" altLang="en-US" sz="2400" dirty="0">
                <a:latin typeface="Times New Roman" panose="02020603050405020304" pitchFamily="18" charset="0"/>
              </a:rPr>
              <a:t>作出这几</a:t>
            </a:r>
          </a:p>
          <a:p>
            <a:r>
              <a:rPr lang="zh-CN" altLang="en-US" sz="2400" dirty="0">
                <a:latin typeface="Times New Roman" panose="02020603050405020304" pitchFamily="18" charset="0"/>
              </a:rPr>
              <a:t>      对重影点的三面投影。</a:t>
            </a:r>
            <a:endParaRPr lang="zh-CN" altLang="en-US" sz="2400">
              <a:latin typeface="Times New Roman" panose="02020603050405020304" pitchFamily="18" charset="0"/>
            </a:endParaRPr>
          </a:p>
        </p:txBody>
      </p:sp>
      <p:grpSp>
        <p:nvGrpSpPr>
          <p:cNvPr id="627781" name="组合 627780"/>
          <p:cNvGrpSpPr/>
          <p:nvPr/>
        </p:nvGrpSpPr>
        <p:grpSpPr>
          <a:xfrm>
            <a:off x="3068638" y="1946275"/>
            <a:ext cx="395287" cy="449263"/>
            <a:chOff x="1824" y="1370"/>
            <a:chExt cx="249" cy="283"/>
          </a:xfrm>
        </p:grpSpPr>
        <p:sp>
          <p:nvSpPr>
            <p:cNvPr id="627782" name="任意多边形 627781"/>
            <p:cNvSpPr/>
            <p:nvPr/>
          </p:nvSpPr>
          <p:spPr>
            <a:xfrm>
              <a:off x="1906" y="1575"/>
              <a:ext cx="78" cy="78"/>
            </a:xfrm>
            <a:custGeom>
              <a:avLst/>
              <a:gdLst/>
              <a:ahLst/>
              <a:cxnLst/>
              <a:rect l="0" t="0" r="0" b="0"/>
              <a:pathLst>
                <a:path w="546" h="547">
                  <a:moveTo>
                    <a:pt x="546" y="274"/>
                  </a:moveTo>
                  <a:lnTo>
                    <a:pt x="466" y="80"/>
                  </a:lnTo>
                  <a:lnTo>
                    <a:pt x="273" y="0"/>
                  </a:lnTo>
                  <a:lnTo>
                    <a:pt x="80" y="80"/>
                  </a:lnTo>
                  <a:lnTo>
                    <a:pt x="0" y="274"/>
                  </a:lnTo>
                  <a:lnTo>
                    <a:pt x="80" y="466"/>
                  </a:lnTo>
                  <a:lnTo>
                    <a:pt x="273" y="547"/>
                  </a:lnTo>
                  <a:lnTo>
                    <a:pt x="466" y="466"/>
                  </a:lnTo>
                  <a:lnTo>
                    <a:pt x="546" y="27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7783" name="文本框 627782"/>
            <p:cNvSpPr txBox="1"/>
            <p:nvPr/>
          </p:nvSpPr>
          <p:spPr>
            <a:xfrm>
              <a:off x="1824" y="1370"/>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p>
          </p:txBody>
        </p:sp>
      </p:grpSp>
      <p:grpSp>
        <p:nvGrpSpPr>
          <p:cNvPr id="627784" name="组合 627783"/>
          <p:cNvGrpSpPr/>
          <p:nvPr/>
        </p:nvGrpSpPr>
        <p:grpSpPr>
          <a:xfrm>
            <a:off x="2801938" y="2568575"/>
            <a:ext cx="520700" cy="396875"/>
            <a:chOff x="1656" y="1762"/>
            <a:chExt cx="328" cy="250"/>
          </a:xfrm>
        </p:grpSpPr>
        <p:sp>
          <p:nvSpPr>
            <p:cNvPr id="627785" name="任意多边形 627784"/>
            <p:cNvSpPr/>
            <p:nvPr/>
          </p:nvSpPr>
          <p:spPr>
            <a:xfrm>
              <a:off x="1906" y="1807"/>
              <a:ext cx="78" cy="78"/>
            </a:xfrm>
            <a:custGeom>
              <a:avLst/>
              <a:gdLst/>
              <a:ahLst/>
              <a:cxnLst/>
              <a:rect l="0" t="0" r="0" b="0"/>
              <a:pathLst>
                <a:path w="546" h="546">
                  <a:moveTo>
                    <a:pt x="546" y="273"/>
                  </a:moveTo>
                  <a:lnTo>
                    <a:pt x="466" y="79"/>
                  </a:lnTo>
                  <a:lnTo>
                    <a:pt x="273" y="0"/>
                  </a:lnTo>
                  <a:lnTo>
                    <a:pt x="80" y="79"/>
                  </a:lnTo>
                  <a:lnTo>
                    <a:pt x="0" y="273"/>
                  </a:lnTo>
                  <a:lnTo>
                    <a:pt x="80" y="466"/>
                  </a:lnTo>
                  <a:lnTo>
                    <a:pt x="273" y="546"/>
                  </a:lnTo>
                  <a:lnTo>
                    <a:pt x="466" y="466"/>
                  </a:lnTo>
                  <a:lnTo>
                    <a:pt x="546" y="273"/>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27786" name="文本框 627785"/>
            <p:cNvSpPr txBox="1"/>
            <p:nvPr/>
          </p:nvSpPr>
          <p:spPr>
            <a:xfrm>
              <a:off x="1656" y="1762"/>
              <a:ext cx="249"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2’</a:t>
              </a:r>
            </a:p>
          </p:txBody>
        </p:sp>
      </p:grpSp>
      <p:grpSp>
        <p:nvGrpSpPr>
          <p:cNvPr id="627787" name="组合 627786"/>
          <p:cNvGrpSpPr/>
          <p:nvPr/>
        </p:nvGrpSpPr>
        <p:grpSpPr>
          <a:xfrm>
            <a:off x="5922963" y="2568575"/>
            <a:ext cx="542925" cy="396875"/>
            <a:chOff x="3622" y="1762"/>
            <a:chExt cx="342" cy="250"/>
          </a:xfrm>
        </p:grpSpPr>
        <p:sp>
          <p:nvSpPr>
            <p:cNvPr id="627788" name="任意多边形 627787"/>
            <p:cNvSpPr/>
            <p:nvPr/>
          </p:nvSpPr>
          <p:spPr>
            <a:xfrm>
              <a:off x="3622" y="1813"/>
              <a:ext cx="78" cy="78"/>
            </a:xfrm>
            <a:custGeom>
              <a:avLst/>
              <a:gdLst/>
              <a:ahLst/>
              <a:cxnLst/>
              <a:rect l="0" t="0" r="0" b="0"/>
              <a:pathLst>
                <a:path w="546" h="546">
                  <a:moveTo>
                    <a:pt x="546" y="273"/>
                  </a:moveTo>
                  <a:lnTo>
                    <a:pt x="465" y="79"/>
                  </a:lnTo>
                  <a:lnTo>
                    <a:pt x="273" y="0"/>
                  </a:lnTo>
                  <a:lnTo>
                    <a:pt x="79" y="79"/>
                  </a:lnTo>
                  <a:lnTo>
                    <a:pt x="0" y="273"/>
                  </a:lnTo>
                  <a:lnTo>
                    <a:pt x="79" y="466"/>
                  </a:lnTo>
                  <a:lnTo>
                    <a:pt x="273" y="546"/>
                  </a:lnTo>
                  <a:lnTo>
                    <a:pt x="465" y="466"/>
                  </a:lnTo>
                  <a:lnTo>
                    <a:pt x="546" y="273"/>
                  </a:lnTo>
                </a:path>
              </a:pathLst>
            </a:custGeom>
            <a:solidFill>
              <a:srgbClr val="66FF33"/>
            </a:solidFill>
            <a:ln w="0" cap="flat" cmpd="sng">
              <a:solidFill>
                <a:srgbClr val="000000"/>
              </a:solidFill>
              <a:prstDash val="solid"/>
              <a:headEnd type="none" w="med" len="med"/>
              <a:tailEnd type="none" w="med" len="med"/>
            </a:ln>
          </p:spPr>
          <p:txBody>
            <a:bodyPr/>
            <a:lstStyle/>
            <a:p>
              <a:endParaRPr lang="zh-CN" altLang="en-US"/>
            </a:p>
          </p:txBody>
        </p:sp>
        <p:sp>
          <p:nvSpPr>
            <p:cNvPr id="627789" name="文本框 627788"/>
            <p:cNvSpPr txBox="1"/>
            <p:nvPr/>
          </p:nvSpPr>
          <p:spPr>
            <a:xfrm>
              <a:off x="3688" y="1762"/>
              <a:ext cx="27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2”</a:t>
              </a:r>
            </a:p>
          </p:txBody>
        </p:sp>
      </p:grpSp>
      <p:grpSp>
        <p:nvGrpSpPr>
          <p:cNvPr id="627790" name="组合 627789"/>
          <p:cNvGrpSpPr/>
          <p:nvPr/>
        </p:nvGrpSpPr>
        <p:grpSpPr>
          <a:xfrm>
            <a:off x="3478213" y="2278063"/>
            <a:ext cx="920750" cy="377825"/>
            <a:chOff x="2082" y="1579"/>
            <a:chExt cx="580" cy="238"/>
          </a:xfrm>
        </p:grpSpPr>
        <p:sp>
          <p:nvSpPr>
            <p:cNvPr id="627791" name="任意多边形 627790"/>
            <p:cNvSpPr/>
            <p:nvPr/>
          </p:nvSpPr>
          <p:spPr>
            <a:xfrm>
              <a:off x="2082" y="1674"/>
              <a:ext cx="78" cy="78"/>
            </a:xfrm>
            <a:custGeom>
              <a:avLst/>
              <a:gdLst/>
              <a:ahLst/>
              <a:cxnLst/>
              <a:rect l="0" t="0" r="0" b="0"/>
              <a:pathLst>
                <a:path w="546" h="547">
                  <a:moveTo>
                    <a:pt x="546" y="273"/>
                  </a:moveTo>
                  <a:lnTo>
                    <a:pt x="465" y="80"/>
                  </a:lnTo>
                  <a:lnTo>
                    <a:pt x="273" y="0"/>
                  </a:lnTo>
                  <a:lnTo>
                    <a:pt x="79" y="80"/>
                  </a:lnTo>
                  <a:lnTo>
                    <a:pt x="0" y="273"/>
                  </a:lnTo>
                  <a:lnTo>
                    <a:pt x="79" y="467"/>
                  </a:lnTo>
                  <a:lnTo>
                    <a:pt x="273" y="547"/>
                  </a:lnTo>
                  <a:lnTo>
                    <a:pt x="465" y="467"/>
                  </a:lnTo>
                  <a:lnTo>
                    <a:pt x="546" y="273"/>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grpSp>
          <p:nvGrpSpPr>
            <p:cNvPr id="627792" name="组合 627791"/>
            <p:cNvGrpSpPr/>
            <p:nvPr/>
          </p:nvGrpSpPr>
          <p:grpSpPr>
            <a:xfrm>
              <a:off x="2120" y="1579"/>
              <a:ext cx="542" cy="238"/>
              <a:chOff x="2928" y="1331"/>
              <a:chExt cx="542" cy="238"/>
            </a:xfrm>
          </p:grpSpPr>
          <p:sp>
            <p:nvSpPr>
              <p:cNvPr id="627793" name="文本框 627792"/>
              <p:cNvSpPr txBox="1"/>
              <p:nvPr/>
            </p:nvSpPr>
            <p:spPr>
              <a:xfrm>
                <a:off x="3072" y="1331"/>
                <a:ext cx="284" cy="231"/>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a:t>
                </a:r>
                <a:r>
                  <a:rPr lang="en-US" altLang="zh-CN" sz="1800">
                    <a:solidFill>
                      <a:srgbClr val="9900CC"/>
                    </a:solidFill>
                    <a:latin typeface="Times New Roman" panose="02020603050405020304" pitchFamily="18" charset="0"/>
                  </a:rPr>
                  <a:t>4’</a:t>
                </a:r>
              </a:p>
            </p:txBody>
          </p:sp>
          <p:sp>
            <p:nvSpPr>
              <p:cNvPr id="627794" name="文本框 627793"/>
              <p:cNvSpPr txBox="1"/>
              <p:nvPr/>
            </p:nvSpPr>
            <p:spPr>
              <a:xfrm>
                <a:off x="3306" y="1338"/>
                <a:ext cx="164" cy="231"/>
              </a:xfrm>
              <a:prstGeom prst="rect">
                <a:avLst/>
              </a:prstGeom>
              <a:noFill/>
              <a:ln w="9525">
                <a:noFill/>
              </a:ln>
            </p:spPr>
            <p:txBody>
              <a:bodyPr wrap="none" anchor="t" anchorCtr="0">
                <a:spAutoFit/>
              </a:bodyPr>
              <a:lstStyle/>
              <a:p>
                <a:r>
                  <a:rPr lang="en-US" altLang="zh-CN" sz="1800">
                    <a:solidFill>
                      <a:schemeClr val="tx2"/>
                    </a:solidFill>
                    <a:latin typeface="Times New Roman" panose="02020603050405020304" pitchFamily="18" charset="0"/>
                  </a:rPr>
                  <a:t>)</a:t>
                </a:r>
              </a:p>
            </p:txBody>
          </p:sp>
          <p:sp>
            <p:nvSpPr>
              <p:cNvPr id="627795" name="文本框 627794"/>
              <p:cNvSpPr txBox="1"/>
              <p:nvPr/>
            </p:nvSpPr>
            <p:spPr>
              <a:xfrm>
                <a:off x="2928" y="1331"/>
                <a:ext cx="236" cy="231"/>
              </a:xfrm>
              <a:prstGeom prst="rect">
                <a:avLst/>
              </a:prstGeom>
              <a:noFill/>
              <a:ln w="9525">
                <a:noFill/>
              </a:ln>
            </p:spPr>
            <p:txBody>
              <a:bodyPr wrap="none" anchor="t" anchorCtr="0">
                <a:spAutoFit/>
              </a:bodyPr>
              <a:lstStyle/>
              <a:p>
                <a:r>
                  <a:rPr lang="en-US" altLang="zh-CN" sz="1800">
                    <a:solidFill>
                      <a:srgbClr val="CC3399"/>
                    </a:solidFill>
                    <a:latin typeface="Times New Roman" panose="02020603050405020304" pitchFamily="18" charset="0"/>
                  </a:rPr>
                  <a:t>3’</a:t>
                </a:r>
              </a:p>
            </p:txBody>
          </p:sp>
        </p:grpSp>
      </p:grpSp>
      <p:grpSp>
        <p:nvGrpSpPr>
          <p:cNvPr id="627796" name="组合 627795"/>
          <p:cNvGrpSpPr/>
          <p:nvPr/>
        </p:nvGrpSpPr>
        <p:grpSpPr>
          <a:xfrm>
            <a:off x="2916238" y="4302125"/>
            <a:ext cx="606425" cy="568325"/>
            <a:chOff x="1728" y="2854"/>
            <a:chExt cx="382" cy="358"/>
          </a:xfrm>
        </p:grpSpPr>
        <p:sp>
          <p:nvSpPr>
            <p:cNvPr id="627797" name="任意多边形 627796"/>
            <p:cNvSpPr/>
            <p:nvPr/>
          </p:nvSpPr>
          <p:spPr>
            <a:xfrm>
              <a:off x="1906" y="2854"/>
              <a:ext cx="78" cy="78"/>
            </a:xfrm>
            <a:custGeom>
              <a:avLst/>
              <a:gdLst/>
              <a:ahLst/>
              <a:cxnLst/>
              <a:rect l="0" t="0" r="0" b="0"/>
              <a:pathLst>
                <a:path w="546" h="547">
                  <a:moveTo>
                    <a:pt x="546" y="274"/>
                  </a:moveTo>
                  <a:lnTo>
                    <a:pt x="466" y="80"/>
                  </a:lnTo>
                  <a:lnTo>
                    <a:pt x="273" y="0"/>
                  </a:lnTo>
                  <a:lnTo>
                    <a:pt x="80" y="80"/>
                  </a:lnTo>
                  <a:lnTo>
                    <a:pt x="0" y="274"/>
                  </a:lnTo>
                  <a:lnTo>
                    <a:pt x="80" y="466"/>
                  </a:lnTo>
                  <a:lnTo>
                    <a:pt x="273" y="547"/>
                  </a:lnTo>
                  <a:lnTo>
                    <a:pt x="466" y="466"/>
                  </a:lnTo>
                  <a:lnTo>
                    <a:pt x="546" y="27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7798" name="文本框 627797"/>
            <p:cNvSpPr txBox="1"/>
            <p:nvPr/>
          </p:nvSpPr>
          <p:spPr>
            <a:xfrm>
              <a:off x="1728" y="2962"/>
              <a:ext cx="382" cy="250"/>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r>
                <a:rPr lang="en-US" altLang="zh-CN">
                  <a:solidFill>
                    <a:srgbClr val="0033CC"/>
                  </a:solidFill>
                  <a:latin typeface="Times New Roman" panose="02020603050405020304" pitchFamily="18" charset="0"/>
                </a:rPr>
                <a:t>(2)</a:t>
              </a:r>
            </a:p>
          </p:txBody>
        </p:sp>
      </p:grpSp>
      <p:grpSp>
        <p:nvGrpSpPr>
          <p:cNvPr id="627799" name="组合 627798"/>
          <p:cNvGrpSpPr/>
          <p:nvPr/>
        </p:nvGrpSpPr>
        <p:grpSpPr>
          <a:xfrm>
            <a:off x="5745163" y="1971675"/>
            <a:ext cx="438150" cy="423863"/>
            <a:chOff x="3510" y="1386"/>
            <a:chExt cx="276" cy="267"/>
          </a:xfrm>
        </p:grpSpPr>
        <p:sp>
          <p:nvSpPr>
            <p:cNvPr id="627800" name="任意多边形 627799"/>
            <p:cNvSpPr/>
            <p:nvPr/>
          </p:nvSpPr>
          <p:spPr>
            <a:xfrm>
              <a:off x="3610" y="1575"/>
              <a:ext cx="78" cy="78"/>
            </a:xfrm>
            <a:custGeom>
              <a:avLst/>
              <a:gdLst/>
              <a:ahLst/>
              <a:cxnLst/>
              <a:rect l="0" t="0" r="0" b="0"/>
              <a:pathLst>
                <a:path w="546" h="547">
                  <a:moveTo>
                    <a:pt x="546" y="274"/>
                  </a:moveTo>
                  <a:lnTo>
                    <a:pt x="467" y="80"/>
                  </a:lnTo>
                  <a:lnTo>
                    <a:pt x="273" y="0"/>
                  </a:lnTo>
                  <a:lnTo>
                    <a:pt x="80" y="80"/>
                  </a:lnTo>
                  <a:lnTo>
                    <a:pt x="0" y="274"/>
                  </a:lnTo>
                  <a:lnTo>
                    <a:pt x="80" y="466"/>
                  </a:lnTo>
                  <a:lnTo>
                    <a:pt x="273" y="547"/>
                  </a:lnTo>
                  <a:lnTo>
                    <a:pt x="467" y="466"/>
                  </a:lnTo>
                  <a:lnTo>
                    <a:pt x="546" y="27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7801" name="文本框 627800"/>
            <p:cNvSpPr txBox="1"/>
            <p:nvPr/>
          </p:nvSpPr>
          <p:spPr>
            <a:xfrm>
              <a:off x="3510" y="1386"/>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p>
          </p:txBody>
        </p:sp>
      </p:grpSp>
      <p:grpSp>
        <p:nvGrpSpPr>
          <p:cNvPr id="627802" name="组合 627801"/>
          <p:cNvGrpSpPr/>
          <p:nvPr/>
        </p:nvGrpSpPr>
        <p:grpSpPr>
          <a:xfrm>
            <a:off x="3463925" y="4244975"/>
            <a:ext cx="407988" cy="396875"/>
            <a:chOff x="2073" y="2818"/>
            <a:chExt cx="257" cy="250"/>
          </a:xfrm>
        </p:grpSpPr>
        <p:sp>
          <p:nvSpPr>
            <p:cNvPr id="627803" name="任意多边形 627802"/>
            <p:cNvSpPr/>
            <p:nvPr/>
          </p:nvSpPr>
          <p:spPr>
            <a:xfrm>
              <a:off x="2073" y="2928"/>
              <a:ext cx="78" cy="78"/>
            </a:xfrm>
            <a:custGeom>
              <a:avLst/>
              <a:gdLst/>
              <a:ahLst/>
              <a:cxnLst/>
              <a:rect l="0" t="0" r="0" b="0"/>
              <a:pathLst>
                <a:path w="546" h="546">
                  <a:moveTo>
                    <a:pt x="546" y="273"/>
                  </a:moveTo>
                  <a:lnTo>
                    <a:pt x="533" y="189"/>
                  </a:lnTo>
                  <a:lnTo>
                    <a:pt x="494" y="112"/>
                  </a:lnTo>
                  <a:lnTo>
                    <a:pt x="434" y="51"/>
                  </a:lnTo>
                  <a:lnTo>
                    <a:pt x="357" y="13"/>
                  </a:lnTo>
                  <a:lnTo>
                    <a:pt x="273" y="0"/>
                  </a:lnTo>
                  <a:lnTo>
                    <a:pt x="189" y="13"/>
                  </a:lnTo>
                  <a:lnTo>
                    <a:pt x="113" y="51"/>
                  </a:lnTo>
                  <a:lnTo>
                    <a:pt x="53" y="112"/>
                  </a:lnTo>
                  <a:lnTo>
                    <a:pt x="13" y="189"/>
                  </a:lnTo>
                  <a:lnTo>
                    <a:pt x="0" y="273"/>
                  </a:lnTo>
                  <a:lnTo>
                    <a:pt x="13" y="357"/>
                  </a:lnTo>
                  <a:lnTo>
                    <a:pt x="53" y="434"/>
                  </a:lnTo>
                  <a:lnTo>
                    <a:pt x="113" y="493"/>
                  </a:lnTo>
                  <a:lnTo>
                    <a:pt x="189" y="533"/>
                  </a:lnTo>
                  <a:lnTo>
                    <a:pt x="273" y="546"/>
                  </a:lnTo>
                  <a:lnTo>
                    <a:pt x="357" y="533"/>
                  </a:lnTo>
                  <a:lnTo>
                    <a:pt x="434" y="493"/>
                  </a:lnTo>
                  <a:lnTo>
                    <a:pt x="494" y="434"/>
                  </a:lnTo>
                  <a:lnTo>
                    <a:pt x="533" y="357"/>
                  </a:lnTo>
                  <a:lnTo>
                    <a:pt x="546" y="273"/>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27804" name="文本框 627803"/>
            <p:cNvSpPr txBox="1"/>
            <p:nvPr/>
          </p:nvSpPr>
          <p:spPr>
            <a:xfrm>
              <a:off x="2134" y="2818"/>
              <a:ext cx="196"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3</a:t>
              </a:r>
            </a:p>
          </p:txBody>
        </p:sp>
      </p:grpSp>
      <p:grpSp>
        <p:nvGrpSpPr>
          <p:cNvPr id="627805" name="组合 627804"/>
          <p:cNvGrpSpPr/>
          <p:nvPr/>
        </p:nvGrpSpPr>
        <p:grpSpPr>
          <a:xfrm>
            <a:off x="6048375" y="2247900"/>
            <a:ext cx="541338" cy="366713"/>
            <a:chOff x="3701" y="1560"/>
            <a:chExt cx="341" cy="231"/>
          </a:xfrm>
        </p:grpSpPr>
        <p:sp>
          <p:nvSpPr>
            <p:cNvPr id="627806" name="任意多边形 627805"/>
            <p:cNvSpPr/>
            <p:nvPr/>
          </p:nvSpPr>
          <p:spPr>
            <a:xfrm>
              <a:off x="3701" y="1671"/>
              <a:ext cx="78" cy="78"/>
            </a:xfrm>
            <a:custGeom>
              <a:avLst/>
              <a:gdLst/>
              <a:ahLst/>
              <a:cxnLst/>
              <a:rect l="0" t="0" r="0" b="0"/>
              <a:pathLst>
                <a:path w="546" h="546">
                  <a:moveTo>
                    <a:pt x="546" y="273"/>
                  </a:moveTo>
                  <a:lnTo>
                    <a:pt x="465" y="80"/>
                  </a:lnTo>
                  <a:lnTo>
                    <a:pt x="273" y="0"/>
                  </a:lnTo>
                  <a:lnTo>
                    <a:pt x="79" y="80"/>
                  </a:lnTo>
                  <a:lnTo>
                    <a:pt x="0" y="273"/>
                  </a:lnTo>
                  <a:lnTo>
                    <a:pt x="79" y="467"/>
                  </a:lnTo>
                  <a:lnTo>
                    <a:pt x="273" y="546"/>
                  </a:lnTo>
                  <a:lnTo>
                    <a:pt x="465" y="467"/>
                  </a:lnTo>
                  <a:lnTo>
                    <a:pt x="546" y="273"/>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27807" name="文本框 627806"/>
            <p:cNvSpPr txBox="1"/>
            <p:nvPr/>
          </p:nvSpPr>
          <p:spPr>
            <a:xfrm>
              <a:off x="3782" y="1560"/>
              <a:ext cx="260" cy="231"/>
            </a:xfrm>
            <a:prstGeom prst="rect">
              <a:avLst/>
            </a:prstGeom>
            <a:noFill/>
            <a:ln w="9525">
              <a:noFill/>
            </a:ln>
          </p:spPr>
          <p:txBody>
            <a:bodyPr wrap="none" anchor="t" anchorCtr="0">
              <a:spAutoFit/>
            </a:bodyPr>
            <a:lstStyle/>
            <a:p>
              <a:r>
                <a:rPr lang="en-US" altLang="zh-CN" sz="1800">
                  <a:solidFill>
                    <a:srgbClr val="CC3399"/>
                  </a:solidFill>
                  <a:latin typeface="Times New Roman" panose="02020603050405020304" pitchFamily="18" charset="0"/>
                </a:rPr>
                <a:t>3”</a:t>
              </a:r>
            </a:p>
          </p:txBody>
        </p:sp>
      </p:grpSp>
      <p:grpSp>
        <p:nvGrpSpPr>
          <p:cNvPr id="627808" name="组合 627807"/>
          <p:cNvGrpSpPr/>
          <p:nvPr/>
        </p:nvGrpSpPr>
        <p:grpSpPr>
          <a:xfrm>
            <a:off x="5338763" y="2211388"/>
            <a:ext cx="493712" cy="396875"/>
            <a:chOff x="3254" y="1537"/>
            <a:chExt cx="311" cy="250"/>
          </a:xfrm>
        </p:grpSpPr>
        <p:sp>
          <p:nvSpPr>
            <p:cNvPr id="627809" name="任意多边形 627808"/>
            <p:cNvSpPr/>
            <p:nvPr/>
          </p:nvSpPr>
          <p:spPr>
            <a:xfrm>
              <a:off x="3487" y="1671"/>
              <a:ext cx="78" cy="78"/>
            </a:xfrm>
            <a:custGeom>
              <a:avLst/>
              <a:gdLst/>
              <a:ahLst/>
              <a:cxnLst/>
              <a:rect l="0" t="0" r="0" b="0"/>
              <a:pathLst>
                <a:path w="546" h="546">
                  <a:moveTo>
                    <a:pt x="546" y="273"/>
                  </a:moveTo>
                  <a:lnTo>
                    <a:pt x="467" y="80"/>
                  </a:lnTo>
                  <a:lnTo>
                    <a:pt x="273" y="0"/>
                  </a:lnTo>
                  <a:lnTo>
                    <a:pt x="81" y="80"/>
                  </a:lnTo>
                  <a:lnTo>
                    <a:pt x="0" y="273"/>
                  </a:lnTo>
                  <a:lnTo>
                    <a:pt x="81" y="467"/>
                  </a:lnTo>
                  <a:lnTo>
                    <a:pt x="273" y="546"/>
                  </a:lnTo>
                  <a:lnTo>
                    <a:pt x="467" y="467"/>
                  </a:lnTo>
                  <a:lnTo>
                    <a:pt x="546" y="273"/>
                  </a:lnTo>
                </a:path>
              </a:pathLst>
            </a:custGeom>
            <a:solidFill>
              <a:srgbClr val="CC99FF"/>
            </a:solidFill>
            <a:ln w="0" cap="flat" cmpd="sng">
              <a:solidFill>
                <a:srgbClr val="000000"/>
              </a:solidFill>
              <a:prstDash val="solid"/>
              <a:headEnd type="none" w="med" len="med"/>
              <a:tailEnd type="none" w="med" len="med"/>
            </a:ln>
          </p:spPr>
          <p:txBody>
            <a:bodyPr/>
            <a:lstStyle/>
            <a:p>
              <a:endParaRPr lang="zh-CN" altLang="en-US"/>
            </a:p>
          </p:txBody>
        </p:sp>
        <p:sp>
          <p:nvSpPr>
            <p:cNvPr id="627810" name="文本框 627809"/>
            <p:cNvSpPr txBox="1"/>
            <p:nvPr/>
          </p:nvSpPr>
          <p:spPr>
            <a:xfrm>
              <a:off x="3254" y="1537"/>
              <a:ext cx="276" cy="250"/>
            </a:xfrm>
            <a:prstGeom prst="rect">
              <a:avLst/>
            </a:prstGeom>
            <a:noFill/>
            <a:ln w="9525">
              <a:noFill/>
            </a:ln>
          </p:spPr>
          <p:txBody>
            <a:bodyPr wrap="none" anchor="t" anchorCtr="0">
              <a:spAutoFit/>
            </a:bodyPr>
            <a:lstStyle/>
            <a:p>
              <a:r>
                <a:rPr lang="en-US" altLang="zh-CN">
                  <a:solidFill>
                    <a:srgbClr val="9900CC"/>
                  </a:solidFill>
                  <a:latin typeface="Times New Roman" panose="02020603050405020304" pitchFamily="18" charset="0"/>
                </a:rPr>
                <a:t>4”</a:t>
              </a:r>
            </a:p>
          </p:txBody>
        </p:sp>
      </p:grpSp>
      <p:grpSp>
        <p:nvGrpSpPr>
          <p:cNvPr id="627811" name="组合 627810"/>
          <p:cNvGrpSpPr/>
          <p:nvPr/>
        </p:nvGrpSpPr>
        <p:grpSpPr>
          <a:xfrm>
            <a:off x="4044950" y="1882775"/>
            <a:ext cx="484188" cy="396875"/>
            <a:chOff x="2439" y="1330"/>
            <a:chExt cx="305" cy="250"/>
          </a:xfrm>
        </p:grpSpPr>
        <p:sp>
          <p:nvSpPr>
            <p:cNvPr id="627812" name="任意多边形 627811"/>
            <p:cNvSpPr/>
            <p:nvPr/>
          </p:nvSpPr>
          <p:spPr>
            <a:xfrm>
              <a:off x="2439" y="1374"/>
              <a:ext cx="78" cy="78"/>
            </a:xfrm>
            <a:custGeom>
              <a:avLst/>
              <a:gdLst/>
              <a:ahLst/>
              <a:cxnLst/>
              <a:rect l="0" t="0" r="0" b="0"/>
              <a:pathLst>
                <a:path w="546" h="547">
                  <a:moveTo>
                    <a:pt x="546" y="273"/>
                  </a:moveTo>
                  <a:lnTo>
                    <a:pt x="465" y="80"/>
                  </a:lnTo>
                  <a:lnTo>
                    <a:pt x="273" y="0"/>
                  </a:lnTo>
                  <a:lnTo>
                    <a:pt x="79" y="80"/>
                  </a:lnTo>
                  <a:lnTo>
                    <a:pt x="0" y="273"/>
                  </a:lnTo>
                  <a:lnTo>
                    <a:pt x="79" y="467"/>
                  </a:lnTo>
                  <a:lnTo>
                    <a:pt x="273" y="547"/>
                  </a:lnTo>
                  <a:lnTo>
                    <a:pt x="465" y="467"/>
                  </a:lnTo>
                  <a:lnTo>
                    <a:pt x="546" y="273"/>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7813" name="文本框 627812"/>
            <p:cNvSpPr txBox="1"/>
            <p:nvPr/>
          </p:nvSpPr>
          <p:spPr>
            <a:xfrm>
              <a:off x="2495" y="1330"/>
              <a:ext cx="249"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6’</a:t>
              </a:r>
            </a:p>
          </p:txBody>
        </p:sp>
      </p:grpSp>
      <p:grpSp>
        <p:nvGrpSpPr>
          <p:cNvPr id="627814" name="组合 627813"/>
          <p:cNvGrpSpPr/>
          <p:nvPr/>
        </p:nvGrpSpPr>
        <p:grpSpPr>
          <a:xfrm>
            <a:off x="2325688" y="4537075"/>
            <a:ext cx="441325" cy="396875"/>
            <a:chOff x="1356" y="3002"/>
            <a:chExt cx="278" cy="250"/>
          </a:xfrm>
        </p:grpSpPr>
        <p:sp>
          <p:nvSpPr>
            <p:cNvPr id="627815" name="任意多边形 627814"/>
            <p:cNvSpPr/>
            <p:nvPr/>
          </p:nvSpPr>
          <p:spPr>
            <a:xfrm>
              <a:off x="1556" y="3098"/>
              <a:ext cx="78" cy="78"/>
            </a:xfrm>
            <a:custGeom>
              <a:avLst/>
              <a:gdLst/>
              <a:ahLst/>
              <a:cxnLst/>
              <a:rect l="0" t="0" r="0" b="0"/>
              <a:pathLst>
                <a:path w="546" h="547">
                  <a:moveTo>
                    <a:pt x="546" y="273"/>
                  </a:moveTo>
                  <a:lnTo>
                    <a:pt x="466" y="80"/>
                  </a:lnTo>
                  <a:lnTo>
                    <a:pt x="273" y="0"/>
                  </a:lnTo>
                  <a:lnTo>
                    <a:pt x="80" y="80"/>
                  </a:lnTo>
                  <a:lnTo>
                    <a:pt x="0" y="273"/>
                  </a:lnTo>
                  <a:lnTo>
                    <a:pt x="80" y="466"/>
                  </a:lnTo>
                  <a:lnTo>
                    <a:pt x="273" y="547"/>
                  </a:lnTo>
                  <a:lnTo>
                    <a:pt x="466" y="466"/>
                  </a:lnTo>
                  <a:lnTo>
                    <a:pt x="546" y="273"/>
                  </a:lnTo>
                </a:path>
              </a:pathLst>
            </a:custGeom>
            <a:solidFill>
              <a:srgbClr val="FFCCFF"/>
            </a:solidFill>
            <a:ln w="0" cap="flat" cmpd="sng">
              <a:solidFill>
                <a:srgbClr val="000000"/>
              </a:solidFill>
              <a:prstDash val="solid"/>
              <a:headEnd type="none" w="med" len="med"/>
              <a:tailEnd type="none" w="med" len="med"/>
            </a:ln>
          </p:spPr>
          <p:txBody>
            <a:bodyPr/>
            <a:lstStyle/>
            <a:p>
              <a:endParaRPr lang="zh-CN" altLang="en-US"/>
            </a:p>
          </p:txBody>
        </p:sp>
        <p:sp>
          <p:nvSpPr>
            <p:cNvPr id="627816" name="文本框 627815"/>
            <p:cNvSpPr txBox="1"/>
            <p:nvPr/>
          </p:nvSpPr>
          <p:spPr>
            <a:xfrm>
              <a:off x="1356" y="3002"/>
              <a:ext cx="196"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5</a:t>
              </a:r>
            </a:p>
          </p:txBody>
        </p:sp>
      </p:grpSp>
      <p:grpSp>
        <p:nvGrpSpPr>
          <p:cNvPr id="627817" name="组合 627816"/>
          <p:cNvGrpSpPr/>
          <p:nvPr/>
        </p:nvGrpSpPr>
        <p:grpSpPr>
          <a:xfrm>
            <a:off x="4044950" y="4457700"/>
            <a:ext cx="349250" cy="396875"/>
            <a:chOff x="2439" y="2952"/>
            <a:chExt cx="220" cy="250"/>
          </a:xfrm>
        </p:grpSpPr>
        <p:sp>
          <p:nvSpPr>
            <p:cNvPr id="627818" name="任意多边形 627817"/>
            <p:cNvSpPr/>
            <p:nvPr/>
          </p:nvSpPr>
          <p:spPr>
            <a:xfrm>
              <a:off x="2439" y="3098"/>
              <a:ext cx="78" cy="78"/>
            </a:xfrm>
            <a:custGeom>
              <a:avLst/>
              <a:gdLst/>
              <a:ahLst/>
              <a:cxnLst/>
              <a:rect l="0" t="0" r="0" b="0"/>
              <a:pathLst>
                <a:path w="546" h="547">
                  <a:moveTo>
                    <a:pt x="546" y="273"/>
                  </a:moveTo>
                  <a:lnTo>
                    <a:pt x="465" y="80"/>
                  </a:lnTo>
                  <a:lnTo>
                    <a:pt x="273" y="0"/>
                  </a:lnTo>
                  <a:lnTo>
                    <a:pt x="79" y="80"/>
                  </a:lnTo>
                  <a:lnTo>
                    <a:pt x="0" y="273"/>
                  </a:lnTo>
                  <a:lnTo>
                    <a:pt x="79" y="466"/>
                  </a:lnTo>
                  <a:lnTo>
                    <a:pt x="273" y="547"/>
                  </a:lnTo>
                  <a:lnTo>
                    <a:pt x="465" y="466"/>
                  </a:lnTo>
                  <a:lnTo>
                    <a:pt x="546" y="273"/>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sp>
          <p:nvSpPr>
            <p:cNvPr id="627819" name="文本框 627818"/>
            <p:cNvSpPr txBox="1"/>
            <p:nvPr/>
          </p:nvSpPr>
          <p:spPr>
            <a:xfrm>
              <a:off x="2463" y="2952"/>
              <a:ext cx="196"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6</a:t>
              </a:r>
            </a:p>
          </p:txBody>
        </p:sp>
      </p:grpSp>
      <p:grpSp>
        <p:nvGrpSpPr>
          <p:cNvPr id="627820" name="组合 627819"/>
          <p:cNvGrpSpPr/>
          <p:nvPr/>
        </p:nvGrpSpPr>
        <p:grpSpPr>
          <a:xfrm>
            <a:off x="6308725" y="1884363"/>
            <a:ext cx="973138" cy="377825"/>
            <a:chOff x="3865" y="1331"/>
            <a:chExt cx="613" cy="238"/>
          </a:xfrm>
        </p:grpSpPr>
        <p:sp>
          <p:nvSpPr>
            <p:cNvPr id="627821" name="任意多边形 627820"/>
            <p:cNvSpPr/>
            <p:nvPr/>
          </p:nvSpPr>
          <p:spPr>
            <a:xfrm>
              <a:off x="3865" y="1374"/>
              <a:ext cx="78" cy="78"/>
            </a:xfrm>
            <a:custGeom>
              <a:avLst/>
              <a:gdLst/>
              <a:ahLst/>
              <a:cxnLst/>
              <a:rect l="0" t="0" r="0" b="0"/>
              <a:pathLst>
                <a:path w="546" h="547">
                  <a:moveTo>
                    <a:pt x="546" y="273"/>
                  </a:moveTo>
                  <a:lnTo>
                    <a:pt x="467" y="80"/>
                  </a:lnTo>
                  <a:lnTo>
                    <a:pt x="273" y="0"/>
                  </a:lnTo>
                  <a:lnTo>
                    <a:pt x="81" y="80"/>
                  </a:lnTo>
                  <a:lnTo>
                    <a:pt x="0" y="273"/>
                  </a:lnTo>
                  <a:lnTo>
                    <a:pt x="81" y="467"/>
                  </a:lnTo>
                  <a:lnTo>
                    <a:pt x="273" y="547"/>
                  </a:lnTo>
                  <a:lnTo>
                    <a:pt x="467" y="467"/>
                  </a:lnTo>
                  <a:lnTo>
                    <a:pt x="546" y="273"/>
                  </a:lnTo>
                </a:path>
              </a:pathLst>
            </a:custGeom>
            <a:solidFill>
              <a:srgbClr val="FFCCFF"/>
            </a:solidFill>
            <a:ln w="0" cap="flat" cmpd="sng">
              <a:solidFill>
                <a:srgbClr val="000000"/>
              </a:solidFill>
              <a:prstDash val="solid"/>
              <a:headEnd type="none" w="med" len="med"/>
              <a:tailEnd type="none" w="med" len="med"/>
            </a:ln>
          </p:spPr>
          <p:txBody>
            <a:bodyPr/>
            <a:lstStyle/>
            <a:p>
              <a:endParaRPr lang="zh-CN" altLang="en-US"/>
            </a:p>
          </p:txBody>
        </p:sp>
        <p:grpSp>
          <p:nvGrpSpPr>
            <p:cNvPr id="627822" name="组合 627821"/>
            <p:cNvGrpSpPr/>
            <p:nvPr/>
          </p:nvGrpSpPr>
          <p:grpSpPr>
            <a:xfrm>
              <a:off x="3936" y="1331"/>
              <a:ext cx="542" cy="238"/>
              <a:chOff x="2928" y="1331"/>
              <a:chExt cx="542" cy="238"/>
            </a:xfrm>
          </p:grpSpPr>
          <p:sp>
            <p:nvSpPr>
              <p:cNvPr id="627823" name="文本框 627822"/>
              <p:cNvSpPr txBox="1"/>
              <p:nvPr/>
            </p:nvSpPr>
            <p:spPr>
              <a:xfrm>
                <a:off x="3072" y="1331"/>
                <a:ext cx="308" cy="231"/>
              </a:xfrm>
              <a:prstGeom prst="rect">
                <a:avLst/>
              </a:prstGeom>
              <a:noFill/>
              <a:ln w="9525">
                <a:noFill/>
              </a:ln>
            </p:spPr>
            <p:txBody>
              <a:bodyPr wrap="none" anchor="t" anchorCtr="0">
                <a:spAutoFit/>
              </a:bodyPr>
              <a:lstStyle/>
              <a:p>
                <a:r>
                  <a:rPr lang="en-US" altLang="zh-CN" sz="1800">
                    <a:solidFill>
                      <a:schemeClr val="hlink"/>
                    </a:solidFill>
                    <a:latin typeface="Times New Roman" panose="02020603050405020304" pitchFamily="18" charset="0"/>
                  </a:rPr>
                  <a:t>(6”</a:t>
                </a:r>
              </a:p>
            </p:txBody>
          </p:sp>
          <p:sp>
            <p:nvSpPr>
              <p:cNvPr id="627824" name="文本框 627823"/>
              <p:cNvSpPr txBox="1"/>
              <p:nvPr/>
            </p:nvSpPr>
            <p:spPr>
              <a:xfrm>
                <a:off x="3306" y="1338"/>
                <a:ext cx="164" cy="231"/>
              </a:xfrm>
              <a:prstGeom prst="rect">
                <a:avLst/>
              </a:prstGeom>
              <a:noFill/>
              <a:ln w="9525">
                <a:noFill/>
              </a:ln>
            </p:spPr>
            <p:txBody>
              <a:bodyPr wrap="none" anchor="t" anchorCtr="0">
                <a:spAutoFit/>
              </a:bodyPr>
              <a:lstStyle/>
              <a:p>
                <a:r>
                  <a:rPr lang="en-US" altLang="zh-CN" sz="1800">
                    <a:solidFill>
                      <a:schemeClr val="hlink"/>
                    </a:solidFill>
                    <a:latin typeface="Times New Roman" panose="02020603050405020304" pitchFamily="18" charset="0"/>
                  </a:rPr>
                  <a:t>)</a:t>
                </a:r>
              </a:p>
            </p:txBody>
          </p:sp>
          <p:sp>
            <p:nvSpPr>
              <p:cNvPr id="627825" name="文本框 627824"/>
              <p:cNvSpPr txBox="1"/>
              <p:nvPr/>
            </p:nvSpPr>
            <p:spPr>
              <a:xfrm>
                <a:off x="2928" y="1331"/>
                <a:ext cx="260" cy="231"/>
              </a:xfrm>
              <a:prstGeom prst="rect">
                <a:avLst/>
              </a:prstGeom>
              <a:noFill/>
              <a:ln w="9525">
                <a:noFill/>
              </a:ln>
            </p:spPr>
            <p:txBody>
              <a:bodyPr wrap="none" anchor="t" anchorCtr="0">
                <a:spAutoFit/>
              </a:bodyPr>
              <a:lstStyle/>
              <a:p>
                <a:r>
                  <a:rPr lang="en-US" altLang="zh-CN" sz="1800">
                    <a:solidFill>
                      <a:schemeClr val="hlink"/>
                    </a:solidFill>
                    <a:latin typeface="Times New Roman" panose="02020603050405020304" pitchFamily="18" charset="0"/>
                  </a:rPr>
                  <a:t>5”</a:t>
                </a:r>
              </a:p>
            </p:txBody>
          </p:sp>
        </p:grpSp>
      </p:grpSp>
      <p:sp>
        <p:nvSpPr>
          <p:cNvPr id="627827" name="文本框 627826"/>
          <p:cNvSpPr txBox="1"/>
          <p:nvPr/>
        </p:nvSpPr>
        <p:spPr>
          <a:xfrm>
            <a:off x="533400" y="6248400"/>
            <a:ext cx="3803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Ⅲ</a:t>
            </a:r>
            <a:r>
              <a:rPr lang="zh-CN" altLang="en-US">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Ⅳ</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正面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sp>
        <p:nvSpPr>
          <p:cNvPr id="627828" name="文本框 627827"/>
          <p:cNvSpPr txBox="1"/>
          <p:nvPr/>
        </p:nvSpPr>
        <p:spPr>
          <a:xfrm>
            <a:off x="2724150" y="5775325"/>
            <a:ext cx="4057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Ⅰ</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Ⅱ</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水平面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sp>
        <p:nvSpPr>
          <p:cNvPr id="627829" name="文本框 627828"/>
          <p:cNvSpPr txBox="1"/>
          <p:nvPr/>
        </p:nvSpPr>
        <p:spPr>
          <a:xfrm>
            <a:off x="4800600" y="6248400"/>
            <a:ext cx="3803650" cy="396875"/>
          </a:xfrm>
          <a:prstGeom prst="rect">
            <a:avLst/>
          </a:prstGeom>
          <a:noFill/>
          <a:ln w="9525">
            <a:noFill/>
          </a:ln>
        </p:spPr>
        <p:txBody>
          <a:bodyPr wrap="none" anchor="t" anchorCtr="0">
            <a:spAutoFit/>
          </a:bodyPr>
          <a:lstStyle/>
          <a:p>
            <a:pPr eaLnBrk="0" hangingPunct="0">
              <a:spcBef>
                <a:spcPct val="50000"/>
              </a:spcBef>
            </a:pPr>
            <a:r>
              <a:rPr lang="en-US" altLang="zh-CN">
                <a:solidFill>
                  <a:srgbClr val="333399"/>
                </a:solidFill>
                <a:latin typeface="Times New Roman" panose="02020603050405020304" pitchFamily="18" charset="0"/>
                <a:ea typeface="仿宋_GB2312" pitchFamily="49" charset="-122"/>
              </a:rPr>
              <a:t>Ⅴ</a:t>
            </a:r>
            <a:r>
              <a:rPr lang="zh-CN" altLang="en-US" dirty="0">
                <a:solidFill>
                  <a:srgbClr val="333399"/>
                </a:solidFill>
                <a:latin typeface="Times New Roman" panose="02020603050405020304" pitchFamily="18" charset="0"/>
                <a:ea typeface="仿宋_GB2312" pitchFamily="49" charset="-122"/>
              </a:rPr>
              <a:t>、</a:t>
            </a:r>
            <a:r>
              <a:rPr lang="en-US" altLang="zh-CN">
                <a:solidFill>
                  <a:srgbClr val="333399"/>
                </a:solidFill>
                <a:latin typeface="Times New Roman" panose="02020603050405020304" pitchFamily="18" charset="0"/>
                <a:ea typeface="仿宋_GB2312" pitchFamily="49" charset="-122"/>
              </a:rPr>
              <a:t>Ⅵ</a:t>
            </a:r>
            <a:r>
              <a:rPr lang="zh-CN" altLang="en-US" dirty="0">
                <a:solidFill>
                  <a:srgbClr val="333399"/>
                </a:solidFill>
                <a:latin typeface="Times New Roman" panose="02020603050405020304" pitchFamily="18" charset="0"/>
                <a:ea typeface="仿宋_GB2312" pitchFamily="49" charset="-122"/>
              </a:rPr>
              <a:t>两点</a:t>
            </a:r>
            <a:r>
              <a:rPr lang="en-US" altLang="zh-CN">
                <a:solidFill>
                  <a:srgbClr val="333399"/>
                </a:solidFill>
                <a:latin typeface="Times New Roman" panose="02020603050405020304" pitchFamily="18" charset="0"/>
                <a:ea typeface="仿宋_GB2312" pitchFamily="49" charset="-122"/>
              </a:rPr>
              <a:t>—— </a:t>
            </a:r>
            <a:r>
              <a:rPr lang="zh-CN" altLang="en-US" dirty="0">
                <a:solidFill>
                  <a:srgbClr val="333399"/>
                </a:solidFill>
                <a:latin typeface="Times New Roman" panose="02020603050405020304" pitchFamily="18" charset="0"/>
                <a:ea typeface="仿宋_GB2312" pitchFamily="49" charset="-122"/>
              </a:rPr>
              <a:t>对</a:t>
            </a:r>
            <a:r>
              <a:rPr lang="zh-CN" altLang="en-US" dirty="0">
                <a:solidFill>
                  <a:schemeClr val="hlink"/>
                </a:solidFill>
                <a:latin typeface="Times New Roman" panose="02020603050405020304" pitchFamily="18" charset="0"/>
                <a:ea typeface="仿宋_GB2312" pitchFamily="49" charset="-122"/>
              </a:rPr>
              <a:t>侧面</a:t>
            </a:r>
            <a:r>
              <a:rPr lang="zh-CN" altLang="en-US" dirty="0">
                <a:solidFill>
                  <a:srgbClr val="333399"/>
                </a:solidFill>
                <a:latin typeface="Times New Roman" panose="02020603050405020304" pitchFamily="18" charset="0"/>
                <a:ea typeface="仿宋_GB2312" pitchFamily="49" charset="-122"/>
              </a:rPr>
              <a:t>的重影点</a:t>
            </a:r>
            <a:endParaRPr lang="zh-CN" altLang="en-US">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7780"/>
                                        </p:tgtEl>
                                        <p:attrNameLst>
                                          <p:attrName>style.visibility</p:attrName>
                                        </p:attrNameLst>
                                      </p:cBhvr>
                                      <p:to>
                                        <p:strVal val="visible"/>
                                      </p:to>
                                    </p:set>
                                    <p:animEffect transition="in" filter="wipe(left)">
                                      <p:cBhvr>
                                        <p:cTn id="7" dur="500"/>
                                        <p:tgtEl>
                                          <p:spTgt spid="6277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7771"/>
                                        </p:tgtEl>
                                        <p:attrNameLst>
                                          <p:attrName>style.visibility</p:attrName>
                                        </p:attrNameLst>
                                      </p:cBhvr>
                                      <p:to>
                                        <p:strVal val="visible"/>
                                      </p:to>
                                    </p:set>
                                    <p:animEffect transition="in" filter="wipe(left)">
                                      <p:cBhvr>
                                        <p:cTn id="12" dur="500"/>
                                        <p:tgtEl>
                                          <p:spTgt spid="6277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7721"/>
                                        </p:tgtEl>
                                        <p:attrNameLst>
                                          <p:attrName>style.visibility</p:attrName>
                                        </p:attrNameLst>
                                      </p:cBhvr>
                                      <p:to>
                                        <p:strVal val="visible"/>
                                      </p:to>
                                    </p:set>
                                    <p:animEffect transition="in" filter="wipe(left)">
                                      <p:cBhvr>
                                        <p:cTn id="17" dur="500"/>
                                        <p:tgtEl>
                                          <p:spTgt spid="6277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7796"/>
                                        </p:tgtEl>
                                        <p:attrNameLst>
                                          <p:attrName>style.visibility</p:attrName>
                                        </p:attrNameLst>
                                      </p:cBhvr>
                                      <p:to>
                                        <p:strVal val="visible"/>
                                      </p:to>
                                    </p:set>
                                    <p:animEffect transition="in" filter="wipe(left)">
                                      <p:cBhvr>
                                        <p:cTn id="22" dur="500"/>
                                        <p:tgtEl>
                                          <p:spTgt spid="6277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27828"/>
                                        </p:tgtEl>
                                        <p:attrNameLst>
                                          <p:attrName>style.visibility</p:attrName>
                                        </p:attrNameLst>
                                      </p:cBhvr>
                                      <p:to>
                                        <p:strVal val="visible"/>
                                      </p:to>
                                    </p:set>
                                    <p:animEffect transition="in" filter="wipe(up)">
                                      <p:cBhvr>
                                        <p:cTn id="27" dur="500"/>
                                        <p:tgtEl>
                                          <p:spTgt spid="6278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27719"/>
                                        </p:tgtEl>
                                        <p:attrNameLst>
                                          <p:attrName>style.visibility</p:attrName>
                                        </p:attrNameLst>
                                      </p:cBhvr>
                                      <p:to>
                                        <p:strVal val="visible"/>
                                      </p:to>
                                    </p:set>
                                    <p:animEffect transition="in" filter="wipe(down)">
                                      <p:cBhvr>
                                        <p:cTn id="32" dur="500"/>
                                        <p:tgtEl>
                                          <p:spTgt spid="6277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7781"/>
                                        </p:tgtEl>
                                        <p:attrNameLst>
                                          <p:attrName>style.visibility</p:attrName>
                                        </p:attrNameLst>
                                      </p:cBhvr>
                                      <p:to>
                                        <p:strVal val="visible"/>
                                      </p:to>
                                    </p:set>
                                    <p:animEffect transition="in" filter="wipe(left)">
                                      <p:cBhvr>
                                        <p:cTn id="37" dur="500"/>
                                        <p:tgtEl>
                                          <p:spTgt spid="62778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27784"/>
                                        </p:tgtEl>
                                        <p:attrNameLst>
                                          <p:attrName>style.visibility</p:attrName>
                                        </p:attrNameLst>
                                      </p:cBhvr>
                                      <p:to>
                                        <p:strVal val="visible"/>
                                      </p:to>
                                    </p:set>
                                    <p:animEffect transition="in" filter="wipe(left)">
                                      <p:cBhvr>
                                        <p:cTn id="42" dur="500"/>
                                        <p:tgtEl>
                                          <p:spTgt spid="62778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27718"/>
                                        </p:tgtEl>
                                        <p:attrNameLst>
                                          <p:attrName>style.visibility</p:attrName>
                                        </p:attrNameLst>
                                      </p:cBhvr>
                                      <p:to>
                                        <p:strVal val="visible"/>
                                      </p:to>
                                    </p:set>
                                    <p:animEffect transition="in" filter="wipe(left)">
                                      <p:cBhvr>
                                        <p:cTn id="47" dur="500"/>
                                        <p:tgtEl>
                                          <p:spTgt spid="6277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27799"/>
                                        </p:tgtEl>
                                        <p:attrNameLst>
                                          <p:attrName>style.visibility</p:attrName>
                                        </p:attrNameLst>
                                      </p:cBhvr>
                                      <p:to>
                                        <p:strVal val="visible"/>
                                      </p:to>
                                    </p:set>
                                    <p:animEffect transition="in" filter="wipe(left)">
                                      <p:cBhvr>
                                        <p:cTn id="52" dur="500"/>
                                        <p:tgtEl>
                                          <p:spTgt spid="62779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27716"/>
                                        </p:tgtEl>
                                        <p:attrNameLst>
                                          <p:attrName>style.visibility</p:attrName>
                                        </p:attrNameLst>
                                      </p:cBhvr>
                                      <p:to>
                                        <p:strVal val="visible"/>
                                      </p:to>
                                    </p:set>
                                    <p:animEffect transition="in" filter="wipe(left)">
                                      <p:cBhvr>
                                        <p:cTn id="57" dur="500"/>
                                        <p:tgtEl>
                                          <p:spTgt spid="6277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27787"/>
                                        </p:tgtEl>
                                        <p:attrNameLst>
                                          <p:attrName>style.visibility</p:attrName>
                                        </p:attrNameLst>
                                      </p:cBhvr>
                                      <p:to>
                                        <p:strVal val="visible"/>
                                      </p:to>
                                    </p:set>
                                    <p:animEffect transition="in" filter="wipe(left)">
                                      <p:cBhvr>
                                        <p:cTn id="62" dur="500"/>
                                        <p:tgtEl>
                                          <p:spTgt spid="62778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27717"/>
                                        </p:tgtEl>
                                        <p:attrNameLst>
                                          <p:attrName>style.visibility</p:attrName>
                                        </p:attrNameLst>
                                      </p:cBhvr>
                                      <p:to>
                                        <p:strVal val="visible"/>
                                      </p:to>
                                    </p:set>
                                    <p:animEffect transition="in" filter="wipe(left)">
                                      <p:cBhvr>
                                        <p:cTn id="67" dur="500"/>
                                        <p:tgtEl>
                                          <p:spTgt spid="6277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627720"/>
                                        </p:tgtEl>
                                        <p:attrNameLst>
                                          <p:attrName>style.visibility</p:attrName>
                                        </p:attrNameLst>
                                      </p:cBhvr>
                                      <p:to>
                                        <p:strVal val="visible"/>
                                      </p:to>
                                    </p:set>
                                    <p:animEffect transition="in" filter="wipe(down)">
                                      <p:cBhvr>
                                        <p:cTn id="72" dur="500"/>
                                        <p:tgtEl>
                                          <p:spTgt spid="62772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27790"/>
                                        </p:tgtEl>
                                        <p:attrNameLst>
                                          <p:attrName>style.visibility</p:attrName>
                                        </p:attrNameLst>
                                      </p:cBhvr>
                                      <p:to>
                                        <p:strVal val="visible"/>
                                      </p:to>
                                    </p:set>
                                    <p:animEffect transition="in" filter="wipe(left)">
                                      <p:cBhvr>
                                        <p:cTn id="77" dur="500"/>
                                        <p:tgtEl>
                                          <p:spTgt spid="62779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627827"/>
                                        </p:tgtEl>
                                        <p:attrNameLst>
                                          <p:attrName>style.visibility</p:attrName>
                                        </p:attrNameLst>
                                      </p:cBhvr>
                                      <p:to>
                                        <p:strVal val="visible"/>
                                      </p:to>
                                    </p:set>
                                    <p:animEffect transition="in" filter="wipe(left)">
                                      <p:cBhvr>
                                        <p:cTn id="82" dur="500"/>
                                        <p:tgtEl>
                                          <p:spTgt spid="62782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27763"/>
                                        </p:tgtEl>
                                        <p:attrNameLst>
                                          <p:attrName>style.visibility</p:attrName>
                                        </p:attrNameLst>
                                      </p:cBhvr>
                                      <p:to>
                                        <p:strVal val="visible"/>
                                      </p:to>
                                    </p:set>
                                    <p:animEffect transition="in" filter="wipe(up)">
                                      <p:cBhvr>
                                        <p:cTn id="87" dur="500"/>
                                        <p:tgtEl>
                                          <p:spTgt spid="62776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27802"/>
                                        </p:tgtEl>
                                        <p:attrNameLst>
                                          <p:attrName>style.visibility</p:attrName>
                                        </p:attrNameLst>
                                      </p:cBhvr>
                                      <p:to>
                                        <p:strVal val="visible"/>
                                      </p:to>
                                    </p:set>
                                    <p:animEffect transition="in" filter="wipe(left)">
                                      <p:cBhvr>
                                        <p:cTn id="92" dur="500"/>
                                        <p:tgtEl>
                                          <p:spTgt spid="62780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27765"/>
                                        </p:tgtEl>
                                        <p:attrNameLst>
                                          <p:attrName>style.visibility</p:attrName>
                                        </p:attrNameLst>
                                      </p:cBhvr>
                                      <p:to>
                                        <p:strVal val="visible"/>
                                      </p:to>
                                    </p:set>
                                    <p:animEffect transition="in" filter="wipe(left)">
                                      <p:cBhvr>
                                        <p:cTn id="97" dur="500"/>
                                        <p:tgtEl>
                                          <p:spTgt spid="62776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27764"/>
                                        </p:tgtEl>
                                        <p:attrNameLst>
                                          <p:attrName>style.visibility</p:attrName>
                                        </p:attrNameLst>
                                      </p:cBhvr>
                                      <p:to>
                                        <p:strVal val="visible"/>
                                      </p:to>
                                    </p:set>
                                    <p:animEffect transition="in" filter="wipe(left)">
                                      <p:cBhvr>
                                        <p:cTn id="102" dur="500"/>
                                        <p:tgtEl>
                                          <p:spTgt spid="62776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27805"/>
                                        </p:tgtEl>
                                        <p:attrNameLst>
                                          <p:attrName>style.visibility</p:attrName>
                                        </p:attrNameLst>
                                      </p:cBhvr>
                                      <p:to>
                                        <p:strVal val="visible"/>
                                      </p:to>
                                    </p:set>
                                    <p:animEffect transition="in" filter="wipe(left)">
                                      <p:cBhvr>
                                        <p:cTn id="107" dur="500"/>
                                        <p:tgtEl>
                                          <p:spTgt spid="62780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627808"/>
                                        </p:tgtEl>
                                        <p:attrNameLst>
                                          <p:attrName>style.visibility</p:attrName>
                                        </p:attrNameLst>
                                      </p:cBhvr>
                                      <p:to>
                                        <p:strVal val="visible"/>
                                      </p:to>
                                    </p:set>
                                    <p:animEffect transition="in" filter="wipe(left)">
                                      <p:cBhvr>
                                        <p:cTn id="112" dur="500"/>
                                        <p:tgtEl>
                                          <p:spTgt spid="62780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27820"/>
                                        </p:tgtEl>
                                        <p:attrNameLst>
                                          <p:attrName>style.visibility</p:attrName>
                                        </p:attrNameLst>
                                      </p:cBhvr>
                                      <p:to>
                                        <p:strVal val="visible"/>
                                      </p:to>
                                    </p:set>
                                    <p:animEffect transition="in" filter="wipe(left)">
                                      <p:cBhvr>
                                        <p:cTn id="117" dur="500"/>
                                        <p:tgtEl>
                                          <p:spTgt spid="62782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627829"/>
                                        </p:tgtEl>
                                        <p:attrNameLst>
                                          <p:attrName>style.visibility</p:attrName>
                                        </p:attrNameLst>
                                      </p:cBhvr>
                                      <p:to>
                                        <p:strVal val="visible"/>
                                      </p:to>
                                    </p:set>
                                    <p:animEffect transition="in" filter="wipe(left)">
                                      <p:cBhvr>
                                        <p:cTn id="122" dur="500"/>
                                        <p:tgtEl>
                                          <p:spTgt spid="627829"/>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2" fill="hold" nodeType="clickEffect">
                                  <p:stCondLst>
                                    <p:cond delay="0"/>
                                  </p:stCondLst>
                                  <p:childTnLst>
                                    <p:set>
                                      <p:cBhvr>
                                        <p:cTn id="126" dur="1" fill="hold">
                                          <p:stCondLst>
                                            <p:cond delay="0"/>
                                          </p:stCondLst>
                                        </p:cTn>
                                        <p:tgtEl>
                                          <p:spTgt spid="627760"/>
                                        </p:tgtEl>
                                        <p:attrNameLst>
                                          <p:attrName>style.visibility</p:attrName>
                                        </p:attrNameLst>
                                      </p:cBhvr>
                                      <p:to>
                                        <p:strVal val="visible"/>
                                      </p:to>
                                    </p:set>
                                    <p:animEffect transition="in" filter="wipe(right)">
                                      <p:cBhvr>
                                        <p:cTn id="127" dur="500"/>
                                        <p:tgtEl>
                                          <p:spTgt spid="627760"/>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27768"/>
                                        </p:tgtEl>
                                        <p:attrNameLst>
                                          <p:attrName>style.visibility</p:attrName>
                                        </p:attrNameLst>
                                      </p:cBhvr>
                                      <p:to>
                                        <p:strVal val="visible"/>
                                      </p:to>
                                    </p:set>
                                    <p:animEffect transition="in" filter="wipe(left)">
                                      <p:cBhvr>
                                        <p:cTn id="132" dur="500"/>
                                        <p:tgtEl>
                                          <p:spTgt spid="627768"/>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627811"/>
                                        </p:tgtEl>
                                        <p:attrNameLst>
                                          <p:attrName>style.visibility</p:attrName>
                                        </p:attrNameLst>
                                      </p:cBhvr>
                                      <p:to>
                                        <p:strVal val="visible"/>
                                      </p:to>
                                    </p:set>
                                    <p:animEffect transition="in" filter="wipe(left)">
                                      <p:cBhvr>
                                        <p:cTn id="137" dur="500"/>
                                        <p:tgtEl>
                                          <p:spTgt spid="627811"/>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nodeType="clickEffect">
                                  <p:stCondLst>
                                    <p:cond delay="0"/>
                                  </p:stCondLst>
                                  <p:childTnLst>
                                    <p:set>
                                      <p:cBhvr>
                                        <p:cTn id="141" dur="1" fill="hold">
                                          <p:stCondLst>
                                            <p:cond delay="0"/>
                                          </p:stCondLst>
                                        </p:cTn>
                                        <p:tgtEl>
                                          <p:spTgt spid="627761"/>
                                        </p:tgtEl>
                                        <p:attrNameLst>
                                          <p:attrName>style.visibility</p:attrName>
                                        </p:attrNameLst>
                                      </p:cBhvr>
                                      <p:to>
                                        <p:strVal val="visible"/>
                                      </p:to>
                                    </p:set>
                                    <p:animEffect transition="in" filter="wipe(up)">
                                      <p:cBhvr>
                                        <p:cTn id="142" dur="500"/>
                                        <p:tgtEl>
                                          <p:spTgt spid="627761"/>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627814"/>
                                        </p:tgtEl>
                                        <p:attrNameLst>
                                          <p:attrName>style.visibility</p:attrName>
                                        </p:attrNameLst>
                                      </p:cBhvr>
                                      <p:to>
                                        <p:strVal val="visible"/>
                                      </p:to>
                                    </p:set>
                                    <p:animEffect transition="in" filter="wipe(left)">
                                      <p:cBhvr>
                                        <p:cTn id="147" dur="500"/>
                                        <p:tgtEl>
                                          <p:spTgt spid="627814"/>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nodeType="clickEffect">
                                  <p:stCondLst>
                                    <p:cond delay="0"/>
                                  </p:stCondLst>
                                  <p:childTnLst>
                                    <p:set>
                                      <p:cBhvr>
                                        <p:cTn id="151" dur="1" fill="hold">
                                          <p:stCondLst>
                                            <p:cond delay="0"/>
                                          </p:stCondLst>
                                        </p:cTn>
                                        <p:tgtEl>
                                          <p:spTgt spid="627762"/>
                                        </p:tgtEl>
                                        <p:attrNameLst>
                                          <p:attrName>style.visibility</p:attrName>
                                        </p:attrNameLst>
                                      </p:cBhvr>
                                      <p:to>
                                        <p:strVal val="visible"/>
                                      </p:to>
                                    </p:set>
                                    <p:animEffect transition="in" filter="wipe(up)">
                                      <p:cBhvr>
                                        <p:cTn id="152" dur="500"/>
                                        <p:tgtEl>
                                          <p:spTgt spid="627762"/>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27817"/>
                                        </p:tgtEl>
                                        <p:attrNameLst>
                                          <p:attrName>style.visibility</p:attrName>
                                        </p:attrNameLst>
                                      </p:cBhvr>
                                      <p:to>
                                        <p:strVal val="visible"/>
                                      </p:to>
                                    </p:set>
                                    <p:animEffect transition="in" filter="wipe(left)">
                                      <p:cBhvr>
                                        <p:cTn id="157" dur="500"/>
                                        <p:tgtEl>
                                          <p:spTgt spid="627817"/>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627714"/>
                                        </p:tgtEl>
                                        <p:attrNameLst>
                                          <p:attrName>style.visibility</p:attrName>
                                        </p:attrNameLst>
                                      </p:cBhvr>
                                      <p:to>
                                        <p:strVal val="visible"/>
                                      </p:to>
                                    </p:set>
                                    <p:animEffect transition="in" filter="wipe(left)">
                                      <p:cBhvr>
                                        <p:cTn id="162" dur="500"/>
                                        <p:tgtEl>
                                          <p:spTgt spid="627714"/>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4" fill="hold" nodeType="clickEffect">
                                  <p:stCondLst>
                                    <p:cond delay="0"/>
                                  </p:stCondLst>
                                  <p:childTnLst>
                                    <p:set>
                                      <p:cBhvr>
                                        <p:cTn id="166" dur="1" fill="hold">
                                          <p:stCondLst>
                                            <p:cond delay="0"/>
                                          </p:stCondLst>
                                        </p:cTn>
                                        <p:tgtEl>
                                          <p:spTgt spid="627715"/>
                                        </p:tgtEl>
                                        <p:attrNameLst>
                                          <p:attrName>style.visibility</p:attrName>
                                        </p:attrNameLst>
                                      </p:cBhvr>
                                      <p:to>
                                        <p:strVal val="visible"/>
                                      </p:to>
                                    </p:set>
                                    <p:animEffect transition="in" filter="wipe(down)">
                                      <p:cBhvr>
                                        <p:cTn id="167" dur="500"/>
                                        <p:tgtEl>
                                          <p:spTgt spid="627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7780" grpId="0"/>
      <p:bldP spid="627827" grpId="0"/>
      <p:bldP spid="627828" grpId="0"/>
      <p:bldP spid="6278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直接连接符 629761"/>
          <p:cNvSpPr>
            <a:spLocks noChangeAspect="1"/>
          </p:cNvSpPr>
          <p:nvPr/>
        </p:nvSpPr>
        <p:spPr>
          <a:xfrm flipH="1" flipV="1">
            <a:off x="3198813" y="4660900"/>
            <a:ext cx="1096962" cy="758825"/>
          </a:xfrm>
          <a:prstGeom prst="line">
            <a:avLst/>
          </a:prstGeom>
          <a:ln w="38100" cap="flat" cmpd="sng">
            <a:solidFill>
              <a:srgbClr val="0000FF"/>
            </a:solidFill>
            <a:prstDash val="solid"/>
            <a:headEnd type="none" w="med" len="med"/>
            <a:tailEnd type="none" w="med" len="med"/>
          </a:ln>
        </p:spPr>
        <p:txBody>
          <a:bodyPr/>
          <a:lstStyle/>
          <a:p>
            <a:endParaRPr lang="zh-CN" altLang="en-US"/>
          </a:p>
        </p:txBody>
      </p:sp>
      <p:grpSp>
        <p:nvGrpSpPr>
          <p:cNvPr id="629763" name="组合 629762"/>
          <p:cNvGrpSpPr/>
          <p:nvPr/>
        </p:nvGrpSpPr>
        <p:grpSpPr>
          <a:xfrm>
            <a:off x="152400" y="1501775"/>
            <a:ext cx="4959350" cy="4267200"/>
            <a:chOff x="192" y="946"/>
            <a:chExt cx="3124" cy="2688"/>
          </a:xfrm>
        </p:grpSpPr>
        <p:sp>
          <p:nvSpPr>
            <p:cNvPr id="629764" name="直接连接符 629763"/>
            <p:cNvSpPr>
              <a:spLocks noChangeAspect="1"/>
            </p:cNvSpPr>
            <p:nvPr/>
          </p:nvSpPr>
          <p:spPr>
            <a:xfrm>
              <a:off x="661" y="2816"/>
              <a:ext cx="624" cy="47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9765" name="直接连接符 629764"/>
            <p:cNvSpPr>
              <a:spLocks noChangeAspect="1"/>
            </p:cNvSpPr>
            <p:nvPr/>
          </p:nvSpPr>
          <p:spPr>
            <a:xfrm>
              <a:off x="1285" y="1620"/>
              <a:ext cx="0" cy="166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66" name="直接连接符 629765"/>
            <p:cNvSpPr>
              <a:spLocks noChangeAspect="1"/>
            </p:cNvSpPr>
            <p:nvPr/>
          </p:nvSpPr>
          <p:spPr>
            <a:xfrm>
              <a:off x="449" y="2465"/>
              <a:ext cx="2647" cy="1"/>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29767" name="直接连接符 629766"/>
            <p:cNvSpPr>
              <a:spLocks noChangeAspect="1"/>
            </p:cNvSpPr>
            <p:nvPr/>
          </p:nvSpPr>
          <p:spPr>
            <a:xfrm>
              <a:off x="661" y="2162"/>
              <a:ext cx="0" cy="6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68" name="直接连接符 629767"/>
            <p:cNvSpPr>
              <a:spLocks noChangeAspect="1"/>
            </p:cNvSpPr>
            <p:nvPr/>
          </p:nvSpPr>
          <p:spPr>
            <a:xfrm flipV="1">
              <a:off x="661" y="1620"/>
              <a:ext cx="624" cy="54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9769" name="直接连接符 629768"/>
            <p:cNvSpPr>
              <a:spLocks noChangeAspect="1"/>
            </p:cNvSpPr>
            <p:nvPr/>
          </p:nvSpPr>
          <p:spPr>
            <a:xfrm>
              <a:off x="1760" y="1682"/>
              <a:ext cx="525" cy="58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9770" name="直接连接符 629769"/>
            <p:cNvSpPr>
              <a:spLocks noChangeAspect="1"/>
            </p:cNvSpPr>
            <p:nvPr/>
          </p:nvSpPr>
          <p:spPr>
            <a:xfrm>
              <a:off x="1760" y="1682"/>
              <a:ext cx="1" cy="17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71" name="直接连接符 629770"/>
            <p:cNvSpPr>
              <a:spLocks noChangeAspect="1"/>
            </p:cNvSpPr>
            <p:nvPr/>
          </p:nvSpPr>
          <p:spPr>
            <a:xfrm>
              <a:off x="2285" y="2264"/>
              <a:ext cx="0" cy="42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72" name="直接连接符 629771"/>
            <p:cNvSpPr>
              <a:spLocks noChangeAspect="1"/>
            </p:cNvSpPr>
            <p:nvPr/>
          </p:nvSpPr>
          <p:spPr>
            <a:xfrm flipV="1">
              <a:off x="1754" y="2686"/>
              <a:ext cx="531" cy="76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9773" name="直接连接符 629772"/>
            <p:cNvSpPr>
              <a:spLocks noChangeAspect="1"/>
            </p:cNvSpPr>
            <p:nvPr/>
          </p:nvSpPr>
          <p:spPr>
            <a:xfrm flipV="1">
              <a:off x="2802" y="1107"/>
              <a:ext cx="1" cy="118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29774" name="直接连接符 629773"/>
            <p:cNvSpPr>
              <a:spLocks noChangeAspect="1"/>
            </p:cNvSpPr>
            <p:nvPr/>
          </p:nvSpPr>
          <p:spPr>
            <a:xfrm>
              <a:off x="2802" y="2296"/>
              <a:ext cx="1" cy="11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75" name="任意多边形 629774"/>
            <p:cNvSpPr>
              <a:spLocks noChangeAspect="1"/>
            </p:cNvSpPr>
            <p:nvPr/>
          </p:nvSpPr>
          <p:spPr>
            <a:xfrm>
              <a:off x="2774" y="3386"/>
              <a:ext cx="68" cy="71"/>
            </a:xfrm>
            <a:custGeom>
              <a:avLst/>
              <a:gdLst/>
              <a:ahLst/>
              <a:cxnLst/>
              <a:rect l="0" t="0" r="0" b="0"/>
              <a:pathLst>
                <a:path w="291" h="291">
                  <a:moveTo>
                    <a:pt x="291" y="146"/>
                  </a:moveTo>
                  <a:lnTo>
                    <a:pt x="248" y="43"/>
                  </a:lnTo>
                  <a:lnTo>
                    <a:pt x="145" y="0"/>
                  </a:lnTo>
                  <a:lnTo>
                    <a:pt x="42" y="43"/>
                  </a:lnTo>
                  <a:lnTo>
                    <a:pt x="0" y="146"/>
                  </a:lnTo>
                  <a:lnTo>
                    <a:pt x="42" y="249"/>
                  </a:lnTo>
                  <a:lnTo>
                    <a:pt x="145" y="291"/>
                  </a:lnTo>
                  <a:lnTo>
                    <a:pt x="248" y="249"/>
                  </a:lnTo>
                  <a:lnTo>
                    <a:pt x="291" y="146"/>
                  </a:lnTo>
                </a:path>
              </a:pathLst>
            </a:custGeom>
            <a:solidFill>
              <a:srgbClr val="FFCCFF"/>
            </a:solidFill>
            <a:ln w="0" cap="flat" cmpd="sng">
              <a:solidFill>
                <a:srgbClr val="000000"/>
              </a:solidFill>
              <a:prstDash val="solid"/>
              <a:headEnd type="none" w="med" len="med"/>
              <a:tailEnd type="none" w="med" len="med"/>
            </a:ln>
          </p:spPr>
          <p:txBody>
            <a:bodyPr/>
            <a:lstStyle/>
            <a:p>
              <a:endParaRPr lang="zh-CN" altLang="en-US"/>
            </a:p>
          </p:txBody>
        </p:sp>
        <p:sp>
          <p:nvSpPr>
            <p:cNvPr id="629776" name="文本框 629775"/>
            <p:cNvSpPr txBox="1"/>
            <p:nvPr/>
          </p:nvSpPr>
          <p:spPr>
            <a:xfrm>
              <a:off x="192" y="233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29777" name="文本框 629776"/>
            <p:cNvSpPr txBox="1"/>
            <p:nvPr/>
          </p:nvSpPr>
          <p:spPr>
            <a:xfrm>
              <a:off x="3120" y="233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29778" name="文本框 629777"/>
            <p:cNvSpPr txBox="1"/>
            <p:nvPr/>
          </p:nvSpPr>
          <p:spPr>
            <a:xfrm>
              <a:off x="432" y="2722"/>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9779" name="文本框 629778"/>
            <p:cNvSpPr txBox="1"/>
            <p:nvPr/>
          </p:nvSpPr>
          <p:spPr>
            <a:xfrm>
              <a:off x="456" y="2002"/>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29780" name="文本框 629779"/>
            <p:cNvSpPr txBox="1"/>
            <p:nvPr/>
          </p:nvSpPr>
          <p:spPr>
            <a:xfrm>
              <a:off x="1264" y="3154"/>
              <a:ext cx="205"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9781" name="文本框 629780"/>
            <p:cNvSpPr txBox="1"/>
            <p:nvPr/>
          </p:nvSpPr>
          <p:spPr>
            <a:xfrm>
              <a:off x="1584" y="1474"/>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29782" name="文本框 629781"/>
            <p:cNvSpPr txBox="1"/>
            <p:nvPr/>
          </p:nvSpPr>
          <p:spPr>
            <a:xfrm>
              <a:off x="1248" y="1474"/>
              <a:ext cx="258"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d’</a:t>
              </a:r>
            </a:p>
          </p:txBody>
        </p:sp>
        <p:sp>
          <p:nvSpPr>
            <p:cNvPr id="629783" name="文本框 629782"/>
            <p:cNvSpPr txBox="1"/>
            <p:nvPr/>
          </p:nvSpPr>
          <p:spPr>
            <a:xfrm>
              <a:off x="1554" y="3384"/>
              <a:ext cx="18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e</a:t>
              </a:r>
            </a:p>
          </p:txBody>
        </p:sp>
        <p:sp>
          <p:nvSpPr>
            <p:cNvPr id="629784" name="文本框 629783"/>
            <p:cNvSpPr txBox="1"/>
            <p:nvPr/>
          </p:nvSpPr>
          <p:spPr>
            <a:xfrm>
              <a:off x="2274" y="2578"/>
              <a:ext cx="169"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f</a:t>
              </a:r>
            </a:p>
          </p:txBody>
        </p:sp>
        <p:sp>
          <p:nvSpPr>
            <p:cNvPr id="629785" name="文本框 629784"/>
            <p:cNvSpPr txBox="1"/>
            <p:nvPr/>
          </p:nvSpPr>
          <p:spPr>
            <a:xfrm>
              <a:off x="2256" y="2136"/>
              <a:ext cx="22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f’</a:t>
              </a:r>
            </a:p>
          </p:txBody>
        </p:sp>
        <p:sp>
          <p:nvSpPr>
            <p:cNvPr id="629786" name="文本框 629785"/>
            <p:cNvSpPr txBox="1"/>
            <p:nvPr/>
          </p:nvSpPr>
          <p:spPr>
            <a:xfrm>
              <a:off x="2795" y="94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h’</a:t>
              </a:r>
            </a:p>
          </p:txBody>
        </p:sp>
        <p:sp>
          <p:nvSpPr>
            <p:cNvPr id="629787" name="文本框 629786"/>
            <p:cNvSpPr txBox="1"/>
            <p:nvPr/>
          </p:nvSpPr>
          <p:spPr>
            <a:xfrm>
              <a:off x="2784" y="218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sp>
          <p:nvSpPr>
            <p:cNvPr id="629788" name="文本框 629787"/>
            <p:cNvSpPr txBox="1"/>
            <p:nvPr/>
          </p:nvSpPr>
          <p:spPr>
            <a:xfrm>
              <a:off x="2870" y="3336"/>
              <a:ext cx="391" cy="250"/>
            </a:xfrm>
            <a:prstGeom prst="rect">
              <a:avLst/>
            </a:prstGeom>
            <a:noFill/>
            <a:ln w="9525">
              <a:noFill/>
            </a:ln>
          </p:spPr>
          <p:txBody>
            <a:bodyPr wrap="none" anchor="t" anchorCtr="0">
              <a:spAutoFit/>
            </a:bodyPr>
            <a:lstStyle/>
            <a:p>
              <a:r>
                <a:rPr lang="en-US" altLang="zh-CN">
                  <a:latin typeface="Times New Roman" panose="02020603050405020304" pitchFamily="18" charset="0"/>
                </a:rPr>
                <a:t>h(g)</a:t>
              </a:r>
            </a:p>
          </p:txBody>
        </p:sp>
      </p:grpSp>
      <p:sp>
        <p:nvSpPr>
          <p:cNvPr id="629789" name="文本框 629788"/>
          <p:cNvSpPr txBox="1"/>
          <p:nvPr/>
        </p:nvSpPr>
        <p:spPr>
          <a:xfrm>
            <a:off x="381000" y="230188"/>
            <a:ext cx="8763000" cy="829945"/>
          </a:xfrm>
          <a:prstGeom prst="rect">
            <a:avLst/>
          </a:prstGeom>
          <a:noFill/>
          <a:ln w="9525">
            <a:noFill/>
          </a:ln>
        </p:spPr>
        <p:txBody>
          <a:bodyPr>
            <a:spAutoFit/>
          </a:bodyPr>
          <a:lstStyle/>
          <a:p>
            <a:r>
              <a:rPr lang="en-US" altLang="zh-CN" sz="2400">
                <a:solidFill>
                  <a:srgbClr val="3333CC"/>
                </a:solidFill>
                <a:latin typeface="Times New Roman" panose="02020603050405020304" pitchFamily="18" charset="0"/>
              </a:rPr>
              <a:t>[</a:t>
            </a:r>
            <a:r>
              <a:rPr lang="zh-CN"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9]</a:t>
            </a:r>
            <a:r>
              <a:rPr lang="en-US" altLang="zh-CN" sz="2400">
                <a:latin typeface="Times New Roman" panose="02020603050405020304" pitchFamily="18" charset="0"/>
              </a:rPr>
              <a:t>      AB </a:t>
            </a:r>
            <a:r>
              <a:rPr lang="zh-CN" altLang="en-US" sz="2400">
                <a:latin typeface="Times New Roman" panose="02020603050405020304" pitchFamily="18" charset="0"/>
              </a:rPr>
              <a:t>与</a:t>
            </a:r>
            <a:r>
              <a:rPr lang="en-US" altLang="zh-CN" sz="2400">
                <a:latin typeface="Times New Roman" panose="02020603050405020304" pitchFamily="18" charset="0"/>
              </a:rPr>
              <a:t>CD</a:t>
            </a:r>
            <a:r>
              <a:rPr lang="zh-CN" altLang="en-US" sz="2400" dirty="0">
                <a:latin typeface="Times New Roman" panose="02020603050405020304" pitchFamily="18" charset="0"/>
              </a:rPr>
              <a:t>平行</a:t>
            </a:r>
            <a:r>
              <a:rPr lang="zh-CN" altLang="en-US" sz="2400">
                <a:latin typeface="Times New Roman" panose="02020603050405020304" pitchFamily="18" charset="0"/>
              </a:rPr>
              <a:t>，</a:t>
            </a:r>
            <a:r>
              <a:rPr lang="zh-CN" altLang="en-US" sz="2400" dirty="0">
                <a:latin typeface="Times New Roman" panose="02020603050405020304" pitchFamily="18" charset="0"/>
              </a:rPr>
              <a:t>且分别与直线</a:t>
            </a:r>
            <a:r>
              <a:rPr lang="en-US" altLang="zh-CN" sz="2400">
                <a:latin typeface="Times New Roman" panose="02020603050405020304" pitchFamily="18" charset="0"/>
              </a:rPr>
              <a:t>EF</a:t>
            </a:r>
            <a:r>
              <a:rPr lang="zh-CN" altLang="en-US" sz="2400">
                <a:latin typeface="Times New Roman" panose="02020603050405020304" pitchFamily="18" charset="0"/>
              </a:rPr>
              <a:t>、</a:t>
            </a:r>
            <a:r>
              <a:rPr lang="en-US" altLang="zh-CN" sz="2400">
                <a:latin typeface="Times New Roman" panose="02020603050405020304" pitchFamily="18" charset="0"/>
              </a:rPr>
              <a:t>GH</a:t>
            </a:r>
            <a:r>
              <a:rPr lang="zh-CN" altLang="en-US" sz="2400" dirty="0">
                <a:latin typeface="Times New Roman" panose="02020603050405020304" pitchFamily="18" charset="0"/>
              </a:rPr>
              <a:t>相交于</a:t>
            </a:r>
            <a:r>
              <a:rPr lang="en-US" altLang="zh-CN" sz="2400">
                <a:latin typeface="Times New Roman" panose="02020603050405020304" pitchFamily="18" charset="0"/>
              </a:rPr>
              <a:t>A</a:t>
            </a:r>
            <a:r>
              <a:rPr lang="zh-CN" altLang="en-US" sz="2400">
                <a:latin typeface="Times New Roman" panose="02020603050405020304" pitchFamily="18" charset="0"/>
              </a:rPr>
              <a:t>、</a:t>
            </a:r>
            <a:r>
              <a:rPr lang="en-US" altLang="zh-CN" sz="2400">
                <a:latin typeface="Times New Roman" panose="02020603050405020304" pitchFamily="18" charset="0"/>
              </a:rPr>
              <a:t>B</a:t>
            </a:r>
            <a:r>
              <a:rPr lang="zh-CN" altLang="en-US" sz="2400">
                <a:latin typeface="Times New Roman" panose="02020603050405020304" pitchFamily="18" charset="0"/>
              </a:rPr>
              <a:t>，</a:t>
            </a:r>
          </a:p>
          <a:p>
            <a:r>
              <a:rPr lang="zh-CN" altLang="en-US" sz="2400" dirty="0">
                <a:latin typeface="Times New Roman" panose="02020603050405020304" pitchFamily="18" charset="0"/>
              </a:rPr>
              <a:t>         求出直线</a:t>
            </a:r>
            <a:r>
              <a:rPr lang="en-US" altLang="zh-CN" sz="2400">
                <a:latin typeface="Times New Roman" panose="02020603050405020304" pitchFamily="18" charset="0"/>
              </a:rPr>
              <a:t>AB</a:t>
            </a:r>
            <a:r>
              <a:rPr lang="zh-CN" altLang="en-US" sz="2400" dirty="0">
                <a:latin typeface="Times New Roman" panose="02020603050405020304" pitchFamily="18" charset="0"/>
              </a:rPr>
              <a:t>的两面投影。</a:t>
            </a:r>
          </a:p>
        </p:txBody>
      </p:sp>
      <p:sp>
        <p:nvSpPr>
          <p:cNvPr id="629790" name="直接连接符 629789"/>
          <p:cNvSpPr>
            <a:spLocks noChangeAspect="1"/>
          </p:cNvSpPr>
          <p:nvPr/>
        </p:nvSpPr>
        <p:spPr>
          <a:xfrm>
            <a:off x="3198813" y="3289300"/>
            <a:ext cx="1587" cy="137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29791" name="直接连接符 629790"/>
          <p:cNvSpPr>
            <a:spLocks noChangeAspect="1"/>
          </p:cNvSpPr>
          <p:nvPr/>
        </p:nvSpPr>
        <p:spPr>
          <a:xfrm flipV="1">
            <a:off x="3198813" y="2336800"/>
            <a:ext cx="1096962" cy="952500"/>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29792" name="任意多边形 629791"/>
          <p:cNvSpPr>
            <a:spLocks noChangeAspect="1"/>
          </p:cNvSpPr>
          <p:nvPr/>
        </p:nvSpPr>
        <p:spPr>
          <a:xfrm>
            <a:off x="3141663" y="4603750"/>
            <a:ext cx="115887" cy="115888"/>
          </a:xfrm>
          <a:custGeom>
            <a:avLst/>
            <a:gdLst/>
            <a:ahLst/>
            <a:cxnLst/>
            <a:rect l="0" t="0" r="0" b="0"/>
            <a:pathLst>
              <a:path w="291" h="291">
                <a:moveTo>
                  <a:pt x="291" y="145"/>
                </a:moveTo>
                <a:lnTo>
                  <a:pt x="248" y="43"/>
                </a:lnTo>
                <a:lnTo>
                  <a:pt x="145" y="0"/>
                </a:lnTo>
                <a:lnTo>
                  <a:pt x="42" y="43"/>
                </a:lnTo>
                <a:lnTo>
                  <a:pt x="0" y="145"/>
                </a:lnTo>
                <a:lnTo>
                  <a:pt x="42" y="248"/>
                </a:lnTo>
                <a:lnTo>
                  <a:pt x="145" y="291"/>
                </a:lnTo>
                <a:lnTo>
                  <a:pt x="248" y="248"/>
                </a:lnTo>
                <a:lnTo>
                  <a:pt x="291" y="14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9793" name="任意多边形 629792"/>
          <p:cNvSpPr>
            <a:spLocks noChangeAspect="1"/>
          </p:cNvSpPr>
          <p:nvPr/>
        </p:nvSpPr>
        <p:spPr>
          <a:xfrm>
            <a:off x="3154363" y="3232150"/>
            <a:ext cx="115887" cy="112713"/>
          </a:xfrm>
          <a:custGeom>
            <a:avLst/>
            <a:gdLst/>
            <a:ahLst/>
            <a:cxnLst/>
            <a:rect l="0" t="0" r="0" b="0"/>
            <a:pathLst>
              <a:path w="291" h="292">
                <a:moveTo>
                  <a:pt x="291" y="145"/>
                </a:moveTo>
                <a:lnTo>
                  <a:pt x="248" y="43"/>
                </a:lnTo>
                <a:lnTo>
                  <a:pt x="145" y="0"/>
                </a:lnTo>
                <a:lnTo>
                  <a:pt x="42" y="43"/>
                </a:lnTo>
                <a:lnTo>
                  <a:pt x="0" y="145"/>
                </a:lnTo>
                <a:lnTo>
                  <a:pt x="42" y="249"/>
                </a:lnTo>
                <a:lnTo>
                  <a:pt x="145" y="292"/>
                </a:lnTo>
                <a:lnTo>
                  <a:pt x="248" y="249"/>
                </a:lnTo>
                <a:lnTo>
                  <a:pt x="291" y="14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9794" name="文本框 629793"/>
          <p:cNvSpPr txBox="1"/>
          <p:nvPr/>
        </p:nvSpPr>
        <p:spPr>
          <a:xfrm>
            <a:off x="5622925" y="1431925"/>
            <a:ext cx="950913" cy="396875"/>
          </a:xfrm>
          <a:prstGeom prst="rect">
            <a:avLst/>
          </a:prstGeom>
          <a:gradFill rotWithShape="0">
            <a:gsLst>
              <a:gs pos="0">
                <a:schemeClr val="bg1"/>
              </a:gs>
              <a:gs pos="100000">
                <a:srgbClr val="99CCFF"/>
              </a:gs>
            </a:gsLst>
            <a:lin ang="5400000" scaled="1"/>
            <a:tileRect/>
          </a:gradFill>
          <a:ln w="9525">
            <a:noFill/>
          </a:ln>
        </p:spPr>
        <p:txBody>
          <a:bodyPr wrap="none" anchor="t" anchorCtr="0">
            <a:spAutoFit/>
          </a:bodyPr>
          <a:lstStyle/>
          <a:p>
            <a:r>
              <a:rPr lang="zh-CN" altLang="en-US" dirty="0">
                <a:latin typeface="Times New Roman" panose="02020603050405020304" pitchFamily="18" charset="0"/>
              </a:rPr>
              <a:t>分析：</a:t>
            </a:r>
          </a:p>
        </p:txBody>
      </p:sp>
      <p:sp>
        <p:nvSpPr>
          <p:cNvPr id="629795" name="文本框 629794"/>
          <p:cNvSpPr txBox="1"/>
          <p:nvPr/>
        </p:nvSpPr>
        <p:spPr>
          <a:xfrm>
            <a:off x="5334000" y="5105400"/>
            <a:ext cx="3657600" cy="1187450"/>
          </a:xfrm>
          <a:prstGeom prst="rect">
            <a:avLst/>
          </a:prstGeom>
          <a:noFill/>
          <a:ln w="9525">
            <a:noFill/>
          </a:ln>
        </p:spPr>
        <p:txBody>
          <a:bodyPr>
            <a:spAutoFit/>
          </a:bodyPr>
          <a:lstStyle/>
          <a:p>
            <a:pPr>
              <a:lnSpc>
                <a:spcPct val="120000"/>
              </a:lnSpc>
            </a:pPr>
            <a:r>
              <a:rPr lang="zh-CN" altLang="en-US">
                <a:latin typeface="Times New Roman" panose="02020603050405020304" pitchFamily="18" charset="0"/>
              </a:rPr>
              <a:t>（</a:t>
            </a:r>
            <a:r>
              <a:rPr lang="en-US" altLang="zh-CN">
                <a:latin typeface="Times New Roman" panose="02020603050405020304" pitchFamily="18" charset="0"/>
              </a:rPr>
              <a:t>3</a:t>
            </a:r>
            <a:r>
              <a:rPr lang="zh-CN" altLang="en-US">
                <a:latin typeface="Times New Roman" panose="02020603050405020304" pitchFamily="18" charset="0"/>
              </a:rPr>
              <a:t>）由</a:t>
            </a:r>
            <a:r>
              <a:rPr lang="en-US" altLang="zh-CN">
                <a:latin typeface="Times New Roman" panose="02020603050405020304" pitchFamily="18" charset="0"/>
              </a:rPr>
              <a:t>a</a:t>
            </a:r>
            <a:r>
              <a:rPr lang="zh-CN" altLang="en-US" dirty="0">
                <a:latin typeface="Times New Roman" panose="02020603050405020304" pitchFamily="18" charset="0"/>
              </a:rPr>
              <a:t>求出</a:t>
            </a:r>
            <a:r>
              <a:rPr lang="en-US" altLang="zh-CN">
                <a:latin typeface="Times New Roman" panose="02020603050405020304" pitchFamily="18" charset="0"/>
              </a:rPr>
              <a:t>a’</a:t>
            </a:r>
            <a:r>
              <a:rPr lang="zh-CN" altLang="en-US">
                <a:latin typeface="Times New Roman" panose="02020603050405020304" pitchFamily="18" charset="0"/>
              </a:rPr>
              <a:t>，过</a:t>
            </a:r>
            <a:r>
              <a:rPr lang="en-US" altLang="zh-CN">
                <a:latin typeface="Times New Roman" panose="02020603050405020304" pitchFamily="18" charset="0"/>
              </a:rPr>
              <a:t>a’</a:t>
            </a:r>
            <a:r>
              <a:rPr lang="zh-CN" altLang="en-US" dirty="0">
                <a:latin typeface="Times New Roman" panose="02020603050405020304" pitchFamily="18" charset="0"/>
              </a:rPr>
              <a:t>作直线</a:t>
            </a:r>
            <a:r>
              <a:rPr lang="en-US" altLang="zh-CN" dirty="0">
                <a:latin typeface="Times New Roman" panose="02020603050405020304" pitchFamily="18" charset="0"/>
              </a:rPr>
              <a:t>∥</a:t>
            </a:r>
            <a:r>
              <a:rPr lang="en-US" altLang="zh-CN">
                <a:latin typeface="Times New Roman" panose="02020603050405020304" pitchFamily="18" charset="0"/>
              </a:rPr>
              <a:t>c’d’</a:t>
            </a:r>
            <a:r>
              <a:rPr lang="zh-CN" altLang="en-US">
                <a:latin typeface="Times New Roman" panose="02020603050405020304" pitchFamily="18" charset="0"/>
              </a:rPr>
              <a:t>，</a:t>
            </a:r>
            <a:r>
              <a:rPr lang="zh-CN" altLang="en-US" dirty="0">
                <a:latin typeface="Times New Roman" panose="02020603050405020304" pitchFamily="18" charset="0"/>
              </a:rPr>
              <a:t>直线与</a:t>
            </a:r>
            <a:r>
              <a:rPr lang="en-US" altLang="zh-CN">
                <a:latin typeface="Times New Roman" panose="02020603050405020304" pitchFamily="18" charset="0"/>
              </a:rPr>
              <a:t>h’g’</a:t>
            </a:r>
            <a:r>
              <a:rPr lang="zh-CN" altLang="en-US" dirty="0">
                <a:latin typeface="Times New Roman" panose="02020603050405020304" pitchFamily="18" charset="0"/>
              </a:rPr>
              <a:t>的交点即为</a:t>
            </a:r>
            <a:r>
              <a:rPr lang="en-US" altLang="zh-CN">
                <a:latin typeface="Times New Roman" panose="02020603050405020304" pitchFamily="18" charset="0"/>
              </a:rPr>
              <a:t>b’</a:t>
            </a:r>
            <a:r>
              <a:rPr lang="zh-CN" altLang="en-US">
                <a:latin typeface="Times New Roman" panose="02020603050405020304" pitchFamily="18" charset="0"/>
              </a:rPr>
              <a:t>。 </a:t>
            </a:r>
          </a:p>
        </p:txBody>
      </p:sp>
      <p:sp>
        <p:nvSpPr>
          <p:cNvPr id="629796" name="文本框 629795"/>
          <p:cNvSpPr txBox="1"/>
          <p:nvPr/>
        </p:nvSpPr>
        <p:spPr>
          <a:xfrm>
            <a:off x="2819400" y="4457700"/>
            <a:ext cx="311150"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29797" name="文本框 629796"/>
          <p:cNvSpPr txBox="1"/>
          <p:nvPr/>
        </p:nvSpPr>
        <p:spPr>
          <a:xfrm>
            <a:off x="4295775" y="2111375"/>
            <a:ext cx="409575"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sp>
        <p:nvSpPr>
          <p:cNvPr id="629798" name="文本框 629797"/>
          <p:cNvSpPr txBox="1"/>
          <p:nvPr/>
        </p:nvSpPr>
        <p:spPr>
          <a:xfrm>
            <a:off x="2760663" y="3314700"/>
            <a:ext cx="395287"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29799" name="文本框 629798"/>
          <p:cNvSpPr txBox="1"/>
          <p:nvPr/>
        </p:nvSpPr>
        <p:spPr>
          <a:xfrm>
            <a:off x="4067175" y="5448300"/>
            <a:ext cx="325438"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sp>
        <p:nvSpPr>
          <p:cNvPr id="629800" name="任意多边形 629799"/>
          <p:cNvSpPr>
            <a:spLocks noChangeAspect="1"/>
          </p:cNvSpPr>
          <p:nvPr/>
        </p:nvSpPr>
        <p:spPr>
          <a:xfrm>
            <a:off x="4227513" y="2286000"/>
            <a:ext cx="115887" cy="112713"/>
          </a:xfrm>
          <a:custGeom>
            <a:avLst/>
            <a:gdLst/>
            <a:ahLst/>
            <a:cxnLst/>
            <a:rect l="0" t="0" r="0" b="0"/>
            <a:pathLst>
              <a:path w="291" h="292">
                <a:moveTo>
                  <a:pt x="291" y="145"/>
                </a:moveTo>
                <a:lnTo>
                  <a:pt x="248" y="43"/>
                </a:lnTo>
                <a:lnTo>
                  <a:pt x="145" y="0"/>
                </a:lnTo>
                <a:lnTo>
                  <a:pt x="42" y="43"/>
                </a:lnTo>
                <a:lnTo>
                  <a:pt x="0" y="145"/>
                </a:lnTo>
                <a:lnTo>
                  <a:pt x="42" y="249"/>
                </a:lnTo>
                <a:lnTo>
                  <a:pt x="145" y="292"/>
                </a:lnTo>
                <a:lnTo>
                  <a:pt x="248" y="249"/>
                </a:lnTo>
                <a:lnTo>
                  <a:pt x="291" y="145"/>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29801" name="文本框 629800"/>
          <p:cNvSpPr txBox="1"/>
          <p:nvPr/>
        </p:nvSpPr>
        <p:spPr>
          <a:xfrm>
            <a:off x="5334000" y="2073275"/>
            <a:ext cx="3505200" cy="1857375"/>
          </a:xfrm>
          <a:prstGeom prst="rect">
            <a:avLst/>
          </a:prstGeom>
          <a:noFill/>
          <a:ln w="9525">
            <a:noFill/>
          </a:ln>
        </p:spPr>
        <p:txBody>
          <a:bodyPr>
            <a:spAutoFit/>
          </a:bodyPr>
          <a:lstStyle/>
          <a:p>
            <a:pPr>
              <a:lnSpc>
                <a:spcPct val="120000"/>
              </a:lnSpc>
            </a:pPr>
            <a:r>
              <a:rPr lang="zh-CN" altLang="en-US" dirty="0">
                <a:latin typeface="Times New Roman" panose="02020603050405020304" pitchFamily="18" charset="0"/>
              </a:rPr>
              <a:t>（</a:t>
            </a:r>
            <a:r>
              <a:rPr lang="en-US" altLang="zh-CN">
                <a:latin typeface="Times New Roman" panose="02020603050405020304" pitchFamily="18" charset="0"/>
              </a:rPr>
              <a:t>1</a:t>
            </a:r>
            <a:r>
              <a:rPr lang="zh-CN" altLang="en-US" dirty="0">
                <a:latin typeface="Times New Roman" panose="02020603050405020304" pitchFamily="18" charset="0"/>
              </a:rPr>
              <a:t>） </a:t>
            </a:r>
            <a:r>
              <a:rPr lang="en-US" altLang="zh-CN">
                <a:latin typeface="Times New Roman" panose="02020603050405020304" pitchFamily="18" charset="0"/>
              </a:rPr>
              <a:t>AB</a:t>
            </a:r>
            <a:r>
              <a:rPr lang="zh-CN" altLang="en-US">
                <a:latin typeface="Times New Roman" panose="02020603050405020304" pitchFamily="18" charset="0"/>
              </a:rPr>
              <a:t>与</a:t>
            </a:r>
            <a:r>
              <a:rPr lang="en-US" altLang="zh-CN">
                <a:latin typeface="Times New Roman" panose="02020603050405020304" pitchFamily="18" charset="0"/>
              </a:rPr>
              <a:t>GH</a:t>
            </a:r>
            <a:r>
              <a:rPr lang="zh-CN" altLang="en-US" dirty="0">
                <a:latin typeface="Times New Roman" panose="02020603050405020304" pitchFamily="18" charset="0"/>
              </a:rPr>
              <a:t>相交，交点</a:t>
            </a:r>
            <a:r>
              <a:rPr lang="en-US" altLang="zh-CN">
                <a:latin typeface="Times New Roman" panose="02020603050405020304" pitchFamily="18" charset="0"/>
              </a:rPr>
              <a:t>B</a:t>
            </a:r>
            <a:r>
              <a:rPr lang="zh-CN" altLang="en-US" dirty="0">
                <a:latin typeface="Times New Roman" panose="02020603050405020304" pitchFamily="18" charset="0"/>
              </a:rPr>
              <a:t>既在</a:t>
            </a:r>
            <a:r>
              <a:rPr lang="en-US" altLang="zh-CN">
                <a:latin typeface="Times New Roman" panose="02020603050405020304" pitchFamily="18" charset="0"/>
              </a:rPr>
              <a:t>AB</a:t>
            </a:r>
            <a:r>
              <a:rPr lang="zh-CN" altLang="en-US" dirty="0">
                <a:latin typeface="Times New Roman" panose="02020603050405020304" pitchFamily="18" charset="0"/>
              </a:rPr>
              <a:t>上也在</a:t>
            </a:r>
            <a:r>
              <a:rPr lang="en-US" altLang="zh-CN">
                <a:latin typeface="Times New Roman" panose="02020603050405020304" pitchFamily="18" charset="0"/>
              </a:rPr>
              <a:t>GH</a:t>
            </a:r>
            <a:r>
              <a:rPr lang="zh-CN" altLang="en-US" dirty="0">
                <a:latin typeface="Times New Roman" panose="02020603050405020304" pitchFamily="18" charset="0"/>
              </a:rPr>
              <a:t>上，而</a:t>
            </a:r>
            <a:r>
              <a:rPr lang="en-US" altLang="zh-CN">
                <a:latin typeface="Times New Roman" panose="02020603050405020304" pitchFamily="18" charset="0"/>
              </a:rPr>
              <a:t>GH</a:t>
            </a:r>
            <a:r>
              <a:rPr lang="zh-CN" altLang="en-US" dirty="0">
                <a:latin typeface="Times New Roman" panose="02020603050405020304" pitchFamily="18" charset="0"/>
              </a:rPr>
              <a:t>为铅垂线，所以</a:t>
            </a:r>
            <a:r>
              <a:rPr lang="en-US" altLang="zh-CN">
                <a:latin typeface="Times New Roman" panose="02020603050405020304" pitchFamily="18" charset="0"/>
              </a:rPr>
              <a:t>B</a:t>
            </a:r>
            <a:r>
              <a:rPr lang="zh-CN" altLang="en-US" dirty="0">
                <a:latin typeface="Times New Roman" panose="02020603050405020304" pitchFamily="18" charset="0"/>
              </a:rPr>
              <a:t>点的水平投影</a:t>
            </a:r>
            <a:r>
              <a:rPr lang="en-US" altLang="zh-CN">
                <a:latin typeface="Times New Roman" panose="02020603050405020304" pitchFamily="18" charset="0"/>
              </a:rPr>
              <a:t>b</a:t>
            </a:r>
            <a:r>
              <a:rPr lang="zh-CN" altLang="en-US" dirty="0">
                <a:latin typeface="Times New Roman" panose="02020603050405020304" pitchFamily="18" charset="0"/>
              </a:rPr>
              <a:t>重合在</a:t>
            </a:r>
            <a:r>
              <a:rPr lang="en-US" altLang="zh-CN">
                <a:latin typeface="Times New Roman" panose="02020603050405020304" pitchFamily="18" charset="0"/>
              </a:rPr>
              <a:t>h(g)</a:t>
            </a:r>
            <a:r>
              <a:rPr lang="zh-CN" altLang="en-US" dirty="0">
                <a:latin typeface="Times New Roman" panose="02020603050405020304" pitchFamily="18" charset="0"/>
              </a:rPr>
              <a:t>上；</a:t>
            </a:r>
          </a:p>
          <a:p>
            <a:endParaRPr lang="zh-CN" altLang="en-US">
              <a:latin typeface="Times New Roman" panose="02020603050405020304" pitchFamily="18" charset="0"/>
            </a:endParaRPr>
          </a:p>
        </p:txBody>
      </p:sp>
      <p:sp>
        <p:nvSpPr>
          <p:cNvPr id="629802" name="文本框 629801"/>
          <p:cNvSpPr txBox="1"/>
          <p:nvPr/>
        </p:nvSpPr>
        <p:spPr>
          <a:xfrm>
            <a:off x="5334000" y="3705225"/>
            <a:ext cx="3429000" cy="1187450"/>
          </a:xfrm>
          <a:prstGeom prst="rect">
            <a:avLst/>
          </a:prstGeom>
          <a:noFill/>
          <a:ln w="9525">
            <a:noFill/>
          </a:ln>
        </p:spPr>
        <p:txBody>
          <a:bodyPr>
            <a:spAutoFit/>
          </a:bodyPr>
          <a:lstStyle/>
          <a:p>
            <a:pPr>
              <a:lnSpc>
                <a:spcPct val="120000"/>
              </a:lnSpc>
            </a:pPr>
            <a:r>
              <a:rPr lang="zh-CN" altLang="en-US" dirty="0">
                <a:latin typeface="Times New Roman" panose="02020603050405020304" pitchFamily="18" charset="0"/>
              </a:rPr>
              <a:t>（</a:t>
            </a:r>
            <a:r>
              <a:rPr lang="en-US" altLang="zh-CN">
                <a:latin typeface="Times New Roman" panose="02020603050405020304" pitchFamily="18" charset="0"/>
              </a:rPr>
              <a:t>2</a:t>
            </a:r>
            <a:r>
              <a:rPr lang="zh-CN" altLang="en-US" dirty="0">
                <a:latin typeface="Times New Roman" panose="02020603050405020304" pitchFamily="18" charset="0"/>
              </a:rPr>
              <a:t>）又因</a:t>
            </a:r>
            <a:r>
              <a:rPr lang="en-US" altLang="zh-CN">
                <a:latin typeface="Times New Roman" panose="02020603050405020304" pitchFamily="18" charset="0"/>
              </a:rPr>
              <a:t>AB∥CD</a:t>
            </a:r>
            <a:r>
              <a:rPr lang="zh-CN" altLang="en-US">
                <a:latin typeface="Times New Roman" panose="02020603050405020304" pitchFamily="18" charset="0"/>
              </a:rPr>
              <a:t>，</a:t>
            </a:r>
            <a:r>
              <a:rPr lang="zh-CN" altLang="en-US" dirty="0">
                <a:latin typeface="Times New Roman" panose="02020603050405020304" pitchFamily="18" charset="0"/>
              </a:rPr>
              <a:t>据平行二直线的投影特性，可过</a:t>
            </a:r>
            <a:r>
              <a:rPr lang="en-US" altLang="zh-CN">
                <a:latin typeface="Times New Roman" panose="02020603050405020304" pitchFamily="18" charset="0"/>
              </a:rPr>
              <a:t>b</a:t>
            </a:r>
            <a:r>
              <a:rPr lang="zh-CN" altLang="en-US" dirty="0">
                <a:latin typeface="Times New Roman" panose="02020603050405020304" pitchFamily="18" charset="0"/>
              </a:rPr>
              <a:t>作直线</a:t>
            </a:r>
            <a:r>
              <a:rPr lang="en-US" altLang="zh-CN" dirty="0">
                <a:latin typeface="Times New Roman" panose="02020603050405020304" pitchFamily="18" charset="0"/>
              </a:rPr>
              <a:t>∥</a:t>
            </a:r>
            <a:r>
              <a:rPr lang="en-US" altLang="zh-CN" dirty="0" err="1">
                <a:latin typeface="Times New Roman" panose="02020603050405020304" pitchFamily="18" charset="0"/>
              </a:rPr>
              <a:t>cd</a:t>
            </a:r>
            <a:r>
              <a:rPr lang="zh-CN" altLang="en-US">
                <a:latin typeface="Times New Roman" panose="02020603050405020304" pitchFamily="18" charset="0"/>
              </a:rPr>
              <a:t>，</a:t>
            </a:r>
            <a:r>
              <a:rPr lang="zh-CN" altLang="en-US" dirty="0">
                <a:latin typeface="Times New Roman" panose="02020603050405020304" pitchFamily="18" charset="0"/>
              </a:rPr>
              <a:t>得到</a:t>
            </a:r>
            <a:r>
              <a:rPr lang="en-US" altLang="zh-CN">
                <a:latin typeface="Times New Roman" panose="02020603050405020304" pitchFamily="18" charset="0"/>
              </a:rPr>
              <a:t>a</a:t>
            </a:r>
            <a:r>
              <a:rPr lang="zh-CN" altLang="en-US">
                <a:latin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9789"/>
                                        </p:tgtEl>
                                        <p:attrNameLst>
                                          <p:attrName>style.visibility</p:attrName>
                                        </p:attrNameLst>
                                      </p:cBhvr>
                                      <p:to>
                                        <p:strVal val="visible"/>
                                      </p:to>
                                    </p:set>
                                    <p:animEffect transition="in" filter="wipe(left)">
                                      <p:cBhvr>
                                        <p:cTn id="7" dur="500"/>
                                        <p:tgtEl>
                                          <p:spTgt spid="6297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9763"/>
                                        </p:tgtEl>
                                        <p:attrNameLst>
                                          <p:attrName>style.visibility</p:attrName>
                                        </p:attrNameLst>
                                      </p:cBhvr>
                                      <p:to>
                                        <p:strVal val="visible"/>
                                      </p:to>
                                    </p:set>
                                    <p:animEffect transition="in" filter="wipe(left)">
                                      <p:cBhvr>
                                        <p:cTn id="12" dur="500"/>
                                        <p:tgtEl>
                                          <p:spTgt spid="6297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9794"/>
                                        </p:tgtEl>
                                        <p:attrNameLst>
                                          <p:attrName>style.visibility</p:attrName>
                                        </p:attrNameLst>
                                      </p:cBhvr>
                                      <p:to>
                                        <p:strVal val="visible"/>
                                      </p:to>
                                    </p:set>
                                    <p:animEffect transition="in" filter="wipe(left)">
                                      <p:cBhvr>
                                        <p:cTn id="17" dur="500"/>
                                        <p:tgtEl>
                                          <p:spTgt spid="6297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29801"/>
                                        </p:tgtEl>
                                        <p:attrNameLst>
                                          <p:attrName>style.visibility</p:attrName>
                                        </p:attrNameLst>
                                      </p:cBhvr>
                                      <p:to>
                                        <p:strVal val="visible"/>
                                      </p:to>
                                    </p:set>
                                    <p:animEffect transition="in" filter="wipe(left)">
                                      <p:cBhvr>
                                        <p:cTn id="22" dur="500"/>
                                        <p:tgtEl>
                                          <p:spTgt spid="6298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9799"/>
                                        </p:tgtEl>
                                        <p:attrNameLst>
                                          <p:attrName>style.visibility</p:attrName>
                                        </p:attrNameLst>
                                      </p:cBhvr>
                                      <p:to>
                                        <p:strVal val="visible"/>
                                      </p:to>
                                    </p:set>
                                    <p:animEffect transition="in" filter="wipe(left)">
                                      <p:cBhvr>
                                        <p:cTn id="27" dur="500"/>
                                        <p:tgtEl>
                                          <p:spTgt spid="62979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9802"/>
                                        </p:tgtEl>
                                        <p:attrNameLst>
                                          <p:attrName>style.visibility</p:attrName>
                                        </p:attrNameLst>
                                      </p:cBhvr>
                                      <p:to>
                                        <p:strVal val="visible"/>
                                      </p:to>
                                    </p:set>
                                    <p:animEffect transition="in" filter="wipe(left)">
                                      <p:cBhvr>
                                        <p:cTn id="32" dur="500"/>
                                        <p:tgtEl>
                                          <p:spTgt spid="6298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29762"/>
                                        </p:tgtEl>
                                        <p:attrNameLst>
                                          <p:attrName>style.visibility</p:attrName>
                                        </p:attrNameLst>
                                      </p:cBhvr>
                                      <p:to>
                                        <p:strVal val="visible"/>
                                      </p:to>
                                    </p:set>
                                    <p:animEffect transition="in" filter="wipe(right)">
                                      <p:cBhvr>
                                        <p:cTn id="37" dur="500"/>
                                        <p:tgtEl>
                                          <p:spTgt spid="62976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62979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29796"/>
                                        </p:tgtEl>
                                        <p:attrNameLst>
                                          <p:attrName>style.visibility</p:attrName>
                                        </p:attrNameLst>
                                      </p:cBhvr>
                                      <p:to>
                                        <p:strVal val="visible"/>
                                      </p:to>
                                    </p:set>
                                    <p:animEffect transition="in" filter="wipe(left)">
                                      <p:cBhvr>
                                        <p:cTn id="46" dur="500"/>
                                        <p:tgtEl>
                                          <p:spTgt spid="62979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29795"/>
                                        </p:tgtEl>
                                        <p:attrNameLst>
                                          <p:attrName>style.visibility</p:attrName>
                                        </p:attrNameLst>
                                      </p:cBhvr>
                                      <p:to>
                                        <p:strVal val="visible"/>
                                      </p:to>
                                    </p:set>
                                    <p:animEffect transition="in" filter="wipe(left)">
                                      <p:cBhvr>
                                        <p:cTn id="51" dur="500"/>
                                        <p:tgtEl>
                                          <p:spTgt spid="62979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629790"/>
                                        </p:tgtEl>
                                        <p:attrNameLst>
                                          <p:attrName>style.visibility</p:attrName>
                                        </p:attrNameLst>
                                      </p:cBhvr>
                                      <p:to>
                                        <p:strVal val="visible"/>
                                      </p:to>
                                    </p:set>
                                    <p:animEffect transition="in" filter="wipe(down)">
                                      <p:cBhvr>
                                        <p:cTn id="56" dur="500"/>
                                        <p:tgtEl>
                                          <p:spTgt spid="629790"/>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499"/>
                                          </p:stCondLst>
                                        </p:cTn>
                                        <p:tgtEl>
                                          <p:spTgt spid="62979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29798"/>
                                        </p:tgtEl>
                                        <p:attrNameLst>
                                          <p:attrName>style.visibility</p:attrName>
                                        </p:attrNameLst>
                                      </p:cBhvr>
                                      <p:to>
                                        <p:strVal val="visible"/>
                                      </p:to>
                                    </p:set>
                                    <p:animEffect transition="in" filter="wipe(left)">
                                      <p:cBhvr>
                                        <p:cTn id="65" dur="500"/>
                                        <p:tgtEl>
                                          <p:spTgt spid="62979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629791"/>
                                        </p:tgtEl>
                                        <p:attrNameLst>
                                          <p:attrName>style.visibility</p:attrName>
                                        </p:attrNameLst>
                                      </p:cBhvr>
                                      <p:to>
                                        <p:strVal val="visible"/>
                                      </p:to>
                                    </p:set>
                                    <p:animEffect transition="in" filter="wipe(left)">
                                      <p:cBhvr>
                                        <p:cTn id="70" dur="500"/>
                                        <p:tgtEl>
                                          <p:spTgt spid="629791"/>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499"/>
                                          </p:stCondLst>
                                        </p:cTn>
                                        <p:tgtEl>
                                          <p:spTgt spid="62980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629797"/>
                                        </p:tgtEl>
                                        <p:attrNameLst>
                                          <p:attrName>style.visibility</p:attrName>
                                        </p:attrNameLst>
                                      </p:cBhvr>
                                      <p:to>
                                        <p:strVal val="visible"/>
                                      </p:to>
                                    </p:set>
                                    <p:animEffect transition="in" filter="wipe(left)">
                                      <p:cBhvr>
                                        <p:cTn id="79" dur="500"/>
                                        <p:tgtEl>
                                          <p:spTgt spid="629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89" grpId="0"/>
      <p:bldP spid="629794" grpId="0" animBg="1"/>
      <p:bldP spid="629795" grpId="0"/>
      <p:bldP spid="629796" grpId="0"/>
      <p:bldP spid="629797" grpId="0"/>
      <p:bldP spid="629798" grpId="0"/>
      <p:bldP spid="629799" grpId="0"/>
      <p:bldP spid="629801" grpId="0"/>
      <p:bldP spid="62980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25677" name="矩形 625676"/>
          <p:cNvSpPr/>
          <p:nvPr/>
        </p:nvSpPr>
        <p:spPr>
          <a:xfrm>
            <a:off x="179070" y="15558"/>
            <a:ext cx="2785110" cy="460375"/>
          </a:xfrm>
          <a:prstGeom prst="rect">
            <a:avLst/>
          </a:prstGeom>
          <a:noFill/>
          <a:ln w="9525">
            <a:noFill/>
          </a:ln>
        </p:spPr>
        <p:txBody>
          <a:bodyPr wrap="none" anchor="t" anchorCtr="0">
            <a:spAutoFit/>
          </a:bodyPr>
          <a:lstStyle/>
          <a:p>
            <a:r>
              <a:rPr lang="zh-CN" altLang="en-US" sz="2400">
                <a:solidFill>
                  <a:srgbClr val="C00000"/>
                </a:solidFill>
                <a:latin typeface="黑体" panose="02010609060101010101" pitchFamily="2" charset="-122"/>
                <a:ea typeface="黑体" panose="02010609060101010101" pitchFamily="2" charset="-122"/>
              </a:rPr>
              <a:t>（</a:t>
            </a:r>
            <a:r>
              <a:rPr lang="en-US" altLang="zh-CN" sz="2400">
                <a:solidFill>
                  <a:srgbClr val="C00000"/>
                </a:solidFill>
                <a:latin typeface="黑体" panose="02010609060101010101" pitchFamily="2" charset="-122"/>
                <a:ea typeface="黑体" panose="02010609060101010101" pitchFamily="2" charset="-122"/>
              </a:rPr>
              <a:t>4</a:t>
            </a:r>
            <a:r>
              <a:rPr lang="zh-CN" altLang="en-US" sz="2400">
                <a:solidFill>
                  <a:srgbClr val="C00000"/>
                </a:solidFill>
                <a:latin typeface="黑体" panose="02010609060101010101" pitchFamily="2" charset="-122"/>
                <a:ea typeface="黑体" panose="02010609060101010101" pitchFamily="2" charset="-122"/>
              </a:rPr>
              <a:t>）</a:t>
            </a:r>
            <a:r>
              <a:rPr lang="zh-CN" altLang="en-US" sz="2400" dirty="0">
                <a:solidFill>
                  <a:srgbClr val="C00000"/>
                </a:solidFill>
                <a:latin typeface="黑体" panose="02010609060101010101" pitchFamily="2" charset="-122"/>
                <a:ea typeface="黑体" panose="02010609060101010101" pitchFamily="2" charset="-122"/>
              </a:rPr>
              <a:t>直角投影定理</a:t>
            </a:r>
          </a:p>
        </p:txBody>
      </p:sp>
      <p:sp>
        <p:nvSpPr>
          <p:cNvPr id="4" name="标题 3"/>
          <p:cNvSpPr>
            <a:spLocks noGrp="1"/>
          </p:cNvSpPr>
          <p:nvPr>
            <p:ph type="ctrTitle"/>
          </p:nvPr>
        </p:nvSpPr>
        <p:spPr>
          <a:xfrm>
            <a:off x="400050" y="548640"/>
            <a:ext cx="8480425" cy="1735455"/>
          </a:xfrm>
        </p:spPr>
        <p:txBody>
          <a:bodyPr>
            <a:normAutofit fontScale="90000"/>
          </a:bodyPr>
          <a:lstStyle/>
          <a:p>
            <a:pPr algn="l"/>
            <a:r>
              <a:rPr lang="en-US" altLang="zh-CN" sz="2400">
                <a:latin typeface="宋体" panose="02010600030101010101" pitchFamily="2" charset="-122"/>
                <a:ea typeface="宋体" panose="02010600030101010101" pitchFamily="2" charset="-122"/>
              </a:rPr>
              <a:t>   </a:t>
            </a:r>
            <a:r>
              <a:rPr lang="zh-CN" altLang="en-US" sz="2400">
                <a:solidFill>
                  <a:srgbClr val="3333FF"/>
                </a:solidFill>
                <a:latin typeface="宋体" panose="02010600030101010101" pitchFamily="2" charset="-122"/>
                <a:ea typeface="宋体" panose="02010600030101010101" pitchFamily="2" charset="-122"/>
              </a:rPr>
              <a:t>空间垂直相交的两直线，若其中一直线为投影面平行线，则两直线在该投影面上的投影互相垂直。此投影特性称为直角投影定理。反之，如相交两直线在某一投影面的投影互相垂直，若其中有一直线为该投影面的平行线，则这两直线是空间互相垂直的两直线。</a:t>
            </a:r>
          </a:p>
        </p:txBody>
      </p:sp>
      <p:sp>
        <p:nvSpPr>
          <p:cNvPr id="351255" name="文本框 351254"/>
          <p:cNvSpPr txBox="1"/>
          <p:nvPr/>
        </p:nvSpPr>
        <p:spPr>
          <a:xfrm>
            <a:off x="611505" y="5746750"/>
            <a:ext cx="8056880" cy="583565"/>
          </a:xfrm>
          <a:prstGeom prst="rect">
            <a:avLst/>
          </a:prstGeom>
          <a:noFill/>
          <a:ln w="9525">
            <a:noFill/>
          </a:ln>
        </p:spPr>
        <p:txBody>
          <a:bodyPr wrap="square">
            <a:spAutoFit/>
          </a:bodyPr>
          <a:lstStyle/>
          <a:p>
            <a:pPr>
              <a:spcBef>
                <a:spcPct val="50000"/>
              </a:spcBef>
            </a:pPr>
            <a:r>
              <a:rPr lang="en-US" altLang="zh-CN" sz="3200" b="1">
                <a:solidFill>
                  <a:srgbClr val="FF0000"/>
                </a:solidFill>
                <a:latin typeface="隶书" panose="02010509060101010101" pitchFamily="49" charset="-122"/>
                <a:ea typeface="隶书" panose="02010509060101010101" pitchFamily="49" charset="-122"/>
              </a:rPr>
              <a:t>AB</a:t>
            </a:r>
            <a:r>
              <a:rPr lang="zh-CN" altLang="en-US" sz="3200" b="1" dirty="0">
                <a:solidFill>
                  <a:srgbClr val="FF0000"/>
                </a:solidFill>
                <a:latin typeface="隶书" panose="02010509060101010101" pitchFamily="49" charset="-122"/>
                <a:ea typeface="隶书" panose="02010509060101010101" pitchFamily="49" charset="-122"/>
                <a:sym typeface="Symbol" panose="05050102010706020507" pitchFamily="18" charset="2"/>
              </a:rPr>
              <a:t>垂直于</a:t>
            </a:r>
            <a:r>
              <a:rPr lang="en-US" altLang="zh-CN" sz="3200" b="1">
                <a:solidFill>
                  <a:srgbClr val="FF0000"/>
                </a:solidFill>
                <a:latin typeface="隶书" panose="02010509060101010101" pitchFamily="49" charset="-122"/>
                <a:ea typeface="隶书" panose="02010509060101010101" pitchFamily="49" charset="-122"/>
              </a:rPr>
              <a:t>AC,</a:t>
            </a:r>
            <a:r>
              <a:rPr lang="zh-CN" altLang="en-US" sz="3200" b="1">
                <a:solidFill>
                  <a:srgbClr val="FF0000"/>
                </a:solidFill>
                <a:latin typeface="隶书" panose="02010509060101010101" pitchFamily="49" charset="-122"/>
                <a:ea typeface="隶书" panose="02010509060101010101" pitchFamily="49" charset="-122"/>
              </a:rPr>
              <a:t>且</a:t>
            </a:r>
            <a:r>
              <a:rPr lang="en-US" altLang="zh-CN" sz="3200" b="1">
                <a:solidFill>
                  <a:srgbClr val="FF0000"/>
                </a:solidFill>
                <a:latin typeface="隶书" panose="02010509060101010101" pitchFamily="49" charset="-122"/>
                <a:ea typeface="隶书" panose="02010509060101010101" pitchFamily="49" charset="-122"/>
              </a:rPr>
              <a:t>AB</a:t>
            </a:r>
            <a:r>
              <a:rPr lang="zh-CN" altLang="en-US" sz="3200" b="1" dirty="0">
                <a:solidFill>
                  <a:srgbClr val="FF0000"/>
                </a:solidFill>
                <a:latin typeface="隶书" panose="02010509060101010101" pitchFamily="49" charset="-122"/>
                <a:ea typeface="隶书" panose="02010509060101010101" pitchFamily="49" charset="-122"/>
              </a:rPr>
              <a:t>平行于</a:t>
            </a:r>
            <a:r>
              <a:rPr lang="en-US" altLang="zh-CN" sz="3200" b="1">
                <a:solidFill>
                  <a:srgbClr val="FF0000"/>
                </a:solidFill>
                <a:latin typeface="隶书" panose="02010509060101010101" pitchFamily="49" charset="-122"/>
                <a:ea typeface="隶书" panose="02010509060101010101" pitchFamily="49" charset="-122"/>
              </a:rPr>
              <a:t>H</a:t>
            </a:r>
            <a:r>
              <a:rPr lang="zh-CN" altLang="en-US" sz="3200" b="1">
                <a:solidFill>
                  <a:srgbClr val="FF0000"/>
                </a:solidFill>
                <a:latin typeface="隶书" panose="02010509060101010101" pitchFamily="49" charset="-122"/>
                <a:ea typeface="隶书" panose="02010509060101010101" pitchFamily="49" charset="-122"/>
              </a:rPr>
              <a:t>面</a:t>
            </a:r>
            <a:r>
              <a:rPr lang="en-US" altLang="zh-CN" sz="3200" b="1">
                <a:solidFill>
                  <a:srgbClr val="FF0000"/>
                </a:solidFill>
                <a:latin typeface="隶书" panose="02010509060101010101" pitchFamily="49" charset="-122"/>
                <a:ea typeface="隶书" panose="02010509060101010101" pitchFamily="49" charset="-122"/>
              </a:rPr>
              <a:t>,</a:t>
            </a:r>
            <a:r>
              <a:rPr lang="zh-CN" altLang="en-US" sz="3200" b="1" dirty="0">
                <a:solidFill>
                  <a:srgbClr val="FF0000"/>
                </a:solidFill>
                <a:latin typeface="隶书" panose="02010509060101010101" pitchFamily="49" charset="-122"/>
                <a:ea typeface="隶书" panose="02010509060101010101" pitchFamily="49" charset="-122"/>
              </a:rPr>
              <a:t>则有</a:t>
            </a:r>
            <a:r>
              <a:rPr lang="en-US" altLang="zh-CN" sz="3200" b="1" dirty="0" err="1">
                <a:solidFill>
                  <a:srgbClr val="FF0000"/>
                </a:solidFill>
                <a:latin typeface="隶书" panose="02010509060101010101" pitchFamily="49" charset="-122"/>
                <a:ea typeface="隶书" panose="02010509060101010101" pitchFamily="49" charset="-122"/>
              </a:rPr>
              <a:t>ab</a:t>
            </a:r>
            <a:r>
              <a:rPr lang="en-US" altLang="zh-CN" sz="3200" b="1">
                <a:solidFill>
                  <a:srgbClr val="FF0000"/>
                </a:solidFill>
                <a:latin typeface="隶书" panose="02010509060101010101" pitchFamily="49" charset="-122"/>
                <a:ea typeface="隶书" panose="02010509060101010101" pitchFamily="49" charset="-122"/>
              </a:rPr>
              <a:t> </a:t>
            </a:r>
            <a:r>
              <a:rPr lang="en-US" altLang="zh-CN" sz="3200" b="1">
                <a:solidFill>
                  <a:srgbClr val="FF0000"/>
                </a:solidFill>
                <a:latin typeface="隶书" panose="02010509060101010101" pitchFamily="49" charset="-122"/>
                <a:ea typeface="隶书" panose="02010509060101010101" pitchFamily="49" charset="-122"/>
                <a:sym typeface="Symbol" panose="05050102010706020507" pitchFamily="18" charset="2"/>
              </a:rPr>
              <a:t></a:t>
            </a:r>
            <a:r>
              <a:rPr lang="en-US" altLang="zh-CN" sz="3200" b="1">
                <a:solidFill>
                  <a:srgbClr val="FF0000"/>
                </a:solidFill>
                <a:latin typeface="隶书" panose="02010509060101010101" pitchFamily="49" charset="-122"/>
                <a:ea typeface="隶书" panose="02010509060101010101" pitchFamily="49" charset="-122"/>
              </a:rPr>
              <a:t> ac</a:t>
            </a:r>
          </a:p>
        </p:txBody>
      </p:sp>
      <p:grpSp>
        <p:nvGrpSpPr>
          <p:cNvPr id="351260" name="组合 351259"/>
          <p:cNvGrpSpPr/>
          <p:nvPr/>
        </p:nvGrpSpPr>
        <p:grpSpPr>
          <a:xfrm>
            <a:off x="4499928" y="1844675"/>
            <a:ext cx="4297362" cy="3525838"/>
            <a:chOff x="2765" y="996"/>
            <a:chExt cx="2707" cy="2221"/>
          </a:xfrm>
        </p:grpSpPr>
        <p:sp>
          <p:nvSpPr>
            <p:cNvPr id="351237" name="直接连接符 351236"/>
            <p:cNvSpPr/>
            <p:nvPr/>
          </p:nvSpPr>
          <p:spPr>
            <a:xfrm>
              <a:off x="2898" y="2193"/>
              <a:ext cx="2517"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1238" name="直接连接符 351237"/>
            <p:cNvSpPr/>
            <p:nvPr/>
          </p:nvSpPr>
          <p:spPr>
            <a:xfrm flipV="1">
              <a:off x="3413" y="1282"/>
              <a:ext cx="629" cy="536"/>
            </a:xfrm>
            <a:prstGeom prst="line">
              <a:avLst/>
            </a:prstGeom>
            <a:ln w="76200" cap="flat" cmpd="sng">
              <a:solidFill>
                <a:srgbClr val="000066"/>
              </a:solidFill>
              <a:prstDash val="solid"/>
              <a:headEnd type="none" w="med" len="med"/>
              <a:tailEnd type="none" w="med" len="med"/>
            </a:ln>
          </p:spPr>
          <p:txBody>
            <a:bodyPr/>
            <a:lstStyle/>
            <a:p>
              <a:endParaRPr lang="zh-CN" altLang="en-US"/>
            </a:p>
          </p:txBody>
        </p:sp>
        <p:sp>
          <p:nvSpPr>
            <p:cNvPr id="351239" name="直接连接符 351238"/>
            <p:cNvSpPr/>
            <p:nvPr/>
          </p:nvSpPr>
          <p:spPr>
            <a:xfrm>
              <a:off x="4042" y="1282"/>
              <a:ext cx="687" cy="0"/>
            </a:xfrm>
            <a:prstGeom prst="line">
              <a:avLst/>
            </a:prstGeom>
            <a:ln w="76200" cap="flat" cmpd="sng">
              <a:solidFill>
                <a:srgbClr val="FF0000"/>
              </a:solidFill>
              <a:prstDash val="solid"/>
              <a:headEnd type="none" w="med" len="med"/>
              <a:tailEnd type="none" w="med" len="med"/>
            </a:ln>
          </p:spPr>
          <p:txBody>
            <a:bodyPr/>
            <a:lstStyle/>
            <a:p>
              <a:endParaRPr lang="zh-CN" altLang="en-US"/>
            </a:p>
          </p:txBody>
        </p:sp>
        <p:sp>
          <p:nvSpPr>
            <p:cNvPr id="351240" name="直接连接符 351239"/>
            <p:cNvSpPr/>
            <p:nvPr/>
          </p:nvSpPr>
          <p:spPr>
            <a:xfrm>
              <a:off x="4042" y="1282"/>
              <a:ext cx="0" cy="1125"/>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1241" name="直接连接符 351240"/>
            <p:cNvSpPr/>
            <p:nvPr/>
          </p:nvSpPr>
          <p:spPr>
            <a:xfrm rot="-549165" flipH="1">
              <a:off x="3345" y="2451"/>
              <a:ext cx="744" cy="536"/>
            </a:xfrm>
            <a:prstGeom prst="line">
              <a:avLst/>
            </a:prstGeom>
            <a:ln w="76200" cap="flat" cmpd="sng">
              <a:solidFill>
                <a:srgbClr val="000066"/>
              </a:solidFill>
              <a:prstDash val="solid"/>
              <a:headEnd type="none" w="med" len="med"/>
              <a:tailEnd type="none" w="med" len="med"/>
            </a:ln>
          </p:spPr>
          <p:txBody>
            <a:bodyPr/>
            <a:lstStyle/>
            <a:p>
              <a:endParaRPr lang="zh-CN" altLang="en-US"/>
            </a:p>
          </p:txBody>
        </p:sp>
        <p:sp>
          <p:nvSpPr>
            <p:cNvPr id="351242" name="直接连接符 351241"/>
            <p:cNvSpPr/>
            <p:nvPr/>
          </p:nvSpPr>
          <p:spPr>
            <a:xfrm rot="4850835" flipH="1">
              <a:off x="4033" y="2414"/>
              <a:ext cx="696" cy="572"/>
            </a:xfrm>
            <a:prstGeom prst="line">
              <a:avLst/>
            </a:prstGeom>
            <a:ln w="76200" cap="flat" cmpd="sng">
              <a:solidFill>
                <a:srgbClr val="FF0000"/>
              </a:solidFill>
              <a:prstDash val="solid"/>
              <a:headEnd type="none" w="med" len="med"/>
              <a:tailEnd type="none" w="med" len="med"/>
            </a:ln>
          </p:spPr>
          <p:txBody>
            <a:bodyPr/>
            <a:lstStyle/>
            <a:p>
              <a:endParaRPr lang="zh-CN" altLang="en-US"/>
            </a:p>
          </p:txBody>
        </p:sp>
        <p:sp>
          <p:nvSpPr>
            <p:cNvPr id="351243" name="直接连接符 351242"/>
            <p:cNvSpPr/>
            <p:nvPr/>
          </p:nvSpPr>
          <p:spPr>
            <a:xfrm flipV="1">
              <a:off x="3413" y="1764"/>
              <a:ext cx="0" cy="1287"/>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1244" name="直接连接符 351243"/>
            <p:cNvSpPr/>
            <p:nvPr/>
          </p:nvSpPr>
          <p:spPr>
            <a:xfrm flipV="1">
              <a:off x="4729" y="1282"/>
              <a:ext cx="0" cy="1715"/>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1245" name="文本框 351244"/>
            <p:cNvSpPr txBox="1"/>
            <p:nvPr/>
          </p:nvSpPr>
          <p:spPr>
            <a:xfrm>
              <a:off x="3127" y="2890"/>
              <a:ext cx="286" cy="327"/>
            </a:xfrm>
            <a:prstGeom prst="rect">
              <a:avLst/>
            </a:prstGeom>
            <a:noFill/>
            <a:ln w="9525">
              <a:noFill/>
            </a:ln>
          </p:spPr>
          <p:txBody>
            <a:bodyPr>
              <a:spAutoFit/>
            </a:bodyPr>
            <a:lstStyle/>
            <a:p>
              <a:pPr>
                <a:spcBef>
                  <a:spcPct val="50000"/>
                </a:spcBef>
              </a:pPr>
              <a:r>
                <a:rPr lang="en-US" altLang="zh-CN" sz="2800" i="1">
                  <a:solidFill>
                    <a:schemeClr val="tx1"/>
                  </a:solidFill>
                  <a:latin typeface="Times New Roman" panose="02020603050405020304" pitchFamily="18" charset="0"/>
                  <a:ea typeface="隶书" panose="02010509060101010101" pitchFamily="49" charset="-122"/>
                </a:rPr>
                <a:t>c</a:t>
              </a:r>
            </a:p>
          </p:txBody>
        </p:sp>
        <p:sp>
          <p:nvSpPr>
            <p:cNvPr id="351246" name="文本框 351245"/>
            <p:cNvSpPr txBox="1"/>
            <p:nvPr/>
          </p:nvSpPr>
          <p:spPr>
            <a:xfrm>
              <a:off x="5186" y="1907"/>
              <a:ext cx="286" cy="327"/>
            </a:xfrm>
            <a:prstGeom prst="rect">
              <a:avLst/>
            </a:prstGeom>
            <a:noFill/>
            <a:ln w="9525">
              <a:noFill/>
            </a:ln>
          </p:spPr>
          <p:txBody>
            <a:bodyPr>
              <a:spAutoFit/>
            </a:bodyPr>
            <a:lstStyle/>
            <a:p>
              <a:pPr>
                <a:spcBef>
                  <a:spcPct val="50000"/>
                </a:spcBef>
              </a:pPr>
              <a:r>
                <a:rPr lang="en-US" altLang="zh-CN" sz="2800" i="1">
                  <a:solidFill>
                    <a:schemeClr val="tx1"/>
                  </a:solidFill>
                  <a:latin typeface="Times New Roman" panose="02020603050405020304" pitchFamily="18" charset="0"/>
                  <a:ea typeface="隶书" panose="02010509060101010101" pitchFamily="49" charset="-122"/>
                </a:rPr>
                <a:t>O</a:t>
              </a:r>
            </a:p>
          </p:txBody>
        </p:sp>
        <p:sp>
          <p:nvSpPr>
            <p:cNvPr id="351247" name="文本框 351246"/>
            <p:cNvSpPr txBox="1"/>
            <p:nvPr/>
          </p:nvSpPr>
          <p:spPr>
            <a:xfrm>
              <a:off x="2765" y="1934"/>
              <a:ext cx="286" cy="327"/>
            </a:xfrm>
            <a:prstGeom prst="rect">
              <a:avLst/>
            </a:prstGeom>
            <a:noFill/>
            <a:ln w="9525">
              <a:noFill/>
            </a:ln>
          </p:spPr>
          <p:txBody>
            <a:bodyPr>
              <a:spAutoFit/>
            </a:bodyPr>
            <a:lstStyle/>
            <a:p>
              <a:pPr>
                <a:spcBef>
                  <a:spcPct val="50000"/>
                </a:spcBef>
              </a:pPr>
              <a:r>
                <a:rPr lang="en-US" altLang="zh-CN" sz="2800" i="1">
                  <a:solidFill>
                    <a:schemeClr val="tx1"/>
                  </a:solidFill>
                  <a:latin typeface="Times New Roman" panose="02020603050405020304" pitchFamily="18" charset="0"/>
                  <a:ea typeface="隶书" panose="02010509060101010101" pitchFamily="49" charset="-122"/>
                </a:rPr>
                <a:t>X</a:t>
              </a:r>
            </a:p>
          </p:txBody>
        </p:sp>
        <p:sp>
          <p:nvSpPr>
            <p:cNvPr id="351248" name="文本框 351247"/>
            <p:cNvSpPr txBox="1"/>
            <p:nvPr/>
          </p:nvSpPr>
          <p:spPr>
            <a:xfrm>
              <a:off x="4553" y="1004"/>
              <a:ext cx="458" cy="327"/>
            </a:xfrm>
            <a:prstGeom prst="rect">
              <a:avLst/>
            </a:prstGeom>
            <a:noFill/>
            <a:ln w="9525">
              <a:noFill/>
            </a:ln>
          </p:spPr>
          <p:txBody>
            <a:bodyPr>
              <a:spAutoFit/>
            </a:bodyPr>
            <a:lstStyle/>
            <a:p>
              <a:pPr>
                <a:spcBef>
                  <a:spcPct val="50000"/>
                </a:spcBef>
              </a:pPr>
              <a:r>
                <a:rPr lang="en-US" altLang="zh-CN" sz="2800" i="1">
                  <a:solidFill>
                    <a:srgbClr val="C00000"/>
                  </a:solidFill>
                  <a:latin typeface="Times New Roman" panose="02020603050405020304" pitchFamily="18" charset="0"/>
                  <a:ea typeface="隶书" panose="02010509060101010101" pitchFamily="49" charset="-122"/>
                </a:rPr>
                <a:t>b</a:t>
              </a:r>
              <a:r>
                <a:rPr lang="en-US" altLang="zh-CN" sz="2800" i="1">
                  <a:solidFill>
                    <a:srgbClr val="C00000"/>
                  </a:solidFill>
                  <a:latin typeface="Times New Roman" panose="02020603050405020304" pitchFamily="18" charset="0"/>
                  <a:sym typeface="Symbol" panose="05050102010706020507" pitchFamily="18" charset="2"/>
                </a:rPr>
                <a:t></a:t>
              </a:r>
              <a:endParaRPr lang="en-US" altLang="zh-CN" sz="2800" i="1">
                <a:solidFill>
                  <a:srgbClr val="C00000"/>
                </a:solidFill>
                <a:latin typeface="Times New Roman" panose="02020603050405020304" pitchFamily="18" charset="0"/>
                <a:ea typeface="隶书" panose="02010509060101010101" pitchFamily="49" charset="-122"/>
                <a:sym typeface="Symbol" panose="05050102010706020507" pitchFamily="18" charset="2"/>
              </a:endParaRPr>
            </a:p>
          </p:txBody>
        </p:sp>
        <p:sp>
          <p:nvSpPr>
            <p:cNvPr id="351249" name="文本框 351248"/>
            <p:cNvSpPr txBox="1"/>
            <p:nvPr/>
          </p:nvSpPr>
          <p:spPr>
            <a:xfrm>
              <a:off x="3829" y="996"/>
              <a:ext cx="401" cy="327"/>
            </a:xfrm>
            <a:prstGeom prst="rect">
              <a:avLst/>
            </a:prstGeom>
            <a:noFill/>
            <a:ln w="9525">
              <a:noFill/>
            </a:ln>
          </p:spPr>
          <p:txBody>
            <a:bodyPr>
              <a:spAutoFit/>
            </a:bodyPr>
            <a:lstStyle/>
            <a:p>
              <a:pPr>
                <a:spcBef>
                  <a:spcPct val="50000"/>
                </a:spcBef>
              </a:pPr>
              <a:r>
                <a:rPr lang="en-US" altLang="zh-CN" sz="2800" i="1">
                  <a:solidFill>
                    <a:srgbClr val="C00000"/>
                  </a:solidFill>
                  <a:latin typeface="Times New Roman" panose="02020603050405020304" pitchFamily="18" charset="0"/>
                  <a:ea typeface="隶书" panose="02010509060101010101" pitchFamily="49" charset="-122"/>
                </a:rPr>
                <a:t>a</a:t>
              </a:r>
              <a:r>
                <a:rPr lang="en-US" altLang="zh-CN" sz="2800" i="1">
                  <a:solidFill>
                    <a:srgbClr val="C00000"/>
                  </a:solidFill>
                  <a:latin typeface="Times New Roman" panose="02020603050405020304" pitchFamily="18" charset="0"/>
                  <a:sym typeface="Symbol" panose="05050102010706020507" pitchFamily="18" charset="2"/>
                </a:rPr>
                <a:t></a:t>
              </a:r>
              <a:endParaRPr lang="en-US" altLang="zh-CN" sz="2800" i="1">
                <a:solidFill>
                  <a:srgbClr val="C00000"/>
                </a:solidFill>
                <a:latin typeface="Times New Roman" panose="02020603050405020304" pitchFamily="18" charset="0"/>
                <a:ea typeface="隶书" panose="02010509060101010101" pitchFamily="49" charset="-122"/>
                <a:sym typeface="Symbol" panose="05050102010706020507" pitchFamily="18" charset="2"/>
              </a:endParaRPr>
            </a:p>
          </p:txBody>
        </p:sp>
        <p:sp>
          <p:nvSpPr>
            <p:cNvPr id="351250" name="文本框 351249"/>
            <p:cNvSpPr txBox="1"/>
            <p:nvPr/>
          </p:nvSpPr>
          <p:spPr>
            <a:xfrm>
              <a:off x="3070" y="1603"/>
              <a:ext cx="457" cy="327"/>
            </a:xfrm>
            <a:prstGeom prst="rect">
              <a:avLst/>
            </a:prstGeom>
            <a:noFill/>
            <a:ln w="9525">
              <a:noFill/>
            </a:ln>
          </p:spPr>
          <p:txBody>
            <a:bodyPr>
              <a:spAutoFit/>
            </a:bodyPr>
            <a:lstStyle/>
            <a:p>
              <a:pPr>
                <a:spcBef>
                  <a:spcPct val="50000"/>
                </a:spcBef>
              </a:pPr>
              <a:r>
                <a:rPr lang="en-US" altLang="zh-CN" sz="2800" i="1">
                  <a:solidFill>
                    <a:schemeClr val="tx1"/>
                  </a:solidFill>
                  <a:latin typeface="Times New Roman" panose="02020603050405020304" pitchFamily="18" charset="0"/>
                  <a:ea typeface="隶书" panose="02010509060101010101" pitchFamily="49" charset="-122"/>
                </a:rPr>
                <a:t>c</a:t>
              </a:r>
              <a:r>
                <a:rPr lang="en-US" altLang="zh-CN" sz="2800" i="1">
                  <a:solidFill>
                    <a:schemeClr val="tx1"/>
                  </a:solidFill>
                  <a:latin typeface="Times New Roman" panose="02020603050405020304" pitchFamily="18" charset="0"/>
                  <a:sym typeface="Symbol" panose="05050102010706020507" pitchFamily="18" charset="2"/>
                </a:rPr>
                <a:t></a:t>
              </a:r>
              <a:endParaRPr lang="en-US" altLang="zh-CN" sz="2800" i="1">
                <a:solidFill>
                  <a:schemeClr val="tx1"/>
                </a:solidFill>
                <a:latin typeface="Times New Roman" panose="02020603050405020304" pitchFamily="18" charset="0"/>
                <a:ea typeface="隶书" panose="02010509060101010101" pitchFamily="49" charset="-122"/>
                <a:sym typeface="Symbol" panose="05050102010706020507" pitchFamily="18" charset="2"/>
              </a:endParaRPr>
            </a:p>
          </p:txBody>
        </p:sp>
        <p:sp>
          <p:nvSpPr>
            <p:cNvPr id="351251" name="文本框 351250"/>
            <p:cNvSpPr txBox="1"/>
            <p:nvPr/>
          </p:nvSpPr>
          <p:spPr>
            <a:xfrm>
              <a:off x="4656" y="2856"/>
              <a:ext cx="285" cy="327"/>
            </a:xfrm>
            <a:prstGeom prst="rect">
              <a:avLst/>
            </a:prstGeom>
            <a:noFill/>
            <a:ln w="9525">
              <a:noFill/>
            </a:ln>
          </p:spPr>
          <p:txBody>
            <a:bodyPr>
              <a:spAutoFit/>
            </a:bodyPr>
            <a:lstStyle/>
            <a:p>
              <a:pPr>
                <a:spcBef>
                  <a:spcPct val="50000"/>
                </a:spcBef>
              </a:pPr>
              <a:r>
                <a:rPr lang="en-US" altLang="zh-CN" sz="2800" i="1">
                  <a:solidFill>
                    <a:srgbClr val="C00000"/>
                  </a:solidFill>
                  <a:latin typeface="Times New Roman" panose="02020603050405020304" pitchFamily="18" charset="0"/>
                  <a:ea typeface="隶书" panose="02010509060101010101" pitchFamily="49" charset="-122"/>
                </a:rPr>
                <a:t>b</a:t>
              </a:r>
            </a:p>
          </p:txBody>
        </p:sp>
        <p:sp>
          <p:nvSpPr>
            <p:cNvPr id="351252" name="文本框 351251"/>
            <p:cNvSpPr txBox="1"/>
            <p:nvPr/>
          </p:nvSpPr>
          <p:spPr>
            <a:xfrm>
              <a:off x="3792" y="2139"/>
              <a:ext cx="286" cy="327"/>
            </a:xfrm>
            <a:prstGeom prst="rect">
              <a:avLst/>
            </a:prstGeom>
            <a:noFill/>
            <a:ln w="9525">
              <a:noFill/>
            </a:ln>
          </p:spPr>
          <p:txBody>
            <a:bodyPr>
              <a:spAutoFit/>
            </a:bodyPr>
            <a:lstStyle/>
            <a:p>
              <a:pPr>
                <a:spcBef>
                  <a:spcPct val="50000"/>
                </a:spcBef>
              </a:pPr>
              <a:r>
                <a:rPr lang="en-US" altLang="zh-CN" sz="2800" i="1">
                  <a:solidFill>
                    <a:srgbClr val="C00000"/>
                  </a:solidFill>
                  <a:latin typeface="Times New Roman" panose="02020603050405020304" pitchFamily="18" charset="0"/>
                  <a:ea typeface="隶书" panose="02010509060101010101" pitchFamily="49" charset="-122"/>
                </a:rPr>
                <a:t>a</a:t>
              </a:r>
            </a:p>
          </p:txBody>
        </p:sp>
        <p:sp>
          <p:nvSpPr>
            <p:cNvPr id="351253" name="直接连接符 351252"/>
            <p:cNvSpPr/>
            <p:nvPr/>
          </p:nvSpPr>
          <p:spPr>
            <a:xfrm>
              <a:off x="3871" y="2568"/>
              <a:ext cx="171" cy="161"/>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1254" name="直接连接符 351253"/>
            <p:cNvSpPr/>
            <p:nvPr/>
          </p:nvSpPr>
          <p:spPr>
            <a:xfrm flipV="1">
              <a:off x="4042" y="2568"/>
              <a:ext cx="172" cy="161"/>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pic>
        <p:nvPicPr>
          <p:cNvPr id="5" name="图片 4" descr="校徽"/>
          <p:cNvPicPr>
            <a:picLocks noChangeAspect="1"/>
          </p:cNvPicPr>
          <p:nvPr/>
        </p:nvPicPr>
        <p:blipFill>
          <a:blip r:embed="rId3"/>
          <a:stretch>
            <a:fillRect/>
          </a:stretch>
        </p:blipFill>
        <p:spPr>
          <a:xfrm>
            <a:off x="8532495" y="0"/>
            <a:ext cx="581025" cy="581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5677"/>
                                        </p:tgtEl>
                                        <p:attrNameLst>
                                          <p:attrName>style.visibility</p:attrName>
                                        </p:attrNameLst>
                                      </p:cBhvr>
                                      <p:to>
                                        <p:strVal val="visible"/>
                                      </p:to>
                                    </p:set>
                                    <p:animEffect transition="in" filter="wipe(left)">
                                      <p:cBhvr>
                                        <p:cTn id="7" dur="500"/>
                                        <p:tgtEl>
                                          <p:spTgt spid="6256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51255"/>
                                        </p:tgtEl>
                                        <p:attrNameLst>
                                          <p:attrName>style.visibility</p:attrName>
                                        </p:attrNameLst>
                                      </p:cBhvr>
                                      <p:to>
                                        <p:strVal val="visible"/>
                                      </p:to>
                                    </p:set>
                                    <p:animEffect transition="in" filter="box(out)">
                                      <p:cBhvr>
                                        <p:cTn id="17" dur="500"/>
                                        <p:tgtEl>
                                          <p:spTgt spid="35125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51260"/>
                                        </p:tgtEl>
                                        <p:attrNameLst>
                                          <p:attrName>style.visibility</p:attrName>
                                        </p:attrNameLst>
                                      </p:cBhvr>
                                      <p:to>
                                        <p:strVal val="visible"/>
                                      </p:to>
                                    </p:set>
                                    <p:animEffect transition="in" filter="blinds(horizontal)">
                                      <p:cBhvr>
                                        <p:cTn id="22" dur="500"/>
                                        <p:tgtEl>
                                          <p:spTgt spid="351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77" grpId="0"/>
      <p:bldP spid="4" grpId="0"/>
      <p:bldP spid="35125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54325" name="组合 354324"/>
          <p:cNvGrpSpPr/>
          <p:nvPr/>
        </p:nvGrpSpPr>
        <p:grpSpPr>
          <a:xfrm>
            <a:off x="5181600" y="1143000"/>
            <a:ext cx="903288" cy="5319713"/>
            <a:chOff x="3264" y="720"/>
            <a:chExt cx="569" cy="3351"/>
          </a:xfrm>
        </p:grpSpPr>
        <p:sp>
          <p:nvSpPr>
            <p:cNvPr id="354308" name="文本框 354307"/>
            <p:cNvSpPr txBox="1"/>
            <p:nvPr/>
          </p:nvSpPr>
          <p:spPr>
            <a:xfrm>
              <a:off x="3264" y="3744"/>
              <a:ext cx="569" cy="327"/>
            </a:xfrm>
            <a:prstGeom prst="rect">
              <a:avLst/>
            </a:prstGeom>
            <a:noFill/>
            <a:ln w="9525">
              <a:noFill/>
            </a:ln>
          </p:spPr>
          <p:txBody>
            <a:bodyPr>
              <a:spAutoFit/>
            </a:bodyPr>
            <a:lstStyle/>
            <a:p>
              <a:pPr algn="l">
                <a:spcBef>
                  <a:spcPct val="50000"/>
                </a:spcBef>
              </a:pPr>
              <a:r>
                <a:rPr lang="en-US" altLang="zh-CN" sz="2800" i="1">
                  <a:solidFill>
                    <a:srgbClr val="FF0000"/>
                  </a:solidFill>
                  <a:latin typeface="Times New Roman" panose="02020603050405020304" pitchFamily="18" charset="0"/>
                </a:rPr>
                <a:t>f</a:t>
              </a:r>
            </a:p>
          </p:txBody>
        </p:sp>
        <p:sp>
          <p:nvSpPr>
            <p:cNvPr id="354309" name="直接连接符 354308"/>
            <p:cNvSpPr/>
            <p:nvPr/>
          </p:nvSpPr>
          <p:spPr>
            <a:xfrm flipV="1">
              <a:off x="3264" y="720"/>
              <a:ext cx="0" cy="312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sp>
        <p:nvSpPr>
          <p:cNvPr id="354310" name="文本占位符 354309"/>
          <p:cNvSpPr>
            <a:spLocks noGrp="1"/>
          </p:cNvSpPr>
          <p:nvPr>
            <p:ph type="body" idx="1"/>
          </p:nvPr>
        </p:nvSpPr>
        <p:spPr>
          <a:xfrm>
            <a:off x="395605" y="260985"/>
            <a:ext cx="8382000" cy="685800"/>
          </a:xfrm>
        </p:spPr>
        <p:txBody>
          <a:bodyPr vert="horz" wrap="square" lIns="91440" tIns="45720" rIns="91440" bIns="45720" anchor="t" anchorCtr="0"/>
          <a:lstStyle/>
          <a:p>
            <a:pPr marL="0" indent="0">
              <a:buNone/>
            </a:pPr>
            <a:r>
              <a:rPr lang="en-US" altLang="zh-CN" sz="2400" b="1">
                <a:solidFill>
                  <a:srgbClr val="3333FF"/>
                </a:solidFill>
                <a:latin typeface="黑体" panose="02010609060101010101" pitchFamily="2" charset="-122"/>
                <a:ea typeface="黑体" panose="02010609060101010101" pitchFamily="2" charset="-122"/>
              </a:rPr>
              <a:t>[</a:t>
            </a:r>
            <a:r>
              <a:rPr lang="zh-CN" altLang="en-US" sz="2400" b="1" dirty="0">
                <a:solidFill>
                  <a:srgbClr val="3333FF"/>
                </a:solidFill>
                <a:latin typeface="黑体" panose="02010609060101010101" pitchFamily="2" charset="-122"/>
                <a:ea typeface="黑体" panose="02010609060101010101" pitchFamily="2" charset="-122"/>
              </a:rPr>
              <a:t>例</a:t>
            </a:r>
            <a:r>
              <a:rPr lang="en-US" altLang="zh-CN" sz="2400" b="1" dirty="0">
                <a:solidFill>
                  <a:srgbClr val="3333FF"/>
                </a:solidFill>
                <a:latin typeface="黑体" panose="02010609060101010101" pitchFamily="2" charset="-122"/>
                <a:ea typeface="黑体" panose="02010609060101010101" pitchFamily="2" charset="-122"/>
              </a:rPr>
              <a:t>10]</a:t>
            </a:r>
            <a:r>
              <a:rPr lang="en-US" altLang="zh-CN" sz="2400">
                <a:solidFill>
                  <a:srgbClr val="3333FF"/>
                </a:solidFill>
                <a:latin typeface="黑体" panose="02010609060101010101" pitchFamily="2" charset="-122"/>
                <a:ea typeface="黑体" panose="0201060906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过点</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E</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作线段</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AB</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CD</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的公垂线</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EF</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p>
        </p:txBody>
      </p:sp>
      <p:grpSp>
        <p:nvGrpSpPr>
          <p:cNvPr id="354311" name="组合 354310"/>
          <p:cNvGrpSpPr/>
          <p:nvPr/>
        </p:nvGrpSpPr>
        <p:grpSpPr>
          <a:xfrm>
            <a:off x="3600450" y="914400"/>
            <a:ext cx="2808288" cy="1371600"/>
            <a:chOff x="2268" y="576"/>
            <a:chExt cx="1769" cy="864"/>
          </a:xfrm>
        </p:grpSpPr>
        <p:sp>
          <p:nvSpPr>
            <p:cNvPr id="354312" name="文本框 354311"/>
            <p:cNvSpPr txBox="1"/>
            <p:nvPr/>
          </p:nvSpPr>
          <p:spPr>
            <a:xfrm>
              <a:off x="3264" y="576"/>
              <a:ext cx="773" cy="327"/>
            </a:xfrm>
            <a:prstGeom prst="rect">
              <a:avLst/>
            </a:prstGeom>
            <a:noFill/>
            <a:ln w="9525">
              <a:noFill/>
            </a:ln>
          </p:spPr>
          <p:txBody>
            <a:bodyPr>
              <a:spAutoFit/>
            </a:bodyPr>
            <a:lstStyle/>
            <a:p>
              <a:pPr algn="l">
                <a:spcBef>
                  <a:spcPct val="50000"/>
                </a:spcBef>
              </a:pPr>
              <a:r>
                <a:rPr lang="en-US" altLang="zh-CN" sz="2800" i="1">
                  <a:solidFill>
                    <a:srgbClr val="FF0000"/>
                  </a:solidFill>
                  <a:latin typeface="Times New Roman" panose="02020603050405020304" pitchFamily="18" charset="0"/>
                </a:rPr>
                <a:t>f</a:t>
              </a:r>
              <a:r>
                <a:rPr lang="en-US" altLang="zh-CN" sz="2800" i="1">
                  <a:solidFill>
                    <a:srgbClr val="FF0000"/>
                  </a:solidFill>
                  <a:latin typeface="Times New Roman" panose="02020603050405020304" pitchFamily="18" charset="0"/>
                  <a:sym typeface="Symbol" panose="05050102010706020507" pitchFamily="18" charset="2"/>
                </a:rPr>
                <a:t></a:t>
              </a:r>
            </a:p>
          </p:txBody>
        </p:sp>
        <p:sp>
          <p:nvSpPr>
            <p:cNvPr id="354313" name="直接连接符 354312"/>
            <p:cNvSpPr/>
            <p:nvPr/>
          </p:nvSpPr>
          <p:spPr>
            <a:xfrm rot="10800000" flipH="1">
              <a:off x="2268" y="720"/>
              <a:ext cx="996" cy="720"/>
            </a:xfrm>
            <a:prstGeom prst="line">
              <a:avLst/>
            </a:prstGeom>
            <a:ln w="76200" cap="flat" cmpd="sng">
              <a:solidFill>
                <a:srgbClr val="FF3399"/>
              </a:solidFill>
              <a:prstDash val="solid"/>
              <a:headEnd type="none" w="med" len="med"/>
              <a:tailEnd type="none" w="med" len="med"/>
            </a:ln>
          </p:spPr>
          <p:txBody>
            <a:bodyPr/>
            <a:lstStyle/>
            <a:p>
              <a:endParaRPr lang="zh-CN" altLang="en-US"/>
            </a:p>
          </p:txBody>
        </p:sp>
      </p:grpSp>
      <p:sp>
        <p:nvSpPr>
          <p:cNvPr id="354314" name="任意多边形 354313"/>
          <p:cNvSpPr/>
          <p:nvPr/>
        </p:nvSpPr>
        <p:spPr>
          <a:xfrm>
            <a:off x="3589338" y="4470400"/>
            <a:ext cx="1592262" cy="1587500"/>
          </a:xfrm>
          <a:custGeom>
            <a:avLst/>
            <a:gdLst/>
            <a:ahLst/>
            <a:cxnLst/>
            <a:rect l="0" t="0" r="0" b="0"/>
            <a:pathLst>
              <a:path w="1003" h="1000">
                <a:moveTo>
                  <a:pt x="1003" y="1000"/>
                </a:moveTo>
                <a:lnTo>
                  <a:pt x="0" y="0"/>
                </a:lnTo>
              </a:path>
            </a:pathLst>
          </a:custGeom>
          <a:noFill/>
          <a:ln w="76200" cap="flat" cmpd="sng">
            <a:solidFill>
              <a:srgbClr val="FF3399"/>
            </a:solidFill>
            <a:prstDash val="solid"/>
            <a:headEnd type="none" w="med" len="med"/>
            <a:tailEnd type="none" w="med" len="med"/>
          </a:ln>
        </p:spPr>
        <p:txBody>
          <a:bodyPr/>
          <a:lstStyle/>
          <a:p>
            <a:endParaRPr lang="zh-CN" altLang="en-US"/>
          </a:p>
        </p:txBody>
      </p:sp>
      <p:grpSp>
        <p:nvGrpSpPr>
          <p:cNvPr id="354324" name="组合 354323"/>
          <p:cNvGrpSpPr/>
          <p:nvPr/>
        </p:nvGrpSpPr>
        <p:grpSpPr>
          <a:xfrm>
            <a:off x="2990850" y="2095500"/>
            <a:ext cx="1246188" cy="2881313"/>
            <a:chOff x="1884" y="1320"/>
            <a:chExt cx="785" cy="1815"/>
          </a:xfrm>
        </p:grpSpPr>
        <p:sp>
          <p:nvSpPr>
            <p:cNvPr id="354319" name="直接连接符 354318"/>
            <p:cNvSpPr/>
            <p:nvPr/>
          </p:nvSpPr>
          <p:spPr>
            <a:xfrm>
              <a:off x="2256" y="1440"/>
              <a:ext cx="0" cy="139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54320" name="文本框 354319"/>
            <p:cNvSpPr txBox="1"/>
            <p:nvPr/>
          </p:nvSpPr>
          <p:spPr>
            <a:xfrm>
              <a:off x="1884" y="1320"/>
              <a:ext cx="418" cy="327"/>
            </a:xfrm>
            <a:prstGeom prst="rect">
              <a:avLst/>
            </a:prstGeom>
            <a:noFill/>
            <a:ln w="9525">
              <a:noFill/>
            </a:ln>
          </p:spPr>
          <p:txBody>
            <a:bodyPr>
              <a:spAutoFit/>
            </a:bodyPr>
            <a:lstStyle/>
            <a:p>
              <a:pPr algn="l">
                <a:spcBef>
                  <a:spcPct val="50000"/>
                </a:spcBef>
              </a:pPr>
              <a:r>
                <a:rPr lang="en-US" altLang="zh-CN" sz="2800" i="1">
                  <a:solidFill>
                    <a:srgbClr val="FF0000"/>
                  </a:solidFill>
                  <a:latin typeface="Times New Roman" panose="02020603050405020304" pitchFamily="18" charset="0"/>
                </a:rPr>
                <a:t>e</a:t>
              </a:r>
              <a:r>
                <a:rPr lang="en-US" altLang="zh-CN" sz="2800" i="1">
                  <a:solidFill>
                    <a:srgbClr val="FF0000"/>
                  </a:solidFill>
                  <a:latin typeface="Times New Roman" panose="02020603050405020304" pitchFamily="18" charset="0"/>
                  <a:sym typeface="Symbol" panose="05050102010706020507" pitchFamily="18" charset="2"/>
                </a:rPr>
                <a:t></a:t>
              </a:r>
            </a:p>
          </p:txBody>
        </p:sp>
        <p:sp>
          <p:nvSpPr>
            <p:cNvPr id="354321" name="文本框 354320"/>
            <p:cNvSpPr txBox="1"/>
            <p:nvPr/>
          </p:nvSpPr>
          <p:spPr>
            <a:xfrm>
              <a:off x="2100" y="2808"/>
              <a:ext cx="569" cy="327"/>
            </a:xfrm>
            <a:prstGeom prst="rect">
              <a:avLst/>
            </a:prstGeom>
            <a:noFill/>
            <a:ln w="9525">
              <a:noFill/>
            </a:ln>
          </p:spPr>
          <p:txBody>
            <a:bodyPr>
              <a:spAutoFit/>
            </a:bodyPr>
            <a:lstStyle/>
            <a:p>
              <a:pPr algn="l">
                <a:spcBef>
                  <a:spcPct val="50000"/>
                </a:spcBef>
              </a:pPr>
              <a:r>
                <a:rPr lang="en-US" altLang="zh-CN" sz="2800" i="1">
                  <a:solidFill>
                    <a:srgbClr val="FF0000"/>
                  </a:solidFill>
                  <a:latin typeface="Times New Roman" panose="02020603050405020304" pitchFamily="18" charset="0"/>
                </a:rPr>
                <a:t>e</a:t>
              </a:r>
            </a:p>
          </p:txBody>
        </p:sp>
        <p:sp>
          <p:nvSpPr>
            <p:cNvPr id="354322" name="椭圆 354321"/>
            <p:cNvSpPr/>
            <p:nvPr/>
          </p:nvSpPr>
          <p:spPr>
            <a:xfrm>
              <a:off x="2208" y="1392"/>
              <a:ext cx="96" cy="96"/>
            </a:xfrm>
            <a:prstGeom prst="ellipse">
              <a:avLst/>
            </a:prstGeom>
            <a:solidFill>
              <a:srgbClr val="FFFF00"/>
            </a:solidFill>
            <a:ln w="38100" cap="flat" cmpd="sng">
              <a:noFill/>
              <a:prstDash val="solid"/>
              <a:headEnd type="none" w="med" len="med"/>
              <a:tailEnd type="none" w="med" len="med"/>
            </a:ln>
          </p:spPr>
          <p:txBody>
            <a:bodyPr/>
            <a:lstStyle/>
            <a:p>
              <a:endParaRPr lang="zh-CN" altLang="en-US"/>
            </a:p>
          </p:txBody>
        </p:sp>
        <p:sp>
          <p:nvSpPr>
            <p:cNvPr id="354323" name="椭圆 354322"/>
            <p:cNvSpPr/>
            <p:nvPr/>
          </p:nvSpPr>
          <p:spPr>
            <a:xfrm>
              <a:off x="2208" y="2784"/>
              <a:ext cx="96" cy="96"/>
            </a:xfrm>
            <a:prstGeom prst="ellipse">
              <a:avLst/>
            </a:prstGeom>
            <a:solidFill>
              <a:srgbClr val="FFFF00"/>
            </a:solidFill>
            <a:ln w="38100" cap="flat" cmpd="sng">
              <a:noFill/>
              <a:prstDash val="solid"/>
              <a:headEnd type="none" w="med" len="med"/>
              <a:tailEnd type="none" w="med" len="med"/>
            </a:ln>
          </p:spPr>
          <p:txBody>
            <a:bodyPr/>
            <a:lstStyle/>
            <a:p>
              <a:endParaRPr lang="zh-CN" altLang="en-US"/>
            </a:p>
          </p:txBody>
        </p:sp>
      </p:grpSp>
      <p:grpSp>
        <p:nvGrpSpPr>
          <p:cNvPr id="354331" name="组合 354330"/>
          <p:cNvGrpSpPr/>
          <p:nvPr/>
        </p:nvGrpSpPr>
        <p:grpSpPr>
          <a:xfrm>
            <a:off x="4267200" y="1774825"/>
            <a:ext cx="298450" cy="206375"/>
            <a:chOff x="2688" y="1118"/>
            <a:chExt cx="188" cy="130"/>
          </a:xfrm>
        </p:grpSpPr>
        <p:sp>
          <p:nvSpPr>
            <p:cNvPr id="354329" name="直接连接符 354328"/>
            <p:cNvSpPr/>
            <p:nvPr/>
          </p:nvSpPr>
          <p:spPr>
            <a:xfrm>
              <a:off x="2688" y="1118"/>
              <a:ext cx="79" cy="130"/>
            </a:xfrm>
            <a:prstGeom prst="line">
              <a:avLst/>
            </a:prstGeom>
            <a:ln w="9525" cap="flat" cmpd="sng">
              <a:solidFill>
                <a:srgbClr val="FF3399"/>
              </a:solidFill>
              <a:prstDash val="solid"/>
              <a:headEnd type="none" w="med" len="med"/>
              <a:tailEnd type="none" w="med" len="med"/>
            </a:ln>
          </p:spPr>
          <p:txBody>
            <a:bodyPr/>
            <a:lstStyle/>
            <a:p>
              <a:endParaRPr lang="zh-CN" altLang="en-US"/>
            </a:p>
          </p:txBody>
        </p:sp>
        <p:sp>
          <p:nvSpPr>
            <p:cNvPr id="354330" name="直接连接符 354329"/>
            <p:cNvSpPr/>
            <p:nvPr/>
          </p:nvSpPr>
          <p:spPr>
            <a:xfrm flipV="1">
              <a:off x="2767" y="1165"/>
              <a:ext cx="109" cy="83"/>
            </a:xfrm>
            <a:prstGeom prst="line">
              <a:avLst/>
            </a:prstGeom>
            <a:ln w="9525" cap="flat" cmpd="sng">
              <a:solidFill>
                <a:srgbClr val="FF3399"/>
              </a:solidFill>
              <a:prstDash val="solid"/>
              <a:headEnd type="none" w="med" len="med"/>
              <a:tailEnd type="none" w="med" len="med"/>
            </a:ln>
          </p:spPr>
          <p:txBody>
            <a:bodyPr/>
            <a:lstStyle/>
            <a:p>
              <a:endParaRPr lang="zh-CN" altLang="en-US"/>
            </a:p>
          </p:txBody>
        </p:sp>
      </p:grpSp>
      <p:grpSp>
        <p:nvGrpSpPr>
          <p:cNvPr id="354335" name="组合 354334"/>
          <p:cNvGrpSpPr/>
          <p:nvPr/>
        </p:nvGrpSpPr>
        <p:grpSpPr>
          <a:xfrm>
            <a:off x="4392613" y="5087938"/>
            <a:ext cx="342900" cy="196850"/>
            <a:chOff x="2767" y="3205"/>
            <a:chExt cx="216" cy="124"/>
          </a:xfrm>
        </p:grpSpPr>
        <p:sp>
          <p:nvSpPr>
            <p:cNvPr id="354333" name="任意多边形 354332"/>
            <p:cNvSpPr/>
            <p:nvPr/>
          </p:nvSpPr>
          <p:spPr>
            <a:xfrm>
              <a:off x="2767" y="3205"/>
              <a:ext cx="113" cy="124"/>
            </a:xfrm>
            <a:custGeom>
              <a:avLst/>
              <a:gdLst/>
              <a:ahLst/>
              <a:cxnLst/>
              <a:rect l="0" t="0" r="0" b="0"/>
              <a:pathLst>
                <a:path w="113" h="124">
                  <a:moveTo>
                    <a:pt x="0" y="124"/>
                  </a:moveTo>
                  <a:lnTo>
                    <a:pt x="113" y="0"/>
                  </a:lnTo>
                </a:path>
              </a:pathLst>
            </a:custGeom>
            <a:noFill/>
            <a:ln w="9525" cap="flat" cmpd="sng">
              <a:solidFill>
                <a:srgbClr val="FF3399"/>
              </a:solidFill>
              <a:prstDash val="solid"/>
              <a:headEnd type="none" w="med" len="med"/>
              <a:tailEnd type="none" w="med" len="med"/>
            </a:ln>
          </p:spPr>
          <p:txBody>
            <a:bodyPr/>
            <a:lstStyle/>
            <a:p>
              <a:endParaRPr lang="zh-CN" altLang="en-US"/>
            </a:p>
          </p:txBody>
        </p:sp>
        <p:sp>
          <p:nvSpPr>
            <p:cNvPr id="354334" name="任意多边形 354333"/>
            <p:cNvSpPr/>
            <p:nvPr/>
          </p:nvSpPr>
          <p:spPr>
            <a:xfrm>
              <a:off x="2887" y="3205"/>
              <a:ext cx="96" cy="89"/>
            </a:xfrm>
            <a:custGeom>
              <a:avLst/>
              <a:gdLst/>
              <a:ahLst/>
              <a:cxnLst/>
              <a:rect l="0" t="0" r="0" b="0"/>
              <a:pathLst>
                <a:path w="96" h="89">
                  <a:moveTo>
                    <a:pt x="0" y="0"/>
                  </a:moveTo>
                  <a:lnTo>
                    <a:pt x="96" y="89"/>
                  </a:lnTo>
                </a:path>
              </a:pathLst>
            </a:custGeom>
            <a:noFill/>
            <a:ln w="9525" cap="flat" cmpd="sng">
              <a:solidFill>
                <a:srgbClr val="FF3399"/>
              </a:solidFill>
              <a:prstDash val="solid"/>
              <a:headEnd type="none" w="med" len="med"/>
              <a:tailEnd type="none" w="med" len="med"/>
            </a:ln>
          </p:spPr>
          <p:txBody>
            <a:bodyPr/>
            <a:lstStyle/>
            <a:p>
              <a:endParaRPr lang="zh-CN" altLang="en-US"/>
            </a:p>
          </p:txBody>
        </p:sp>
      </p:grpSp>
      <p:pic>
        <p:nvPicPr>
          <p:cNvPr id="3" name="图片 2" descr="校徽"/>
          <p:cNvPicPr>
            <a:picLocks noChangeAspect="1"/>
          </p:cNvPicPr>
          <p:nvPr/>
        </p:nvPicPr>
        <p:blipFill>
          <a:blip r:embed="rId3"/>
          <a:stretch>
            <a:fillRect/>
          </a:stretch>
        </p:blipFill>
        <p:spPr>
          <a:xfrm>
            <a:off x="8532495" y="0"/>
            <a:ext cx="581025" cy="58102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4311"/>
                                        </p:tgtEl>
                                        <p:attrNameLst>
                                          <p:attrName>style.visibility</p:attrName>
                                        </p:attrNameLst>
                                      </p:cBhvr>
                                      <p:to>
                                        <p:strVal val="visible"/>
                                      </p:to>
                                    </p:set>
                                    <p:animEffect transition="in" filter="wipe(left)">
                                      <p:cBhvr>
                                        <p:cTn id="7" dur="500"/>
                                        <p:tgtEl>
                                          <p:spTgt spid="3543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35433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54314"/>
                                        </p:tgtEl>
                                        <p:attrNameLst>
                                          <p:attrName>style.visibility</p:attrName>
                                        </p:attrNameLst>
                                      </p:cBhvr>
                                      <p:to>
                                        <p:strVal val="visible"/>
                                      </p:to>
                                    </p:set>
                                    <p:animEffect transition="in" filter="wipe(left)">
                                      <p:cBhvr>
                                        <p:cTn id="16" dur="500"/>
                                        <p:tgtEl>
                                          <p:spTgt spid="35431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3543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54325"/>
                                        </p:tgtEl>
                                        <p:attrNameLst>
                                          <p:attrName>style.visibility</p:attrName>
                                        </p:attrNameLst>
                                      </p:cBhvr>
                                      <p:to>
                                        <p:strVal val="visible"/>
                                      </p:to>
                                    </p:set>
                                    <p:animEffect transition="in" filter="wipe(down)">
                                      <p:cBhvr>
                                        <p:cTn id="25" dur="500"/>
                                        <p:tgtEl>
                                          <p:spTgt spid="35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9" name="矩形 644098"/>
          <p:cNvSpPr/>
          <p:nvPr/>
        </p:nvSpPr>
        <p:spPr>
          <a:xfrm>
            <a:off x="304800" y="955675"/>
            <a:ext cx="3690938" cy="460375"/>
          </a:xfrm>
          <a:prstGeom prst="rect">
            <a:avLst/>
          </a:prstGeom>
          <a:noFill/>
          <a:ln w="9525">
            <a:noFill/>
          </a:ln>
        </p:spPr>
        <p:txBody>
          <a:bodyPr>
            <a:spAutoFit/>
          </a:bodyPr>
          <a:lstStyle/>
          <a:p>
            <a:r>
              <a:rPr lang="en-US" altLang="zh-CN" sz="2400" dirty="0">
                <a:solidFill>
                  <a:srgbClr val="C00000"/>
                </a:solidFill>
                <a:latin typeface="黑体" panose="02010609060101010101" pitchFamily="2" charset="-122"/>
                <a:ea typeface="黑体" panose="02010609060101010101" pitchFamily="2" charset="-122"/>
              </a:rPr>
              <a:t>1. </a:t>
            </a:r>
            <a:r>
              <a:rPr lang="zh-CN" altLang="en-US" sz="2400" dirty="0">
                <a:solidFill>
                  <a:srgbClr val="C00000"/>
                </a:solidFill>
                <a:latin typeface="黑体" panose="02010609060101010101" pitchFamily="2" charset="-122"/>
                <a:ea typeface="黑体" panose="02010609060101010101" pitchFamily="2" charset="-122"/>
              </a:rPr>
              <a:t>平面的表示法</a:t>
            </a:r>
          </a:p>
        </p:txBody>
      </p:sp>
      <p:sp>
        <p:nvSpPr>
          <p:cNvPr id="644100" name="文本框 644099"/>
          <p:cNvSpPr txBox="1"/>
          <p:nvPr/>
        </p:nvSpPr>
        <p:spPr>
          <a:xfrm>
            <a:off x="1279525" y="1484313"/>
            <a:ext cx="7253288" cy="457200"/>
          </a:xfrm>
          <a:prstGeom prst="rect">
            <a:avLst/>
          </a:prstGeom>
          <a:noFill/>
          <a:ln w="9525">
            <a:noFill/>
          </a:ln>
        </p:spPr>
        <p:txBody>
          <a:bodyPr>
            <a:spAutoFit/>
          </a:bodyPr>
          <a:lstStyle/>
          <a:p>
            <a:r>
              <a:rPr lang="zh-CN" altLang="en-US" sz="2400" dirty="0">
                <a:solidFill>
                  <a:schemeClr val="tx2"/>
                </a:solidFill>
                <a:latin typeface="Times New Roman" panose="02020603050405020304" pitchFamily="18" charset="0"/>
              </a:rPr>
              <a:t>通常可以用确定平面的几何元素的投影来表示平面</a:t>
            </a:r>
            <a:endParaRPr lang="zh-CN" altLang="en-US" sz="2400">
              <a:solidFill>
                <a:schemeClr val="tx2"/>
              </a:solidFill>
              <a:latin typeface="Times New Roman" panose="02020603050405020304" pitchFamily="18" charset="0"/>
            </a:endParaRPr>
          </a:p>
        </p:txBody>
      </p:sp>
      <p:sp>
        <p:nvSpPr>
          <p:cNvPr id="644101" name="矩形 644100"/>
          <p:cNvSpPr/>
          <p:nvPr/>
        </p:nvSpPr>
        <p:spPr>
          <a:xfrm>
            <a:off x="3276600" y="6264275"/>
            <a:ext cx="2300288"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用几何元素表示平面</a:t>
            </a:r>
            <a:endParaRPr lang="zh-CN" altLang="en-US" dirty="0">
              <a:latin typeface="Times New Roman" panose="02020603050405020304" pitchFamily="18" charset="0"/>
            </a:endParaRPr>
          </a:p>
        </p:txBody>
      </p:sp>
      <p:grpSp>
        <p:nvGrpSpPr>
          <p:cNvPr id="644102" name="组合 644101"/>
          <p:cNvGrpSpPr/>
          <p:nvPr/>
        </p:nvGrpSpPr>
        <p:grpSpPr>
          <a:xfrm>
            <a:off x="76200" y="2249488"/>
            <a:ext cx="1924050" cy="3630612"/>
            <a:chOff x="48" y="1417"/>
            <a:chExt cx="1212" cy="2287"/>
          </a:xfrm>
        </p:grpSpPr>
        <p:sp>
          <p:nvSpPr>
            <p:cNvPr id="644103" name="矩形 644102"/>
            <p:cNvSpPr/>
            <p:nvPr/>
          </p:nvSpPr>
          <p:spPr>
            <a:xfrm>
              <a:off x="192" y="3358"/>
              <a:ext cx="1008" cy="346"/>
            </a:xfrm>
            <a:prstGeom prst="rect">
              <a:avLst/>
            </a:prstGeom>
            <a:noFill/>
            <a:ln w="9525">
              <a:noFill/>
            </a:ln>
          </p:spPr>
          <p:txBody>
            <a:bodyPr lIns="0" tIns="0" rIns="0" bIns="0">
              <a:spAutoFit/>
            </a:bodyPr>
            <a:lstStyle/>
            <a:p>
              <a:r>
                <a:rPr lang="zh-CN" altLang="en-US" sz="1800" dirty="0">
                  <a:solidFill>
                    <a:srgbClr val="333399"/>
                  </a:solidFill>
                  <a:latin typeface="Times New Roman" panose="02020603050405020304" pitchFamily="18" charset="0"/>
                  <a:ea typeface="仿宋_GB2312" pitchFamily="49" charset="-122"/>
                </a:rPr>
                <a:t>不在同一直</a:t>
              </a:r>
            </a:p>
            <a:p>
              <a:r>
                <a:rPr lang="zh-CN" altLang="en-US" sz="1800" dirty="0">
                  <a:solidFill>
                    <a:srgbClr val="333399"/>
                  </a:solidFill>
                  <a:latin typeface="Times New Roman" panose="02020603050405020304" pitchFamily="18" charset="0"/>
                  <a:ea typeface="仿宋_GB2312" pitchFamily="49" charset="-122"/>
                </a:rPr>
                <a:t>线上的三点</a:t>
              </a:r>
            </a:p>
          </p:txBody>
        </p:sp>
        <p:sp>
          <p:nvSpPr>
            <p:cNvPr id="644104" name="直接连接符 644103"/>
            <p:cNvSpPr>
              <a:spLocks noChangeAspect="1"/>
            </p:cNvSpPr>
            <p:nvPr/>
          </p:nvSpPr>
          <p:spPr>
            <a:xfrm>
              <a:off x="243" y="2353"/>
              <a:ext cx="86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05" name="直接连接符 644104"/>
            <p:cNvSpPr>
              <a:spLocks noChangeAspect="1"/>
            </p:cNvSpPr>
            <p:nvPr/>
          </p:nvSpPr>
          <p:spPr>
            <a:xfrm flipV="1">
              <a:off x="419" y="1928"/>
              <a:ext cx="1" cy="11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06" name="任意多边形 644105"/>
            <p:cNvSpPr>
              <a:spLocks noChangeAspect="1"/>
            </p:cNvSpPr>
            <p:nvPr/>
          </p:nvSpPr>
          <p:spPr>
            <a:xfrm>
              <a:off x="384" y="3039"/>
              <a:ext cx="73" cy="73"/>
            </a:xfrm>
            <a:custGeom>
              <a:avLst/>
              <a:gdLst/>
              <a:ahLst/>
              <a:cxnLst/>
              <a:rect l="0" t="0" r="0" b="0"/>
              <a:pathLst>
                <a:path w="196" h="196">
                  <a:moveTo>
                    <a:pt x="196" y="98"/>
                  </a:moveTo>
                  <a:lnTo>
                    <a:pt x="167" y="28"/>
                  </a:lnTo>
                  <a:lnTo>
                    <a:pt x="98" y="0"/>
                  </a:lnTo>
                  <a:lnTo>
                    <a:pt x="29" y="28"/>
                  </a:lnTo>
                  <a:lnTo>
                    <a:pt x="0" y="98"/>
                  </a:lnTo>
                  <a:lnTo>
                    <a:pt x="29" y="167"/>
                  </a:lnTo>
                  <a:lnTo>
                    <a:pt x="98" y="196"/>
                  </a:lnTo>
                  <a:lnTo>
                    <a:pt x="167" y="167"/>
                  </a:lnTo>
                  <a:lnTo>
                    <a:pt x="196" y="98"/>
                  </a:lnTo>
                </a:path>
              </a:pathLst>
            </a:custGeom>
            <a:solidFill>
              <a:srgbClr val="FFFF00"/>
            </a:solidFill>
            <a:ln w="0" cap="flat" cmpd="sng">
              <a:solidFill>
                <a:schemeClr val="tx2"/>
              </a:solidFill>
              <a:prstDash val="solid"/>
              <a:headEnd type="none" w="med" len="med"/>
              <a:tailEnd type="none" w="med" len="med"/>
            </a:ln>
          </p:spPr>
          <p:txBody>
            <a:bodyPr/>
            <a:lstStyle/>
            <a:p>
              <a:endParaRPr lang="zh-CN" altLang="en-US"/>
            </a:p>
          </p:txBody>
        </p:sp>
        <p:sp>
          <p:nvSpPr>
            <p:cNvPr id="644107" name="直接连接符 644106"/>
            <p:cNvSpPr>
              <a:spLocks noChangeAspect="1"/>
            </p:cNvSpPr>
            <p:nvPr/>
          </p:nvSpPr>
          <p:spPr>
            <a:xfrm flipV="1">
              <a:off x="715" y="1667"/>
              <a:ext cx="1" cy="8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08" name="任意多边形 644107"/>
            <p:cNvSpPr>
              <a:spLocks noChangeAspect="1"/>
            </p:cNvSpPr>
            <p:nvPr/>
          </p:nvSpPr>
          <p:spPr>
            <a:xfrm>
              <a:off x="681" y="2496"/>
              <a:ext cx="73" cy="73"/>
            </a:xfrm>
            <a:custGeom>
              <a:avLst/>
              <a:gdLst/>
              <a:ahLst/>
              <a:cxnLst/>
              <a:rect l="0" t="0" r="0" b="0"/>
              <a:pathLst>
                <a:path w="197" h="197">
                  <a:moveTo>
                    <a:pt x="197" y="98"/>
                  </a:moveTo>
                  <a:lnTo>
                    <a:pt x="168" y="29"/>
                  </a:lnTo>
                  <a:lnTo>
                    <a:pt x="99" y="0"/>
                  </a:lnTo>
                  <a:lnTo>
                    <a:pt x="29" y="29"/>
                  </a:lnTo>
                  <a:lnTo>
                    <a:pt x="0" y="98"/>
                  </a:lnTo>
                  <a:lnTo>
                    <a:pt x="29" y="168"/>
                  </a:lnTo>
                  <a:lnTo>
                    <a:pt x="99" y="197"/>
                  </a:lnTo>
                  <a:lnTo>
                    <a:pt x="168" y="168"/>
                  </a:lnTo>
                  <a:lnTo>
                    <a:pt x="197" y="98"/>
                  </a:lnTo>
                </a:path>
              </a:pathLst>
            </a:custGeom>
            <a:solidFill>
              <a:srgbClr val="FFCCFF">
                <a:alpha val="100000"/>
              </a:srgbClr>
            </a:solidFill>
            <a:ln w="0" cap="flat" cmpd="sng">
              <a:solidFill>
                <a:schemeClr val="tx2">
                  <a:alpha val="100000"/>
                </a:schemeClr>
              </a:solidFill>
              <a:prstDash val="solid"/>
              <a:headEnd type="none" w="med" len="med"/>
              <a:tailEnd type="none" w="med" len="med"/>
            </a:ln>
          </p:spPr>
          <p:txBody>
            <a:bodyPr/>
            <a:lstStyle/>
            <a:p>
              <a:endParaRPr lang="zh-CN" altLang="en-US"/>
            </a:p>
          </p:txBody>
        </p:sp>
        <p:sp>
          <p:nvSpPr>
            <p:cNvPr id="644109" name="任意多边形 644108"/>
            <p:cNvSpPr>
              <a:spLocks noChangeAspect="1"/>
            </p:cNvSpPr>
            <p:nvPr/>
          </p:nvSpPr>
          <p:spPr>
            <a:xfrm>
              <a:off x="384" y="1890"/>
              <a:ext cx="73" cy="73"/>
            </a:xfrm>
            <a:custGeom>
              <a:avLst/>
              <a:gdLst/>
              <a:ahLst/>
              <a:cxnLst/>
              <a:rect l="0" t="0" r="0" b="0"/>
              <a:pathLst>
                <a:path w="196" h="196">
                  <a:moveTo>
                    <a:pt x="196" y="98"/>
                  </a:moveTo>
                  <a:lnTo>
                    <a:pt x="167" y="28"/>
                  </a:lnTo>
                  <a:lnTo>
                    <a:pt x="98" y="0"/>
                  </a:lnTo>
                  <a:lnTo>
                    <a:pt x="29" y="28"/>
                  </a:lnTo>
                  <a:lnTo>
                    <a:pt x="0" y="98"/>
                  </a:lnTo>
                  <a:lnTo>
                    <a:pt x="29" y="167"/>
                  </a:lnTo>
                  <a:lnTo>
                    <a:pt x="98" y="196"/>
                  </a:lnTo>
                  <a:lnTo>
                    <a:pt x="167" y="167"/>
                  </a:lnTo>
                  <a:lnTo>
                    <a:pt x="196" y="9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44110" name="任意多边形 644109"/>
            <p:cNvSpPr>
              <a:spLocks noChangeAspect="1"/>
            </p:cNvSpPr>
            <p:nvPr/>
          </p:nvSpPr>
          <p:spPr>
            <a:xfrm>
              <a:off x="673" y="1629"/>
              <a:ext cx="73" cy="73"/>
            </a:xfrm>
            <a:custGeom>
              <a:avLst/>
              <a:gdLst/>
              <a:ahLst/>
              <a:cxnLst/>
              <a:rect l="0" t="0" r="0" b="0"/>
              <a:pathLst>
                <a:path w="197" h="198">
                  <a:moveTo>
                    <a:pt x="197" y="99"/>
                  </a:moveTo>
                  <a:lnTo>
                    <a:pt x="168" y="29"/>
                  </a:lnTo>
                  <a:lnTo>
                    <a:pt x="99" y="0"/>
                  </a:lnTo>
                  <a:lnTo>
                    <a:pt x="29" y="29"/>
                  </a:lnTo>
                  <a:lnTo>
                    <a:pt x="0" y="99"/>
                  </a:lnTo>
                  <a:lnTo>
                    <a:pt x="29" y="169"/>
                  </a:lnTo>
                  <a:lnTo>
                    <a:pt x="99" y="198"/>
                  </a:lnTo>
                  <a:lnTo>
                    <a:pt x="168" y="169"/>
                  </a:lnTo>
                  <a:lnTo>
                    <a:pt x="197" y="99"/>
                  </a:lnTo>
                </a:path>
              </a:pathLst>
            </a:custGeom>
            <a:solidFill>
              <a:srgbClr val="FFCCFF"/>
            </a:solidFill>
            <a:ln w="0" cap="flat" cmpd="sng">
              <a:solidFill>
                <a:schemeClr val="tx2"/>
              </a:solidFill>
              <a:prstDash val="solid"/>
              <a:headEnd type="none" w="med" len="med"/>
              <a:tailEnd type="none" w="med" len="med"/>
            </a:ln>
          </p:spPr>
          <p:txBody>
            <a:bodyPr/>
            <a:lstStyle/>
            <a:p>
              <a:endParaRPr lang="zh-CN" altLang="en-US"/>
            </a:p>
          </p:txBody>
        </p:sp>
        <p:sp>
          <p:nvSpPr>
            <p:cNvPr id="644111" name="直接连接符 644110"/>
            <p:cNvSpPr>
              <a:spLocks noChangeAspect="1"/>
            </p:cNvSpPr>
            <p:nvPr/>
          </p:nvSpPr>
          <p:spPr>
            <a:xfrm flipV="1">
              <a:off x="969" y="2111"/>
              <a:ext cx="1" cy="64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12" name="任意多边形 644111"/>
            <p:cNvSpPr>
              <a:spLocks noChangeAspect="1"/>
            </p:cNvSpPr>
            <p:nvPr/>
          </p:nvSpPr>
          <p:spPr>
            <a:xfrm>
              <a:off x="934" y="2751"/>
              <a:ext cx="73" cy="73"/>
            </a:xfrm>
            <a:custGeom>
              <a:avLst/>
              <a:gdLst/>
              <a:ahLst/>
              <a:cxnLst/>
              <a:rect l="0" t="0" r="0" b="0"/>
              <a:pathLst>
                <a:path w="196" h="196">
                  <a:moveTo>
                    <a:pt x="196" y="98"/>
                  </a:moveTo>
                  <a:lnTo>
                    <a:pt x="168" y="29"/>
                  </a:lnTo>
                  <a:lnTo>
                    <a:pt x="98" y="0"/>
                  </a:lnTo>
                  <a:lnTo>
                    <a:pt x="29" y="29"/>
                  </a:lnTo>
                  <a:lnTo>
                    <a:pt x="0" y="98"/>
                  </a:lnTo>
                  <a:lnTo>
                    <a:pt x="29" y="167"/>
                  </a:lnTo>
                  <a:lnTo>
                    <a:pt x="98" y="196"/>
                  </a:lnTo>
                  <a:lnTo>
                    <a:pt x="168" y="167"/>
                  </a:lnTo>
                  <a:lnTo>
                    <a:pt x="196" y="98"/>
                  </a:lnTo>
                </a:path>
              </a:pathLst>
            </a:custGeom>
            <a:solidFill>
              <a:srgbClr val="66FF33">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sp>
          <p:nvSpPr>
            <p:cNvPr id="644113" name="任意多边形 644112"/>
            <p:cNvSpPr>
              <a:spLocks noChangeAspect="1"/>
            </p:cNvSpPr>
            <p:nvPr/>
          </p:nvSpPr>
          <p:spPr>
            <a:xfrm>
              <a:off x="934" y="2073"/>
              <a:ext cx="71" cy="73"/>
            </a:xfrm>
            <a:custGeom>
              <a:avLst/>
              <a:gdLst/>
              <a:ahLst/>
              <a:cxnLst/>
              <a:rect l="0" t="0" r="0" b="0"/>
              <a:pathLst>
                <a:path w="196" h="196">
                  <a:moveTo>
                    <a:pt x="196" y="98"/>
                  </a:moveTo>
                  <a:lnTo>
                    <a:pt x="168" y="28"/>
                  </a:lnTo>
                  <a:lnTo>
                    <a:pt x="98" y="0"/>
                  </a:lnTo>
                  <a:lnTo>
                    <a:pt x="29" y="28"/>
                  </a:lnTo>
                  <a:lnTo>
                    <a:pt x="0" y="98"/>
                  </a:lnTo>
                  <a:lnTo>
                    <a:pt x="29" y="167"/>
                  </a:lnTo>
                  <a:lnTo>
                    <a:pt x="98" y="196"/>
                  </a:lnTo>
                  <a:lnTo>
                    <a:pt x="168" y="167"/>
                  </a:lnTo>
                  <a:lnTo>
                    <a:pt x="196" y="98"/>
                  </a:lnTo>
                </a:path>
              </a:pathLst>
            </a:custGeom>
            <a:solidFill>
              <a:srgbClr val="66FF33">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sp>
          <p:nvSpPr>
            <p:cNvPr id="644114" name="文本框 644113"/>
            <p:cNvSpPr txBox="1"/>
            <p:nvPr/>
          </p:nvSpPr>
          <p:spPr>
            <a:xfrm>
              <a:off x="48" y="2225"/>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44115" name="文本框 644114"/>
            <p:cNvSpPr txBox="1"/>
            <p:nvPr/>
          </p:nvSpPr>
          <p:spPr>
            <a:xfrm>
              <a:off x="1064" y="221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44116" name="文本框 644115"/>
            <p:cNvSpPr txBox="1"/>
            <p:nvPr/>
          </p:nvSpPr>
          <p:spPr>
            <a:xfrm>
              <a:off x="192" y="1735"/>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17" name="文本框 644116"/>
            <p:cNvSpPr txBox="1"/>
            <p:nvPr/>
          </p:nvSpPr>
          <p:spPr>
            <a:xfrm>
              <a:off x="536" y="1417"/>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18" name="文本框 644117"/>
            <p:cNvSpPr txBox="1"/>
            <p:nvPr/>
          </p:nvSpPr>
          <p:spPr>
            <a:xfrm>
              <a:off x="184" y="2993"/>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19" name="文本框 644118"/>
            <p:cNvSpPr txBox="1"/>
            <p:nvPr/>
          </p:nvSpPr>
          <p:spPr>
            <a:xfrm>
              <a:off x="912" y="2753"/>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20" name="文本框 644119"/>
            <p:cNvSpPr txBox="1"/>
            <p:nvPr/>
          </p:nvSpPr>
          <p:spPr>
            <a:xfrm>
              <a:off x="792" y="1903"/>
              <a:ext cx="408" cy="250"/>
            </a:xfrm>
            <a:prstGeom prst="rect">
              <a:avLst/>
            </a:prstGeom>
            <a:noFill/>
            <a:ln w="9525">
              <a:noFill/>
            </a:ln>
          </p:spPr>
          <p:txBody>
            <a:bodyPr>
              <a:spAutoFit/>
            </a:bodyPr>
            <a:lstStyle/>
            <a:p>
              <a:r>
                <a:rPr lang="en-US" altLang="zh-CN">
                  <a:latin typeface="Times New Roman" panose="02020603050405020304" pitchFamily="18" charset="0"/>
                </a:rPr>
                <a:t>c’</a:t>
              </a:r>
            </a:p>
          </p:txBody>
        </p:sp>
        <p:sp>
          <p:nvSpPr>
            <p:cNvPr id="644121" name="文本框 644120"/>
            <p:cNvSpPr txBox="1"/>
            <p:nvPr/>
          </p:nvSpPr>
          <p:spPr>
            <a:xfrm>
              <a:off x="544" y="2521"/>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nvGrpSpPr>
          <p:cNvPr id="644122" name="组合 644121"/>
          <p:cNvGrpSpPr/>
          <p:nvPr/>
        </p:nvGrpSpPr>
        <p:grpSpPr>
          <a:xfrm>
            <a:off x="3762375" y="2216150"/>
            <a:ext cx="1784350" cy="3636963"/>
            <a:chOff x="2370" y="1396"/>
            <a:chExt cx="1124" cy="2291"/>
          </a:xfrm>
        </p:grpSpPr>
        <p:sp>
          <p:nvSpPr>
            <p:cNvPr id="644123" name="文本框 644122"/>
            <p:cNvSpPr txBox="1"/>
            <p:nvPr/>
          </p:nvSpPr>
          <p:spPr>
            <a:xfrm>
              <a:off x="2370" y="2204"/>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nvGrpSpPr>
            <p:cNvPr id="644124" name="组合 644123"/>
            <p:cNvGrpSpPr/>
            <p:nvPr/>
          </p:nvGrpSpPr>
          <p:grpSpPr>
            <a:xfrm>
              <a:off x="2464" y="1396"/>
              <a:ext cx="1030" cy="2291"/>
              <a:chOff x="2464" y="1396"/>
              <a:chExt cx="1030" cy="2291"/>
            </a:xfrm>
          </p:grpSpPr>
          <p:sp>
            <p:nvSpPr>
              <p:cNvPr id="644125" name="直接连接符 644124"/>
              <p:cNvSpPr>
                <a:spLocks noChangeAspect="1"/>
              </p:cNvSpPr>
              <p:nvPr/>
            </p:nvSpPr>
            <p:spPr>
              <a:xfrm>
                <a:off x="2963" y="1614"/>
                <a:ext cx="246" cy="44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44126" name="组合 644125"/>
              <p:cNvGrpSpPr/>
              <p:nvPr/>
            </p:nvGrpSpPr>
            <p:grpSpPr>
              <a:xfrm>
                <a:off x="2464" y="1396"/>
                <a:ext cx="1030" cy="2291"/>
                <a:chOff x="2464" y="1396"/>
                <a:chExt cx="1030" cy="2291"/>
              </a:xfrm>
            </p:grpSpPr>
            <p:sp>
              <p:nvSpPr>
                <p:cNvPr id="644127" name="矩形 644126"/>
                <p:cNvSpPr/>
                <p:nvPr/>
              </p:nvSpPr>
              <p:spPr>
                <a:xfrm>
                  <a:off x="2496" y="3514"/>
                  <a:ext cx="725" cy="173"/>
                </a:xfrm>
                <a:prstGeom prst="rect">
                  <a:avLst/>
                </a:prstGeom>
                <a:noFill/>
                <a:ln w="9525">
                  <a:noFill/>
                </a:ln>
              </p:spPr>
              <p:txBody>
                <a:bodyPr wrap="none" lIns="0" tIns="0" rIns="0" bIns="0">
                  <a:spAutoFit/>
                </a:bodyPr>
                <a:lstStyle/>
                <a:p>
                  <a:r>
                    <a:rPr lang="zh-CN" altLang="en-US" sz="1800" dirty="0">
                      <a:solidFill>
                        <a:srgbClr val="333399"/>
                      </a:solidFill>
                      <a:latin typeface="Times New Roman" panose="02020603050405020304" pitchFamily="18" charset="0"/>
                      <a:ea typeface="仿宋_GB2312" pitchFamily="49" charset="-122"/>
                    </a:rPr>
                    <a:t>相交两直线</a:t>
                  </a:r>
                </a:p>
              </p:txBody>
            </p:sp>
            <p:grpSp>
              <p:nvGrpSpPr>
                <p:cNvPr id="644128" name="组合 644127"/>
                <p:cNvGrpSpPr/>
                <p:nvPr/>
              </p:nvGrpSpPr>
              <p:grpSpPr>
                <a:xfrm>
                  <a:off x="2464" y="1396"/>
                  <a:ext cx="1030" cy="1826"/>
                  <a:chOff x="2464" y="1396"/>
                  <a:chExt cx="1030" cy="1826"/>
                </a:xfrm>
              </p:grpSpPr>
              <p:sp>
                <p:nvSpPr>
                  <p:cNvPr id="644129" name="直接连接符 644128"/>
                  <p:cNvSpPr>
                    <a:spLocks noChangeAspect="1"/>
                  </p:cNvSpPr>
                  <p:nvPr/>
                </p:nvSpPr>
                <p:spPr>
                  <a:xfrm>
                    <a:off x="2546" y="2320"/>
                    <a:ext cx="76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30" name="直接连接符 644129"/>
                  <p:cNvSpPr>
                    <a:spLocks noChangeAspect="1"/>
                  </p:cNvSpPr>
                  <p:nvPr/>
                </p:nvSpPr>
                <p:spPr>
                  <a:xfrm>
                    <a:off x="2963" y="2482"/>
                    <a:ext cx="246" cy="25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31" name="直接连接符 644130"/>
                  <p:cNvSpPr>
                    <a:spLocks noChangeAspect="1"/>
                  </p:cNvSpPr>
                  <p:nvPr/>
                </p:nvSpPr>
                <p:spPr>
                  <a:xfrm flipV="1">
                    <a:off x="2666" y="2482"/>
                    <a:ext cx="297" cy="5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32" name="直接连接符 644131"/>
                  <p:cNvSpPr>
                    <a:spLocks noChangeAspect="1"/>
                  </p:cNvSpPr>
                  <p:nvPr/>
                </p:nvSpPr>
                <p:spPr>
                  <a:xfrm>
                    <a:off x="2666" y="1875"/>
                    <a:ext cx="2" cy="1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33" name="直接连接符 644132"/>
                  <p:cNvSpPr>
                    <a:spLocks noChangeAspect="1"/>
                  </p:cNvSpPr>
                  <p:nvPr/>
                </p:nvSpPr>
                <p:spPr>
                  <a:xfrm>
                    <a:off x="2963" y="1614"/>
                    <a:ext cx="1" cy="8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34" name="直接连接符 644133"/>
                  <p:cNvSpPr>
                    <a:spLocks noChangeAspect="1"/>
                  </p:cNvSpPr>
                  <p:nvPr/>
                </p:nvSpPr>
                <p:spPr>
                  <a:xfrm flipV="1">
                    <a:off x="2666" y="1614"/>
                    <a:ext cx="297" cy="2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35" name="直接连接符 644134"/>
                  <p:cNvSpPr>
                    <a:spLocks noChangeAspect="1"/>
                  </p:cNvSpPr>
                  <p:nvPr/>
                </p:nvSpPr>
                <p:spPr>
                  <a:xfrm>
                    <a:off x="3209" y="2059"/>
                    <a:ext cx="1" cy="6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36" name="文本框 644135"/>
                  <p:cNvSpPr txBox="1"/>
                  <p:nvPr/>
                </p:nvSpPr>
                <p:spPr>
                  <a:xfrm>
                    <a:off x="3192" y="1932"/>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37" name="文本框 644136"/>
                  <p:cNvSpPr txBox="1"/>
                  <p:nvPr/>
                </p:nvSpPr>
                <p:spPr>
                  <a:xfrm>
                    <a:off x="3168" y="2636"/>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38" name="文本框 644137"/>
                  <p:cNvSpPr txBox="1"/>
                  <p:nvPr/>
                </p:nvSpPr>
                <p:spPr>
                  <a:xfrm>
                    <a:off x="2464" y="1700"/>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39" name="文本框 644138"/>
                  <p:cNvSpPr txBox="1"/>
                  <p:nvPr/>
                </p:nvSpPr>
                <p:spPr>
                  <a:xfrm>
                    <a:off x="2768" y="232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40" name="文本框 644139"/>
                  <p:cNvSpPr txBox="1"/>
                  <p:nvPr/>
                </p:nvSpPr>
                <p:spPr>
                  <a:xfrm>
                    <a:off x="2789" y="1396"/>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41" name="文本框 644140"/>
                  <p:cNvSpPr txBox="1"/>
                  <p:nvPr/>
                </p:nvSpPr>
                <p:spPr>
                  <a:xfrm>
                    <a:off x="2544" y="297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42" name="文本框 644141"/>
                  <p:cNvSpPr txBox="1"/>
                  <p:nvPr/>
                </p:nvSpPr>
                <p:spPr>
                  <a:xfrm>
                    <a:off x="3298" y="219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grpSp>
      <p:grpSp>
        <p:nvGrpSpPr>
          <p:cNvPr id="644143" name="组合 644142"/>
          <p:cNvGrpSpPr/>
          <p:nvPr/>
        </p:nvGrpSpPr>
        <p:grpSpPr>
          <a:xfrm>
            <a:off x="5476875" y="2266950"/>
            <a:ext cx="1901825" cy="3613150"/>
            <a:chOff x="3450" y="1428"/>
            <a:chExt cx="1198" cy="2276"/>
          </a:xfrm>
        </p:grpSpPr>
        <p:sp>
          <p:nvSpPr>
            <p:cNvPr id="644144" name="文本框 644143"/>
            <p:cNvSpPr txBox="1"/>
            <p:nvPr/>
          </p:nvSpPr>
          <p:spPr>
            <a:xfrm>
              <a:off x="4240" y="1882"/>
              <a:ext cx="408" cy="250"/>
            </a:xfrm>
            <a:prstGeom prst="rect">
              <a:avLst/>
            </a:prstGeom>
            <a:noFill/>
            <a:ln w="9525">
              <a:noFill/>
            </a:ln>
          </p:spPr>
          <p:txBody>
            <a:bodyPr>
              <a:spAutoFit/>
            </a:bodyPr>
            <a:lstStyle/>
            <a:p>
              <a:r>
                <a:rPr lang="en-US" altLang="zh-CN">
                  <a:latin typeface="Times New Roman" panose="02020603050405020304" pitchFamily="18" charset="0"/>
                </a:rPr>
                <a:t>c’</a:t>
              </a:r>
            </a:p>
          </p:txBody>
        </p:sp>
        <p:grpSp>
          <p:nvGrpSpPr>
            <p:cNvPr id="644145" name="组合 644144"/>
            <p:cNvGrpSpPr/>
            <p:nvPr/>
          </p:nvGrpSpPr>
          <p:grpSpPr>
            <a:xfrm>
              <a:off x="3450" y="1428"/>
              <a:ext cx="1132" cy="2276"/>
              <a:chOff x="3450" y="1428"/>
              <a:chExt cx="1132" cy="2276"/>
            </a:xfrm>
          </p:grpSpPr>
          <p:sp>
            <p:nvSpPr>
              <p:cNvPr id="644146" name="矩形 644145"/>
              <p:cNvSpPr/>
              <p:nvPr/>
            </p:nvSpPr>
            <p:spPr>
              <a:xfrm>
                <a:off x="3576" y="3531"/>
                <a:ext cx="725" cy="173"/>
              </a:xfrm>
              <a:prstGeom prst="rect">
                <a:avLst/>
              </a:prstGeom>
              <a:noFill/>
              <a:ln w="9525">
                <a:noFill/>
              </a:ln>
            </p:spPr>
            <p:txBody>
              <a:bodyPr wrap="none" lIns="0" tIns="0" rIns="0" bIns="0">
                <a:spAutoFit/>
              </a:bodyPr>
              <a:lstStyle/>
              <a:p>
                <a:r>
                  <a:rPr lang="zh-CN" altLang="en-US" sz="1800" dirty="0">
                    <a:solidFill>
                      <a:srgbClr val="333399"/>
                    </a:solidFill>
                    <a:latin typeface="Times New Roman" panose="02020603050405020304" pitchFamily="18" charset="0"/>
                    <a:ea typeface="仿宋_GB2312" pitchFamily="49" charset="-122"/>
                  </a:rPr>
                  <a:t>平行两直线</a:t>
                </a:r>
              </a:p>
            </p:txBody>
          </p:sp>
          <p:grpSp>
            <p:nvGrpSpPr>
              <p:cNvPr id="644147" name="组合 644146"/>
              <p:cNvGrpSpPr/>
              <p:nvPr/>
            </p:nvGrpSpPr>
            <p:grpSpPr>
              <a:xfrm>
                <a:off x="3450" y="1428"/>
                <a:ext cx="1132" cy="1802"/>
                <a:chOff x="3450" y="1428"/>
                <a:chExt cx="1132" cy="1802"/>
              </a:xfrm>
            </p:grpSpPr>
            <p:sp>
              <p:nvSpPr>
                <p:cNvPr id="644148" name="直接连接符 644147"/>
                <p:cNvSpPr>
                  <a:spLocks noChangeAspect="1"/>
                </p:cNvSpPr>
                <p:nvPr/>
              </p:nvSpPr>
              <p:spPr>
                <a:xfrm flipV="1">
                  <a:off x="4126" y="2744"/>
                  <a:ext cx="197" cy="34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49" name="直接连接符 644148"/>
                <p:cNvSpPr>
                  <a:spLocks noChangeAspect="1"/>
                </p:cNvSpPr>
                <p:nvPr/>
              </p:nvSpPr>
              <p:spPr>
                <a:xfrm flipV="1">
                  <a:off x="3759" y="2490"/>
                  <a:ext cx="310" cy="5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50" name="直接连接符 644149"/>
                <p:cNvSpPr>
                  <a:spLocks noChangeAspect="1"/>
                </p:cNvSpPr>
                <p:nvPr/>
              </p:nvSpPr>
              <p:spPr>
                <a:xfrm>
                  <a:off x="4126" y="2233"/>
                  <a:ext cx="1" cy="85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51" name="直接连接符 644150"/>
                <p:cNvSpPr>
                  <a:spLocks noChangeAspect="1"/>
                </p:cNvSpPr>
                <p:nvPr/>
              </p:nvSpPr>
              <p:spPr>
                <a:xfrm>
                  <a:off x="3759" y="1883"/>
                  <a:ext cx="1" cy="1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52" name="直接连接符 644151"/>
                <p:cNvSpPr>
                  <a:spLocks noChangeAspect="1"/>
                </p:cNvSpPr>
                <p:nvPr/>
              </p:nvSpPr>
              <p:spPr>
                <a:xfrm>
                  <a:off x="3646" y="2328"/>
                  <a:ext cx="775"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53" name="直接连接符 644152"/>
                <p:cNvSpPr>
                  <a:spLocks noChangeAspect="1"/>
                </p:cNvSpPr>
                <p:nvPr/>
              </p:nvSpPr>
              <p:spPr>
                <a:xfrm flipV="1">
                  <a:off x="3759" y="1622"/>
                  <a:ext cx="310" cy="2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54" name="直接连接符 644153"/>
                <p:cNvSpPr>
                  <a:spLocks noChangeAspect="1"/>
                </p:cNvSpPr>
                <p:nvPr/>
              </p:nvSpPr>
              <p:spPr>
                <a:xfrm>
                  <a:off x="4069" y="1622"/>
                  <a:ext cx="1" cy="8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55" name="直接连接符 644154"/>
                <p:cNvSpPr>
                  <a:spLocks noChangeAspect="1"/>
                </p:cNvSpPr>
                <p:nvPr/>
              </p:nvSpPr>
              <p:spPr>
                <a:xfrm>
                  <a:off x="4323" y="2067"/>
                  <a:ext cx="1" cy="6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56" name="直接连接符 644155"/>
                <p:cNvSpPr>
                  <a:spLocks noChangeAspect="1"/>
                </p:cNvSpPr>
                <p:nvPr/>
              </p:nvSpPr>
              <p:spPr>
                <a:xfrm flipV="1">
                  <a:off x="4126" y="2067"/>
                  <a:ext cx="197" cy="16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57" name="文本框 644156"/>
                <p:cNvSpPr txBox="1"/>
                <p:nvPr/>
              </p:nvSpPr>
              <p:spPr>
                <a:xfrm>
                  <a:off x="3904" y="210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44158" name="文本框 644157"/>
                <p:cNvSpPr txBox="1"/>
                <p:nvPr/>
              </p:nvSpPr>
              <p:spPr>
                <a:xfrm>
                  <a:off x="3936" y="297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44159" name="文本框 644158"/>
                <p:cNvSpPr txBox="1"/>
                <p:nvPr/>
              </p:nvSpPr>
              <p:spPr>
                <a:xfrm>
                  <a:off x="4002" y="1428"/>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60" name="文本框 644159"/>
                <p:cNvSpPr txBox="1"/>
                <p:nvPr/>
              </p:nvSpPr>
              <p:spPr>
                <a:xfrm>
                  <a:off x="3504" y="172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61" name="文本框 644160"/>
                <p:cNvSpPr txBox="1"/>
                <p:nvPr/>
              </p:nvSpPr>
              <p:spPr>
                <a:xfrm>
                  <a:off x="3850" y="235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62" name="文本框 644161"/>
                <p:cNvSpPr txBox="1"/>
                <p:nvPr/>
              </p:nvSpPr>
              <p:spPr>
                <a:xfrm>
                  <a:off x="4288" y="2618"/>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63" name="文本框 644162"/>
                <p:cNvSpPr txBox="1"/>
                <p:nvPr/>
              </p:nvSpPr>
              <p:spPr>
                <a:xfrm>
                  <a:off x="3592" y="2980"/>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64" name="文本框 644163"/>
                <p:cNvSpPr txBox="1"/>
                <p:nvPr/>
              </p:nvSpPr>
              <p:spPr>
                <a:xfrm>
                  <a:off x="3450" y="222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44165" name="文本框 644164"/>
                <p:cNvSpPr txBox="1"/>
                <p:nvPr/>
              </p:nvSpPr>
              <p:spPr>
                <a:xfrm>
                  <a:off x="4386" y="219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grpSp>
        <p:nvGrpSpPr>
          <p:cNvPr id="644166" name="组合 644165"/>
          <p:cNvGrpSpPr/>
          <p:nvPr/>
        </p:nvGrpSpPr>
        <p:grpSpPr>
          <a:xfrm>
            <a:off x="7191375" y="2203450"/>
            <a:ext cx="1797050" cy="3676650"/>
            <a:chOff x="4530" y="1388"/>
            <a:chExt cx="1132" cy="2316"/>
          </a:xfrm>
        </p:grpSpPr>
        <p:sp>
          <p:nvSpPr>
            <p:cNvPr id="644167" name="矩形 644166"/>
            <p:cNvSpPr/>
            <p:nvPr/>
          </p:nvSpPr>
          <p:spPr>
            <a:xfrm>
              <a:off x="4568" y="3531"/>
              <a:ext cx="870" cy="173"/>
            </a:xfrm>
            <a:prstGeom prst="rect">
              <a:avLst/>
            </a:prstGeom>
            <a:noFill/>
            <a:ln w="9525">
              <a:noFill/>
            </a:ln>
          </p:spPr>
          <p:txBody>
            <a:bodyPr wrap="none" lIns="0" tIns="0" rIns="0" bIns="0">
              <a:spAutoFit/>
            </a:bodyPr>
            <a:lstStyle/>
            <a:p>
              <a:r>
                <a:rPr lang="zh-CN" altLang="en-US" sz="1800" dirty="0">
                  <a:solidFill>
                    <a:srgbClr val="333399"/>
                  </a:solidFill>
                  <a:latin typeface="Times New Roman" panose="02020603050405020304" pitchFamily="18" charset="0"/>
                  <a:ea typeface="仿宋_GB2312" pitchFamily="49" charset="-122"/>
                </a:rPr>
                <a:t>任意平面图形</a:t>
              </a:r>
            </a:p>
          </p:txBody>
        </p:sp>
        <p:grpSp>
          <p:nvGrpSpPr>
            <p:cNvPr id="644168" name="组合 644167"/>
            <p:cNvGrpSpPr/>
            <p:nvPr/>
          </p:nvGrpSpPr>
          <p:grpSpPr>
            <a:xfrm>
              <a:off x="4530" y="1388"/>
              <a:ext cx="1132" cy="1834"/>
              <a:chOff x="4530" y="1388"/>
              <a:chExt cx="1132" cy="1834"/>
            </a:xfrm>
          </p:grpSpPr>
          <p:sp>
            <p:nvSpPr>
              <p:cNvPr id="644169" name="直接连接符 644168"/>
              <p:cNvSpPr>
                <a:spLocks noChangeAspect="1"/>
              </p:cNvSpPr>
              <p:nvPr/>
            </p:nvSpPr>
            <p:spPr>
              <a:xfrm>
                <a:off x="4704" y="2328"/>
                <a:ext cx="81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70" name="直接连接符 644169"/>
              <p:cNvSpPr>
                <a:spLocks noChangeAspect="1"/>
              </p:cNvSpPr>
              <p:nvPr/>
            </p:nvSpPr>
            <p:spPr>
              <a:xfrm flipH="1">
                <a:off x="4809" y="2744"/>
                <a:ext cx="586" cy="28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1" name="直接连接符 644170"/>
              <p:cNvSpPr>
                <a:spLocks noChangeAspect="1"/>
              </p:cNvSpPr>
              <p:nvPr/>
            </p:nvSpPr>
            <p:spPr>
              <a:xfrm flipV="1">
                <a:off x="4809" y="2490"/>
                <a:ext cx="325" cy="5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2" name="直接连接符 644171"/>
              <p:cNvSpPr>
                <a:spLocks noChangeAspect="1"/>
              </p:cNvSpPr>
              <p:nvPr/>
            </p:nvSpPr>
            <p:spPr>
              <a:xfrm flipH="1" flipV="1">
                <a:off x="4809" y="1883"/>
                <a:ext cx="586" cy="18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3" name="直接连接符 644172"/>
              <p:cNvSpPr>
                <a:spLocks noChangeAspect="1"/>
              </p:cNvSpPr>
              <p:nvPr/>
            </p:nvSpPr>
            <p:spPr>
              <a:xfrm flipV="1">
                <a:off x="4809" y="1622"/>
                <a:ext cx="325" cy="2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4" name="直接连接符 644173"/>
              <p:cNvSpPr>
                <a:spLocks noChangeAspect="1"/>
              </p:cNvSpPr>
              <p:nvPr/>
            </p:nvSpPr>
            <p:spPr>
              <a:xfrm>
                <a:off x="4809" y="1883"/>
                <a:ext cx="1" cy="1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75" name="直接连接符 644174"/>
              <p:cNvSpPr>
                <a:spLocks noChangeAspect="1"/>
              </p:cNvSpPr>
              <p:nvPr/>
            </p:nvSpPr>
            <p:spPr>
              <a:xfrm>
                <a:off x="5134" y="1622"/>
                <a:ext cx="261" cy="44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6" name="直接连接符 644175"/>
              <p:cNvSpPr>
                <a:spLocks noChangeAspect="1"/>
              </p:cNvSpPr>
              <p:nvPr/>
            </p:nvSpPr>
            <p:spPr>
              <a:xfrm>
                <a:off x="5134" y="1622"/>
                <a:ext cx="1" cy="8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77" name="直接连接符 644176"/>
              <p:cNvSpPr>
                <a:spLocks noChangeAspect="1"/>
              </p:cNvSpPr>
              <p:nvPr/>
            </p:nvSpPr>
            <p:spPr>
              <a:xfrm>
                <a:off x="5395" y="2067"/>
                <a:ext cx="1" cy="6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78" name="直接连接符 644177"/>
              <p:cNvSpPr>
                <a:spLocks noChangeAspect="1"/>
              </p:cNvSpPr>
              <p:nvPr/>
            </p:nvSpPr>
            <p:spPr>
              <a:xfrm>
                <a:off x="5134" y="2490"/>
                <a:ext cx="261" cy="25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79" name="文本框 644178"/>
              <p:cNvSpPr txBox="1"/>
              <p:nvPr/>
            </p:nvSpPr>
            <p:spPr>
              <a:xfrm>
                <a:off x="4656" y="297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80" name="文本框 644179"/>
              <p:cNvSpPr txBox="1"/>
              <p:nvPr/>
            </p:nvSpPr>
            <p:spPr>
              <a:xfrm>
                <a:off x="4565" y="1762"/>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181" name="文本框 644180"/>
              <p:cNvSpPr txBox="1"/>
              <p:nvPr/>
            </p:nvSpPr>
            <p:spPr>
              <a:xfrm>
                <a:off x="5387" y="1916"/>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82" name="文本框 644181"/>
              <p:cNvSpPr txBox="1"/>
              <p:nvPr/>
            </p:nvSpPr>
            <p:spPr>
              <a:xfrm>
                <a:off x="4952" y="232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83" name="文本框 644182"/>
              <p:cNvSpPr txBox="1"/>
              <p:nvPr/>
            </p:nvSpPr>
            <p:spPr>
              <a:xfrm>
                <a:off x="4997" y="138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84" name="文本框 644183"/>
              <p:cNvSpPr txBox="1"/>
              <p:nvPr/>
            </p:nvSpPr>
            <p:spPr>
              <a:xfrm>
                <a:off x="5328" y="2714"/>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185" name="文本框 644184"/>
              <p:cNvSpPr txBox="1"/>
              <p:nvPr/>
            </p:nvSpPr>
            <p:spPr>
              <a:xfrm>
                <a:off x="4530" y="221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44186" name="文本框 644185"/>
              <p:cNvSpPr txBox="1"/>
              <p:nvPr/>
            </p:nvSpPr>
            <p:spPr>
              <a:xfrm>
                <a:off x="5466" y="220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grpSp>
        <p:nvGrpSpPr>
          <p:cNvPr id="644187" name="组合 644186"/>
          <p:cNvGrpSpPr/>
          <p:nvPr/>
        </p:nvGrpSpPr>
        <p:grpSpPr>
          <a:xfrm>
            <a:off x="1981200" y="2330450"/>
            <a:ext cx="1797050" cy="3549650"/>
            <a:chOff x="1248" y="1468"/>
            <a:chExt cx="1132" cy="2236"/>
          </a:xfrm>
        </p:grpSpPr>
        <p:sp>
          <p:nvSpPr>
            <p:cNvPr id="644188" name="矩形 644187"/>
            <p:cNvSpPr/>
            <p:nvPr/>
          </p:nvSpPr>
          <p:spPr>
            <a:xfrm>
              <a:off x="1312" y="3358"/>
              <a:ext cx="616" cy="346"/>
            </a:xfrm>
            <a:prstGeom prst="rect">
              <a:avLst/>
            </a:prstGeom>
            <a:noFill/>
            <a:ln w="9525">
              <a:noFill/>
            </a:ln>
          </p:spPr>
          <p:txBody>
            <a:bodyPr wrap="none" lIns="0" tIns="0" rIns="0" bIns="0">
              <a:spAutoFit/>
            </a:bodyPr>
            <a:lstStyle/>
            <a:p>
              <a:r>
                <a:rPr lang="en-US" altLang="zh-CN" sz="1800" dirty="0">
                  <a:solidFill>
                    <a:srgbClr val="333399"/>
                  </a:solidFill>
                  <a:latin typeface="Times New Roman" panose="02020603050405020304" pitchFamily="18" charset="0"/>
                  <a:ea typeface="仿宋_GB2312" pitchFamily="49" charset="-122"/>
                </a:rPr>
                <a:t> </a:t>
              </a:r>
              <a:r>
                <a:rPr lang="zh-CN" altLang="en-US" sz="1800" dirty="0">
                  <a:solidFill>
                    <a:srgbClr val="333399"/>
                  </a:solidFill>
                  <a:latin typeface="Times New Roman" panose="02020603050405020304" pitchFamily="18" charset="0"/>
                  <a:ea typeface="仿宋_GB2312" pitchFamily="49" charset="-122"/>
                </a:rPr>
                <a:t>直线与直</a:t>
              </a:r>
            </a:p>
            <a:p>
              <a:r>
                <a:rPr lang="zh-CN" altLang="en-US" sz="1800" dirty="0">
                  <a:solidFill>
                    <a:srgbClr val="333399"/>
                  </a:solidFill>
                  <a:latin typeface="Times New Roman" panose="02020603050405020304" pitchFamily="18" charset="0"/>
                  <a:ea typeface="仿宋_GB2312" pitchFamily="49" charset="-122"/>
                </a:rPr>
                <a:t> 线外一点</a:t>
              </a:r>
            </a:p>
          </p:txBody>
        </p:sp>
        <p:grpSp>
          <p:nvGrpSpPr>
            <p:cNvPr id="644189" name="组合 644188"/>
            <p:cNvGrpSpPr/>
            <p:nvPr/>
          </p:nvGrpSpPr>
          <p:grpSpPr>
            <a:xfrm>
              <a:off x="1248" y="1468"/>
              <a:ext cx="1132" cy="1826"/>
              <a:chOff x="1248" y="1468"/>
              <a:chExt cx="1132" cy="1826"/>
            </a:xfrm>
          </p:grpSpPr>
          <p:sp>
            <p:nvSpPr>
              <p:cNvPr id="644190" name="直接连接符 644189"/>
              <p:cNvSpPr>
                <a:spLocks noChangeAspect="1"/>
              </p:cNvSpPr>
              <p:nvPr/>
            </p:nvSpPr>
            <p:spPr>
              <a:xfrm flipV="1">
                <a:off x="1519" y="2516"/>
                <a:ext cx="303" cy="5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91" name="直接连接符 644190"/>
              <p:cNvSpPr>
                <a:spLocks noChangeAspect="1"/>
              </p:cNvSpPr>
              <p:nvPr/>
            </p:nvSpPr>
            <p:spPr>
              <a:xfrm>
                <a:off x="1519" y="1909"/>
                <a:ext cx="1" cy="1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92" name="直接连接符 644191"/>
              <p:cNvSpPr>
                <a:spLocks noChangeAspect="1"/>
              </p:cNvSpPr>
              <p:nvPr/>
            </p:nvSpPr>
            <p:spPr>
              <a:xfrm>
                <a:off x="1406" y="2354"/>
                <a:ext cx="80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93" name="直接连接符 644192"/>
              <p:cNvSpPr>
                <a:spLocks noChangeAspect="1"/>
              </p:cNvSpPr>
              <p:nvPr/>
            </p:nvSpPr>
            <p:spPr>
              <a:xfrm>
                <a:off x="1822" y="1648"/>
                <a:ext cx="2" cy="8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94" name="直接连接符 644193"/>
              <p:cNvSpPr>
                <a:spLocks noChangeAspect="1"/>
              </p:cNvSpPr>
              <p:nvPr/>
            </p:nvSpPr>
            <p:spPr>
              <a:xfrm flipV="1">
                <a:off x="1519" y="1648"/>
                <a:ext cx="303" cy="2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44195" name="直接连接符 644194"/>
              <p:cNvSpPr>
                <a:spLocks noChangeAspect="1"/>
              </p:cNvSpPr>
              <p:nvPr/>
            </p:nvSpPr>
            <p:spPr>
              <a:xfrm>
                <a:off x="2090" y="2119"/>
                <a:ext cx="1" cy="6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4196" name="任意多边形 644195"/>
              <p:cNvSpPr>
                <a:spLocks noChangeAspect="1"/>
              </p:cNvSpPr>
              <p:nvPr/>
            </p:nvSpPr>
            <p:spPr>
              <a:xfrm>
                <a:off x="2054" y="2752"/>
                <a:ext cx="75" cy="73"/>
              </a:xfrm>
              <a:custGeom>
                <a:avLst/>
                <a:gdLst/>
                <a:ahLst/>
                <a:cxnLst/>
                <a:rect l="0" t="0" r="0" b="0"/>
                <a:pathLst>
                  <a:path w="197" h="196">
                    <a:moveTo>
                      <a:pt x="197" y="98"/>
                    </a:moveTo>
                    <a:lnTo>
                      <a:pt x="168" y="29"/>
                    </a:lnTo>
                    <a:lnTo>
                      <a:pt x="99" y="0"/>
                    </a:lnTo>
                    <a:lnTo>
                      <a:pt x="29" y="29"/>
                    </a:lnTo>
                    <a:lnTo>
                      <a:pt x="0" y="98"/>
                    </a:lnTo>
                    <a:lnTo>
                      <a:pt x="29" y="167"/>
                    </a:lnTo>
                    <a:lnTo>
                      <a:pt x="99" y="196"/>
                    </a:lnTo>
                    <a:lnTo>
                      <a:pt x="168" y="167"/>
                    </a:lnTo>
                    <a:lnTo>
                      <a:pt x="197" y="98"/>
                    </a:lnTo>
                  </a:path>
                </a:pathLst>
              </a:custGeom>
              <a:solidFill>
                <a:srgbClr val="66FFFF">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sp>
            <p:nvSpPr>
              <p:cNvPr id="644197" name="任意多边形 644196"/>
              <p:cNvSpPr>
                <a:spLocks noChangeAspect="1"/>
              </p:cNvSpPr>
              <p:nvPr/>
            </p:nvSpPr>
            <p:spPr>
              <a:xfrm>
                <a:off x="2054" y="2074"/>
                <a:ext cx="73" cy="73"/>
              </a:xfrm>
              <a:custGeom>
                <a:avLst/>
                <a:gdLst/>
                <a:ahLst/>
                <a:cxnLst/>
                <a:rect l="0" t="0" r="0" b="0"/>
                <a:pathLst>
                  <a:path w="197" h="196">
                    <a:moveTo>
                      <a:pt x="197" y="98"/>
                    </a:moveTo>
                    <a:lnTo>
                      <a:pt x="168" y="28"/>
                    </a:lnTo>
                    <a:lnTo>
                      <a:pt x="99" y="0"/>
                    </a:lnTo>
                    <a:lnTo>
                      <a:pt x="29" y="28"/>
                    </a:lnTo>
                    <a:lnTo>
                      <a:pt x="0" y="98"/>
                    </a:lnTo>
                    <a:lnTo>
                      <a:pt x="29" y="167"/>
                    </a:lnTo>
                    <a:lnTo>
                      <a:pt x="99" y="196"/>
                    </a:lnTo>
                    <a:lnTo>
                      <a:pt x="168" y="167"/>
                    </a:lnTo>
                    <a:lnTo>
                      <a:pt x="197" y="98"/>
                    </a:lnTo>
                  </a:path>
                </a:pathLst>
              </a:custGeom>
              <a:solidFill>
                <a:srgbClr val="66FFFF">
                  <a:alpha val="100000"/>
                </a:srgbClr>
              </a:solidFill>
              <a:ln w="0" cap="flat" cmpd="sng">
                <a:solidFill>
                  <a:schemeClr val="tx1">
                    <a:alpha val="100000"/>
                  </a:schemeClr>
                </a:solidFill>
                <a:prstDash val="solid"/>
                <a:headEnd type="none" w="med" len="med"/>
                <a:tailEnd type="none" w="med" len="med"/>
              </a:ln>
            </p:spPr>
            <p:txBody>
              <a:bodyPr/>
              <a:lstStyle/>
              <a:p>
                <a:endParaRPr lang="zh-CN" altLang="en-US"/>
              </a:p>
            </p:txBody>
          </p:sp>
          <p:sp>
            <p:nvSpPr>
              <p:cNvPr id="644198" name="文本框 644197"/>
              <p:cNvSpPr txBox="1"/>
              <p:nvPr/>
            </p:nvSpPr>
            <p:spPr>
              <a:xfrm>
                <a:off x="1776" y="146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199" name="文本框 644198"/>
              <p:cNvSpPr txBox="1"/>
              <p:nvPr/>
            </p:nvSpPr>
            <p:spPr>
              <a:xfrm>
                <a:off x="1776" y="238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44200" name="文本框 644199"/>
              <p:cNvSpPr txBox="1"/>
              <p:nvPr/>
            </p:nvSpPr>
            <p:spPr>
              <a:xfrm>
                <a:off x="1248" y="175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201" name="文本框 644200"/>
              <p:cNvSpPr txBox="1"/>
              <p:nvPr/>
            </p:nvSpPr>
            <p:spPr>
              <a:xfrm>
                <a:off x="1392" y="304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44202" name="文本框 644201"/>
              <p:cNvSpPr txBox="1"/>
              <p:nvPr/>
            </p:nvSpPr>
            <p:spPr>
              <a:xfrm>
                <a:off x="1968" y="2764"/>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44203" name="文本框 644202"/>
              <p:cNvSpPr txBox="1"/>
              <p:nvPr/>
            </p:nvSpPr>
            <p:spPr>
              <a:xfrm>
                <a:off x="1928" y="1874"/>
                <a:ext cx="408" cy="250"/>
              </a:xfrm>
              <a:prstGeom prst="rect">
                <a:avLst/>
              </a:prstGeom>
              <a:noFill/>
              <a:ln w="9525">
                <a:noFill/>
              </a:ln>
            </p:spPr>
            <p:txBody>
              <a:bodyPr>
                <a:spAutoFit/>
              </a:bodyPr>
              <a:lstStyle/>
              <a:p>
                <a:r>
                  <a:rPr lang="en-US" altLang="zh-CN">
                    <a:latin typeface="Times New Roman" panose="02020603050405020304" pitchFamily="18" charset="0"/>
                  </a:rPr>
                  <a:t>c’</a:t>
                </a:r>
              </a:p>
            </p:txBody>
          </p:sp>
          <p:sp>
            <p:nvSpPr>
              <p:cNvPr id="644204" name="文本框 644203"/>
              <p:cNvSpPr txBox="1"/>
              <p:nvPr/>
            </p:nvSpPr>
            <p:spPr>
              <a:xfrm>
                <a:off x="1248" y="2236"/>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44205" name="文本框 644204"/>
              <p:cNvSpPr txBox="1"/>
              <p:nvPr/>
            </p:nvSpPr>
            <p:spPr>
              <a:xfrm>
                <a:off x="2184" y="2223"/>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sp>
        <p:nvSpPr>
          <p:cNvPr id="598047" name="矩形 598046"/>
          <p:cNvSpPr/>
          <p:nvPr/>
        </p:nvSpPr>
        <p:spPr>
          <a:xfrm>
            <a:off x="251778" y="188436"/>
            <a:ext cx="3027680" cy="521970"/>
          </a:xfrm>
          <a:prstGeom prst="rect">
            <a:avLst/>
          </a:prstGeom>
          <a:noFill/>
          <a:ln w="9525">
            <a:noFill/>
          </a:ln>
        </p:spPr>
        <p:txBody>
          <a:bodyPr wrap="none" anchor="ctr" anchorCtr="0">
            <a:spAutoFit/>
          </a:bodyPr>
          <a:lstStyle/>
          <a:p>
            <a:r>
              <a:rPr lang="en-US" altLang="zh-CN" sz="2800" b="0" dirty="0">
                <a:solidFill>
                  <a:srgbClr val="FF0000"/>
                </a:solidFill>
                <a:latin typeface="黑体" panose="02010609060101010101" pitchFamily="2" charset="-122"/>
                <a:ea typeface="黑体" panose="02010609060101010101" pitchFamily="2" charset="-122"/>
              </a:rPr>
              <a:t>2.2.3 </a:t>
            </a:r>
            <a:r>
              <a:rPr lang="zh-CN" altLang="en-US" sz="2800" b="0" dirty="0">
                <a:solidFill>
                  <a:srgbClr val="FF0000"/>
                </a:solidFill>
                <a:latin typeface="黑体" panose="02010609060101010101" pitchFamily="2" charset="-122"/>
                <a:ea typeface="黑体" panose="02010609060101010101" pitchFamily="2" charset="-122"/>
              </a:rPr>
              <a:t>平面的投影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4099"/>
                                        </p:tgtEl>
                                        <p:attrNameLst>
                                          <p:attrName>style.visibility</p:attrName>
                                        </p:attrNameLst>
                                      </p:cBhvr>
                                      <p:to>
                                        <p:strVal val="visible"/>
                                      </p:to>
                                    </p:set>
                                    <p:animEffect transition="in" filter="wipe(left)">
                                      <p:cBhvr>
                                        <p:cTn id="7" dur="500"/>
                                        <p:tgtEl>
                                          <p:spTgt spid="644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4100"/>
                                        </p:tgtEl>
                                        <p:attrNameLst>
                                          <p:attrName>style.visibility</p:attrName>
                                        </p:attrNameLst>
                                      </p:cBhvr>
                                      <p:to>
                                        <p:strVal val="visible"/>
                                      </p:to>
                                    </p:set>
                                    <p:animEffect transition="in" filter="wipe(left)">
                                      <p:cBhvr>
                                        <p:cTn id="12" dur="500"/>
                                        <p:tgtEl>
                                          <p:spTgt spid="6441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4101"/>
                                        </p:tgtEl>
                                        <p:attrNameLst>
                                          <p:attrName>style.visibility</p:attrName>
                                        </p:attrNameLst>
                                      </p:cBhvr>
                                      <p:to>
                                        <p:strVal val="visible"/>
                                      </p:to>
                                    </p:set>
                                    <p:animEffect transition="in" filter="wipe(left)">
                                      <p:cBhvr>
                                        <p:cTn id="17" dur="500"/>
                                        <p:tgtEl>
                                          <p:spTgt spid="64410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44102"/>
                                        </p:tgtEl>
                                        <p:attrNameLst>
                                          <p:attrName>style.visibility</p:attrName>
                                        </p:attrNameLst>
                                      </p:cBhvr>
                                      <p:to>
                                        <p:strVal val="visible"/>
                                      </p:to>
                                    </p:set>
                                    <p:animEffect transition="in" filter="wipe(left)">
                                      <p:cBhvr>
                                        <p:cTn id="22" dur="500"/>
                                        <p:tgtEl>
                                          <p:spTgt spid="6441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44187"/>
                                        </p:tgtEl>
                                        <p:attrNameLst>
                                          <p:attrName>style.visibility</p:attrName>
                                        </p:attrNameLst>
                                      </p:cBhvr>
                                      <p:to>
                                        <p:strVal val="visible"/>
                                      </p:to>
                                    </p:set>
                                    <p:animEffect transition="in" filter="wipe(left)">
                                      <p:cBhvr>
                                        <p:cTn id="27" dur="500"/>
                                        <p:tgtEl>
                                          <p:spTgt spid="6441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44122"/>
                                        </p:tgtEl>
                                        <p:attrNameLst>
                                          <p:attrName>style.visibility</p:attrName>
                                        </p:attrNameLst>
                                      </p:cBhvr>
                                      <p:to>
                                        <p:strVal val="visible"/>
                                      </p:to>
                                    </p:set>
                                    <p:animEffect transition="in" filter="wipe(up)">
                                      <p:cBhvr>
                                        <p:cTn id="32" dur="500"/>
                                        <p:tgtEl>
                                          <p:spTgt spid="6441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44143"/>
                                        </p:tgtEl>
                                        <p:attrNameLst>
                                          <p:attrName>style.visibility</p:attrName>
                                        </p:attrNameLst>
                                      </p:cBhvr>
                                      <p:to>
                                        <p:strVal val="visible"/>
                                      </p:to>
                                    </p:set>
                                    <p:animEffect transition="in" filter="wipe(up)">
                                      <p:cBhvr>
                                        <p:cTn id="37" dur="500"/>
                                        <p:tgtEl>
                                          <p:spTgt spid="64414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44166"/>
                                        </p:tgtEl>
                                        <p:attrNameLst>
                                          <p:attrName>style.visibility</p:attrName>
                                        </p:attrNameLst>
                                      </p:cBhvr>
                                      <p:to>
                                        <p:strVal val="visible"/>
                                      </p:to>
                                    </p:set>
                                    <p:animEffect transition="in" filter="wipe(left)">
                                      <p:cBhvr>
                                        <p:cTn id="42" dur="500"/>
                                        <p:tgtEl>
                                          <p:spTgt spid="644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4099" grpId="0"/>
      <p:bldP spid="644100" grpId="0"/>
      <p:bldP spid="64410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216" name="组合 645215"/>
          <p:cNvGrpSpPr/>
          <p:nvPr/>
        </p:nvGrpSpPr>
        <p:grpSpPr>
          <a:xfrm>
            <a:off x="1524000" y="1973263"/>
            <a:ext cx="5981700" cy="396875"/>
            <a:chOff x="960" y="1243"/>
            <a:chExt cx="3768" cy="250"/>
          </a:xfrm>
        </p:grpSpPr>
        <p:sp>
          <p:nvSpPr>
            <p:cNvPr id="645122" name="文本框 645121"/>
            <p:cNvSpPr txBox="1"/>
            <p:nvPr/>
          </p:nvSpPr>
          <p:spPr>
            <a:xfrm>
              <a:off x="960" y="1243"/>
              <a:ext cx="1404" cy="250"/>
            </a:xfrm>
            <a:prstGeom prst="rect">
              <a:avLst/>
            </a:prstGeom>
            <a:noFill/>
            <a:ln w="9525">
              <a:noFill/>
            </a:ln>
          </p:spPr>
          <p:txBody>
            <a:bodyPr wrap="none" anchor="t" anchorCtr="0">
              <a:spAutoFit/>
            </a:bodyPr>
            <a:lstStyle/>
            <a:p>
              <a:r>
                <a:rPr lang="zh-CN" altLang="en-US">
                  <a:latin typeface="Times New Roman" panose="02020603050405020304" pitchFamily="18" charset="0"/>
                </a:rPr>
                <a:t>当</a:t>
              </a:r>
              <a:r>
                <a:rPr lang="zh-CN" altLang="en-US" dirty="0">
                  <a:latin typeface="Times New Roman" panose="02020603050405020304" pitchFamily="18" charset="0"/>
                </a:rPr>
                <a:t>平面</a:t>
              </a:r>
              <a:r>
                <a:rPr lang="en-US" altLang="zh-CN" dirty="0">
                  <a:solidFill>
                    <a:schemeClr val="hlink"/>
                  </a:solidFill>
                  <a:latin typeface="Times New Roman" panose="02020603050405020304" pitchFamily="18" charset="0"/>
                </a:rPr>
                <a:t>∥</a:t>
              </a:r>
              <a:r>
                <a:rPr lang="zh-CN" altLang="en-US" dirty="0">
                  <a:latin typeface="Times New Roman" panose="02020603050405020304" pitchFamily="18" charset="0"/>
                </a:rPr>
                <a:t>投影面时</a:t>
              </a:r>
              <a:endParaRPr lang="zh-CN" altLang="en-US">
                <a:latin typeface="Times New Roman" panose="02020603050405020304" pitchFamily="18" charset="0"/>
              </a:endParaRPr>
            </a:p>
          </p:txBody>
        </p:sp>
        <p:sp>
          <p:nvSpPr>
            <p:cNvPr id="645123" name="直接连接符 645122"/>
            <p:cNvSpPr/>
            <p:nvPr/>
          </p:nvSpPr>
          <p:spPr>
            <a:xfrm>
              <a:off x="2458" y="1389"/>
              <a:ext cx="384"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45124" name="文本框 645123"/>
            <p:cNvSpPr txBox="1"/>
            <p:nvPr/>
          </p:nvSpPr>
          <p:spPr>
            <a:xfrm>
              <a:off x="2841" y="1243"/>
              <a:ext cx="1887"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投影反映</a:t>
              </a:r>
              <a:r>
                <a:rPr lang="zh-CN" altLang="en-US" dirty="0">
                  <a:solidFill>
                    <a:srgbClr val="C00000"/>
                  </a:solidFill>
                  <a:latin typeface="Times New Roman" panose="02020603050405020304" pitchFamily="18" charset="0"/>
                </a:rPr>
                <a:t>实形</a:t>
              </a:r>
              <a:r>
                <a:rPr lang="zh-CN" altLang="en-US" dirty="0">
                  <a:solidFill>
                    <a:srgbClr val="800080"/>
                  </a:solidFill>
                  <a:latin typeface="Times New Roman" panose="02020603050405020304" pitchFamily="18" charset="0"/>
                </a:rPr>
                <a:t>（真实性）</a:t>
              </a:r>
            </a:p>
          </p:txBody>
        </p:sp>
      </p:grpSp>
      <p:grpSp>
        <p:nvGrpSpPr>
          <p:cNvPr id="645217" name="组合 645216"/>
          <p:cNvGrpSpPr/>
          <p:nvPr/>
        </p:nvGrpSpPr>
        <p:grpSpPr>
          <a:xfrm>
            <a:off x="1524000" y="2493963"/>
            <a:ext cx="5981700" cy="396875"/>
            <a:chOff x="960" y="1571"/>
            <a:chExt cx="3768" cy="250"/>
          </a:xfrm>
        </p:grpSpPr>
        <p:sp>
          <p:nvSpPr>
            <p:cNvPr id="645125" name="文本框 645124"/>
            <p:cNvSpPr txBox="1"/>
            <p:nvPr/>
          </p:nvSpPr>
          <p:spPr>
            <a:xfrm>
              <a:off x="960" y="1571"/>
              <a:ext cx="1404" cy="250"/>
            </a:xfrm>
            <a:prstGeom prst="rect">
              <a:avLst/>
            </a:prstGeom>
            <a:noFill/>
            <a:ln w="9525">
              <a:noFill/>
            </a:ln>
          </p:spPr>
          <p:txBody>
            <a:bodyPr wrap="none" anchor="t" anchorCtr="0">
              <a:spAutoFit/>
            </a:bodyPr>
            <a:lstStyle/>
            <a:p>
              <a:r>
                <a:rPr lang="zh-CN" altLang="en-US">
                  <a:latin typeface="Times New Roman" panose="02020603050405020304" pitchFamily="18" charset="0"/>
                </a:rPr>
                <a:t>当</a:t>
              </a:r>
              <a:r>
                <a:rPr lang="zh-CN" altLang="en-US" dirty="0">
                  <a:latin typeface="Times New Roman" panose="02020603050405020304" pitchFamily="18" charset="0"/>
                </a:rPr>
                <a:t>平面</a:t>
              </a:r>
              <a:r>
                <a:rPr lang="en-US" altLang="zh-CN" dirty="0">
                  <a:solidFill>
                    <a:schemeClr val="hlink"/>
                  </a:solidFill>
                  <a:latin typeface="Times New Roman" panose="02020603050405020304" pitchFamily="18" charset="0"/>
                </a:rPr>
                <a:t>⊥</a:t>
              </a:r>
              <a:r>
                <a:rPr lang="zh-CN" altLang="en-US" dirty="0">
                  <a:latin typeface="Times New Roman" panose="02020603050405020304" pitchFamily="18" charset="0"/>
                </a:rPr>
                <a:t>投影面时</a:t>
              </a:r>
              <a:endParaRPr lang="zh-CN" altLang="en-US">
                <a:latin typeface="Times New Roman" panose="02020603050405020304" pitchFamily="18" charset="0"/>
              </a:endParaRPr>
            </a:p>
          </p:txBody>
        </p:sp>
        <p:sp>
          <p:nvSpPr>
            <p:cNvPr id="645126" name="直接连接符 645125"/>
            <p:cNvSpPr/>
            <p:nvPr/>
          </p:nvSpPr>
          <p:spPr>
            <a:xfrm>
              <a:off x="2458" y="1717"/>
              <a:ext cx="384"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45127" name="文本框 645126"/>
            <p:cNvSpPr txBox="1"/>
            <p:nvPr/>
          </p:nvSpPr>
          <p:spPr>
            <a:xfrm>
              <a:off x="2841" y="1571"/>
              <a:ext cx="1887"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投影为</a:t>
              </a:r>
              <a:r>
                <a:rPr lang="zh-CN" altLang="en-US" dirty="0">
                  <a:solidFill>
                    <a:srgbClr val="C00000"/>
                  </a:solidFill>
                  <a:latin typeface="Times New Roman" panose="02020603050405020304" pitchFamily="18" charset="0"/>
                </a:rPr>
                <a:t>一直线</a:t>
              </a:r>
              <a:r>
                <a:rPr lang="zh-CN" altLang="en-US" dirty="0">
                  <a:solidFill>
                    <a:srgbClr val="800080"/>
                  </a:solidFill>
                  <a:latin typeface="Times New Roman" panose="02020603050405020304" pitchFamily="18" charset="0"/>
                </a:rPr>
                <a:t>（积聚性）</a:t>
              </a:r>
            </a:p>
          </p:txBody>
        </p:sp>
      </p:grpSp>
      <p:grpSp>
        <p:nvGrpSpPr>
          <p:cNvPr id="645218" name="组合 645217"/>
          <p:cNvGrpSpPr/>
          <p:nvPr/>
        </p:nvGrpSpPr>
        <p:grpSpPr>
          <a:xfrm>
            <a:off x="1524000" y="3024188"/>
            <a:ext cx="6748463" cy="396875"/>
            <a:chOff x="960" y="1905"/>
            <a:chExt cx="4251" cy="250"/>
          </a:xfrm>
        </p:grpSpPr>
        <p:sp>
          <p:nvSpPr>
            <p:cNvPr id="645128" name="文本框 645127"/>
            <p:cNvSpPr txBox="1"/>
            <p:nvPr/>
          </p:nvSpPr>
          <p:spPr>
            <a:xfrm>
              <a:off x="960" y="1905"/>
              <a:ext cx="1404" cy="250"/>
            </a:xfrm>
            <a:prstGeom prst="rect">
              <a:avLst/>
            </a:prstGeom>
            <a:noFill/>
            <a:ln w="9525">
              <a:noFill/>
            </a:ln>
          </p:spPr>
          <p:txBody>
            <a:bodyPr wrap="none" anchor="t" anchorCtr="0">
              <a:spAutoFit/>
            </a:bodyPr>
            <a:lstStyle/>
            <a:p>
              <a:r>
                <a:rPr lang="zh-CN" altLang="en-US">
                  <a:latin typeface="Times New Roman" panose="02020603050405020304" pitchFamily="18" charset="0"/>
                </a:rPr>
                <a:t>当</a:t>
              </a:r>
              <a:r>
                <a:rPr lang="zh-CN" altLang="en-US" dirty="0">
                  <a:latin typeface="Times New Roman" panose="02020603050405020304" pitchFamily="18" charset="0"/>
                </a:rPr>
                <a:t>平面</a:t>
              </a:r>
              <a:r>
                <a:rPr lang="en-US" altLang="zh-CN" dirty="0">
                  <a:solidFill>
                    <a:schemeClr val="hlink"/>
                  </a:solidFill>
                  <a:latin typeface="Times New Roman" panose="02020603050405020304" pitchFamily="18" charset="0"/>
                </a:rPr>
                <a:t>∠</a:t>
              </a:r>
              <a:r>
                <a:rPr lang="zh-CN" altLang="en-US" dirty="0">
                  <a:latin typeface="Times New Roman" panose="02020603050405020304" pitchFamily="18" charset="0"/>
                </a:rPr>
                <a:t>投影面时</a:t>
              </a:r>
              <a:endParaRPr lang="zh-CN" altLang="en-US">
                <a:latin typeface="Times New Roman" panose="02020603050405020304" pitchFamily="18" charset="0"/>
              </a:endParaRPr>
            </a:p>
          </p:txBody>
        </p:sp>
        <p:sp>
          <p:nvSpPr>
            <p:cNvPr id="645129" name="直接连接符 645128"/>
            <p:cNvSpPr/>
            <p:nvPr/>
          </p:nvSpPr>
          <p:spPr>
            <a:xfrm>
              <a:off x="2458" y="2051"/>
              <a:ext cx="384" cy="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45130" name="文本框 645129"/>
            <p:cNvSpPr txBox="1"/>
            <p:nvPr/>
          </p:nvSpPr>
          <p:spPr>
            <a:xfrm>
              <a:off x="2841" y="1905"/>
              <a:ext cx="2370" cy="250"/>
            </a:xfrm>
            <a:prstGeom prst="rect">
              <a:avLst/>
            </a:prstGeom>
            <a:noFill/>
            <a:ln w="9525">
              <a:noFill/>
            </a:ln>
          </p:spPr>
          <p:txBody>
            <a:bodyPr wrap="none" anchor="t" anchorCtr="0">
              <a:spAutoFit/>
            </a:bodyPr>
            <a:lstStyle/>
            <a:p>
              <a:r>
                <a:rPr lang="zh-CN" altLang="en-US" dirty="0">
                  <a:latin typeface="Times New Roman" panose="02020603050405020304" pitchFamily="18" charset="0"/>
                </a:rPr>
                <a:t>投影为</a:t>
              </a:r>
              <a:r>
                <a:rPr lang="zh-CN" altLang="en-US" dirty="0">
                  <a:solidFill>
                    <a:srgbClr val="C00000"/>
                  </a:solidFill>
                  <a:latin typeface="Times New Roman" panose="02020603050405020304" pitchFamily="18" charset="0"/>
                </a:rPr>
                <a:t>缩小的类似形</a:t>
              </a:r>
              <a:r>
                <a:rPr lang="zh-CN" altLang="en-US" dirty="0">
                  <a:solidFill>
                    <a:srgbClr val="800080"/>
                  </a:solidFill>
                  <a:latin typeface="Times New Roman" panose="02020603050405020304" pitchFamily="18" charset="0"/>
                </a:rPr>
                <a:t>（类似性）</a:t>
              </a:r>
            </a:p>
          </p:txBody>
        </p:sp>
      </p:grpSp>
      <p:sp>
        <p:nvSpPr>
          <p:cNvPr id="645137" name="文本框 645136"/>
          <p:cNvSpPr txBox="1"/>
          <p:nvPr/>
        </p:nvSpPr>
        <p:spPr>
          <a:xfrm>
            <a:off x="755650" y="1498600"/>
            <a:ext cx="2635250" cy="457200"/>
          </a:xfrm>
          <a:prstGeom prst="rect">
            <a:avLst/>
          </a:prstGeom>
          <a:solidFill>
            <a:srgbClr val="FFCCCC"/>
          </a:solidFill>
          <a:ln w="9525">
            <a:noFill/>
          </a:ln>
        </p:spPr>
        <p:txBody>
          <a:bodyPr wrap="none" anchor="t" anchorCtr="0">
            <a:spAutoFit/>
          </a:bodyPr>
          <a:lstStyle/>
          <a:p>
            <a:r>
              <a:rPr lang="zh-CN" altLang="en-US" sz="2400" dirty="0">
                <a:latin typeface="Simplex" panose="00000400000000000000" pitchFamily="2" charset="0"/>
              </a:rPr>
              <a:t>对单一投影面而言</a:t>
            </a:r>
            <a:endParaRPr lang="zh-CN" altLang="en-US" sz="2400">
              <a:latin typeface="Simplex" panose="00000400000000000000" pitchFamily="2" charset="0"/>
            </a:endParaRPr>
          </a:p>
        </p:txBody>
      </p:sp>
      <p:sp>
        <p:nvSpPr>
          <p:cNvPr id="645139" name="矩形 645138"/>
          <p:cNvSpPr/>
          <p:nvPr/>
        </p:nvSpPr>
        <p:spPr>
          <a:xfrm>
            <a:off x="178753" y="122555"/>
            <a:ext cx="3744936"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2. </a:t>
            </a:r>
            <a:r>
              <a:rPr lang="zh-CN" altLang="en-US" sz="2400" dirty="0">
                <a:solidFill>
                  <a:srgbClr val="C00000"/>
                </a:solidFill>
                <a:latin typeface="黑体" panose="02010609060101010101" pitchFamily="2" charset="-122"/>
                <a:ea typeface="黑体" panose="02010609060101010101" pitchFamily="2" charset="-122"/>
              </a:rPr>
              <a:t>平面的分类和投影特性</a:t>
            </a:r>
          </a:p>
        </p:txBody>
      </p:sp>
      <p:sp>
        <p:nvSpPr>
          <p:cNvPr id="645141" name="矩形 645140"/>
          <p:cNvSpPr/>
          <p:nvPr/>
        </p:nvSpPr>
        <p:spPr>
          <a:xfrm>
            <a:off x="682943" y="582613"/>
            <a:ext cx="6924675" cy="457200"/>
          </a:xfrm>
          <a:prstGeom prst="rect">
            <a:avLst/>
          </a:prstGeom>
          <a:noFill/>
          <a:ln w="9525">
            <a:noFill/>
          </a:ln>
        </p:spPr>
        <p:txBody>
          <a:bodyPr wrap="none" anchor="t" anchorCtr="0">
            <a:spAutoFit/>
          </a:bodyPr>
          <a:lstStyle/>
          <a:p>
            <a:r>
              <a:rPr lang="zh-CN" altLang="en-US" sz="2400" dirty="0">
                <a:solidFill>
                  <a:srgbClr val="0000CC"/>
                </a:solidFill>
                <a:latin typeface="Times New Roman" panose="02020603050405020304" pitchFamily="18" charset="0"/>
              </a:rPr>
              <a:t>平面的投影是由平面对投影面的相对位置所决定的</a:t>
            </a:r>
          </a:p>
        </p:txBody>
      </p:sp>
      <p:sp>
        <p:nvSpPr>
          <p:cNvPr id="645143" name="矩形 645142"/>
          <p:cNvSpPr/>
          <p:nvPr/>
        </p:nvSpPr>
        <p:spPr>
          <a:xfrm>
            <a:off x="395288" y="982663"/>
            <a:ext cx="4927600" cy="460375"/>
          </a:xfrm>
          <a:prstGeom prst="rect">
            <a:avLst/>
          </a:prstGeom>
          <a:noFill/>
          <a:ln w="9525">
            <a:noFill/>
          </a:ln>
        </p:spPr>
        <p:txBody>
          <a:bodyPr wrap="none" anchor="t" anchorCtr="0">
            <a:spAutoFit/>
          </a:bodyPr>
          <a:lstStyle/>
          <a:p>
            <a:r>
              <a:rPr lang="zh-CN" altLang="en-US" sz="2400" dirty="0">
                <a:solidFill>
                  <a:srgbClr val="990099"/>
                </a:solidFill>
                <a:latin typeface="黑体" panose="02010609060101010101" pitchFamily="2" charset="-122"/>
                <a:ea typeface="黑体" panose="02010609060101010101" pitchFamily="2" charset="-122"/>
              </a:rPr>
              <a:t>（</a:t>
            </a:r>
            <a:r>
              <a:rPr lang="en-US" altLang="zh-CN" sz="2400" dirty="0">
                <a:solidFill>
                  <a:srgbClr val="990099"/>
                </a:solidFill>
                <a:latin typeface="黑体" panose="02010609060101010101" pitchFamily="2" charset="-122"/>
                <a:ea typeface="黑体" panose="02010609060101010101" pitchFamily="2" charset="-122"/>
              </a:rPr>
              <a:t>1</a:t>
            </a:r>
            <a:r>
              <a:rPr lang="zh-CN" altLang="en-US" sz="2400" dirty="0">
                <a:solidFill>
                  <a:srgbClr val="990099"/>
                </a:solidFill>
                <a:latin typeface="黑体" panose="02010609060101010101" pitchFamily="2" charset="-122"/>
                <a:ea typeface="黑体" panose="02010609060101010101" pitchFamily="2" charset="-122"/>
              </a:rPr>
              <a:t>）平面对单一投影面的投影特性</a:t>
            </a:r>
          </a:p>
        </p:txBody>
      </p:sp>
      <p:grpSp>
        <p:nvGrpSpPr>
          <p:cNvPr id="645147" name="组合 645146"/>
          <p:cNvGrpSpPr/>
          <p:nvPr/>
        </p:nvGrpSpPr>
        <p:grpSpPr>
          <a:xfrm>
            <a:off x="1331913" y="5013325"/>
            <a:ext cx="6546850" cy="1316038"/>
            <a:chOff x="1111" y="2296"/>
            <a:chExt cx="4124" cy="829"/>
          </a:xfrm>
        </p:grpSpPr>
        <p:sp>
          <p:nvSpPr>
            <p:cNvPr id="645148" name="直接连接符 645147"/>
            <p:cNvSpPr/>
            <p:nvPr/>
          </p:nvSpPr>
          <p:spPr>
            <a:xfrm>
              <a:off x="1111" y="2296"/>
              <a:ext cx="3287" cy="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645149" name="直接连接符 645148"/>
            <p:cNvSpPr/>
            <p:nvPr/>
          </p:nvSpPr>
          <p:spPr>
            <a:xfrm>
              <a:off x="1111" y="2296"/>
              <a:ext cx="829" cy="82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5150" name="直接连接符 645149"/>
            <p:cNvSpPr/>
            <p:nvPr/>
          </p:nvSpPr>
          <p:spPr>
            <a:xfrm>
              <a:off x="4406" y="2296"/>
              <a:ext cx="829" cy="829"/>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645151" name="直接连接符 645150"/>
            <p:cNvSpPr/>
            <p:nvPr/>
          </p:nvSpPr>
          <p:spPr>
            <a:xfrm>
              <a:off x="1940" y="3125"/>
              <a:ext cx="3287" cy="0"/>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45152" name="组合 645151"/>
            <p:cNvGrpSpPr>
              <a:grpSpLocks noChangeAspect="1"/>
            </p:cNvGrpSpPr>
            <p:nvPr/>
          </p:nvGrpSpPr>
          <p:grpSpPr>
            <a:xfrm>
              <a:off x="1940" y="2953"/>
              <a:ext cx="96" cy="136"/>
              <a:chOff x="1747" y="2477"/>
              <a:chExt cx="80" cy="113"/>
            </a:xfrm>
          </p:grpSpPr>
          <p:sp>
            <p:nvSpPr>
              <p:cNvPr id="645153" name="直接连接符 645152"/>
              <p:cNvSpPr>
                <a:spLocks noChangeAspect="1"/>
              </p:cNvSpPr>
              <p:nvPr/>
            </p:nvSpPr>
            <p:spPr>
              <a:xfrm flipH="1" flipV="1">
                <a:off x="1747" y="2512"/>
                <a:ext cx="46" cy="7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5154" name="直接连接符 645153"/>
              <p:cNvSpPr>
                <a:spLocks noChangeAspect="1"/>
              </p:cNvSpPr>
              <p:nvPr/>
            </p:nvSpPr>
            <p:spPr>
              <a:xfrm flipV="1">
                <a:off x="1768" y="2512"/>
                <a:ext cx="34" cy="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5155" name="直接连接符 645154"/>
              <p:cNvSpPr>
                <a:spLocks noChangeAspect="1"/>
              </p:cNvSpPr>
              <p:nvPr/>
            </p:nvSpPr>
            <p:spPr>
              <a:xfrm>
                <a:off x="1782" y="2477"/>
                <a:ext cx="45" cy="79"/>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grpSp>
      <p:grpSp>
        <p:nvGrpSpPr>
          <p:cNvPr id="645156" name="组合 645155"/>
          <p:cNvGrpSpPr/>
          <p:nvPr/>
        </p:nvGrpSpPr>
        <p:grpSpPr>
          <a:xfrm>
            <a:off x="2124075" y="4076700"/>
            <a:ext cx="1414463" cy="452438"/>
            <a:chOff x="1610" y="1706"/>
            <a:chExt cx="891" cy="285"/>
          </a:xfrm>
        </p:grpSpPr>
        <p:sp>
          <p:nvSpPr>
            <p:cNvPr id="645157" name="直接连接符 645156"/>
            <p:cNvSpPr>
              <a:spLocks noChangeAspect="1"/>
            </p:cNvSpPr>
            <p:nvPr/>
          </p:nvSpPr>
          <p:spPr>
            <a:xfrm>
              <a:off x="1893" y="1991"/>
              <a:ext cx="608"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58" name="直接连接符 645157"/>
            <p:cNvSpPr>
              <a:spLocks noChangeAspect="1"/>
            </p:cNvSpPr>
            <p:nvPr/>
          </p:nvSpPr>
          <p:spPr>
            <a:xfrm>
              <a:off x="1610" y="1706"/>
              <a:ext cx="283" cy="285"/>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59" name="直接连接符 645158"/>
            <p:cNvSpPr>
              <a:spLocks noChangeAspect="1"/>
            </p:cNvSpPr>
            <p:nvPr/>
          </p:nvSpPr>
          <p:spPr>
            <a:xfrm>
              <a:off x="1610" y="1706"/>
              <a:ext cx="606"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60" name="直接连接符 645159"/>
            <p:cNvSpPr>
              <a:spLocks noChangeAspect="1"/>
            </p:cNvSpPr>
            <p:nvPr/>
          </p:nvSpPr>
          <p:spPr>
            <a:xfrm>
              <a:off x="2216" y="1706"/>
              <a:ext cx="285" cy="285"/>
            </a:xfrm>
            <a:prstGeom prst="line">
              <a:avLst/>
            </a:prstGeom>
            <a:ln w="57150" cap="flat" cmpd="sng">
              <a:solidFill>
                <a:srgbClr val="3333FF"/>
              </a:solidFill>
              <a:prstDash val="solid"/>
              <a:headEnd type="none" w="med" len="med"/>
              <a:tailEnd type="none" w="med" len="med"/>
            </a:ln>
          </p:spPr>
          <p:txBody>
            <a:bodyPr/>
            <a:lstStyle/>
            <a:p>
              <a:endParaRPr lang="zh-CN" altLang="en-US"/>
            </a:p>
          </p:txBody>
        </p:sp>
        <p:grpSp>
          <p:nvGrpSpPr>
            <p:cNvPr id="645161" name="组合 645160"/>
            <p:cNvGrpSpPr/>
            <p:nvPr/>
          </p:nvGrpSpPr>
          <p:grpSpPr>
            <a:xfrm>
              <a:off x="1963" y="1813"/>
              <a:ext cx="92" cy="95"/>
              <a:chOff x="1963" y="1813"/>
              <a:chExt cx="71" cy="95"/>
            </a:xfrm>
          </p:grpSpPr>
          <p:sp>
            <p:nvSpPr>
              <p:cNvPr id="645162" name="任意多边形 645161"/>
              <p:cNvSpPr>
                <a:spLocks noChangeAspect="1"/>
              </p:cNvSpPr>
              <p:nvPr/>
            </p:nvSpPr>
            <p:spPr>
              <a:xfrm>
                <a:off x="1963" y="1813"/>
                <a:ext cx="52" cy="95"/>
              </a:xfrm>
              <a:custGeom>
                <a:avLst/>
                <a:gdLst/>
                <a:ahLst/>
                <a:cxnLst/>
                <a:rect l="0" t="0" r="0" b="0"/>
                <a:pathLst>
                  <a:path w="258" h="473">
                    <a:moveTo>
                      <a:pt x="0" y="473"/>
                    </a:moveTo>
                    <a:lnTo>
                      <a:pt x="127" y="0"/>
                    </a:lnTo>
                    <a:lnTo>
                      <a:pt x="258" y="0"/>
                    </a:lnTo>
                  </a:path>
                </a:pathLst>
              </a:custGeom>
              <a:noFill/>
              <a:ln w="28575" cap="flat" cmpd="sng">
                <a:solidFill>
                  <a:srgbClr val="3333FF"/>
                </a:solidFill>
                <a:prstDash val="solid"/>
                <a:headEnd type="none" w="med" len="med"/>
                <a:tailEnd type="none" w="med" len="med"/>
              </a:ln>
            </p:spPr>
            <p:txBody>
              <a:bodyPr/>
              <a:lstStyle/>
              <a:p>
                <a:endParaRPr lang="zh-CN" altLang="en-US"/>
              </a:p>
            </p:txBody>
          </p:sp>
          <p:sp>
            <p:nvSpPr>
              <p:cNvPr id="645163" name="任意多边形 645162"/>
              <p:cNvSpPr>
                <a:spLocks noChangeAspect="1"/>
              </p:cNvSpPr>
              <p:nvPr/>
            </p:nvSpPr>
            <p:spPr>
              <a:xfrm>
                <a:off x="2000" y="1813"/>
                <a:ext cx="34" cy="53"/>
              </a:xfrm>
              <a:custGeom>
                <a:avLst/>
                <a:gdLst/>
                <a:ahLst/>
                <a:cxnLst/>
                <a:rect l="0" t="0" r="0" b="0"/>
                <a:pathLst>
                  <a:path w="167" h="263">
                    <a:moveTo>
                      <a:pt x="0" y="263"/>
                    </a:moveTo>
                    <a:lnTo>
                      <a:pt x="104" y="224"/>
                    </a:lnTo>
                    <a:lnTo>
                      <a:pt x="167" y="131"/>
                    </a:lnTo>
                    <a:lnTo>
                      <a:pt x="154" y="38"/>
                    </a:lnTo>
                    <a:lnTo>
                      <a:pt x="71" y="0"/>
                    </a:lnTo>
                  </a:path>
                </a:pathLst>
              </a:custGeom>
              <a:noFill/>
              <a:ln w="28575" cap="flat" cmpd="sng">
                <a:solidFill>
                  <a:srgbClr val="3333FF"/>
                </a:solidFill>
                <a:prstDash val="solid"/>
                <a:headEnd type="none" w="med" len="med"/>
                <a:tailEnd type="none" w="med" len="med"/>
              </a:ln>
            </p:spPr>
            <p:txBody>
              <a:bodyPr/>
              <a:lstStyle/>
              <a:p>
                <a:endParaRPr lang="zh-CN" altLang="en-US"/>
              </a:p>
            </p:txBody>
          </p:sp>
          <p:sp>
            <p:nvSpPr>
              <p:cNvPr id="645164" name="直接连接符 645163"/>
              <p:cNvSpPr>
                <a:spLocks noChangeAspect="1"/>
              </p:cNvSpPr>
              <p:nvPr/>
            </p:nvSpPr>
            <p:spPr>
              <a:xfrm flipH="1">
                <a:off x="1974" y="1866"/>
                <a:ext cx="26" cy="0"/>
              </a:xfrm>
              <a:prstGeom prst="line">
                <a:avLst/>
              </a:prstGeom>
              <a:ln w="28575" cap="flat" cmpd="sng">
                <a:solidFill>
                  <a:srgbClr val="3333FF"/>
                </a:solidFill>
                <a:prstDash val="solid"/>
                <a:headEnd type="none" w="med" len="med"/>
                <a:tailEnd type="none" w="med" len="med"/>
              </a:ln>
            </p:spPr>
            <p:txBody>
              <a:bodyPr/>
              <a:lstStyle/>
              <a:p>
                <a:endParaRPr lang="zh-CN" altLang="en-US"/>
              </a:p>
            </p:txBody>
          </p:sp>
        </p:grpSp>
      </p:grpSp>
      <p:grpSp>
        <p:nvGrpSpPr>
          <p:cNvPr id="645219" name="组合 645218"/>
          <p:cNvGrpSpPr/>
          <p:nvPr/>
        </p:nvGrpSpPr>
        <p:grpSpPr>
          <a:xfrm>
            <a:off x="5418138" y="3933825"/>
            <a:ext cx="1317625" cy="788988"/>
            <a:chOff x="3413" y="2478"/>
            <a:chExt cx="830" cy="497"/>
          </a:xfrm>
        </p:grpSpPr>
        <p:sp>
          <p:nvSpPr>
            <p:cNvPr id="645165" name="直接连接符 645164"/>
            <p:cNvSpPr/>
            <p:nvPr/>
          </p:nvSpPr>
          <p:spPr>
            <a:xfrm flipV="1">
              <a:off x="3708" y="2724"/>
              <a:ext cx="535" cy="251"/>
            </a:xfrm>
            <a:prstGeom prst="line">
              <a:avLst/>
            </a:prstGeom>
            <a:ln w="57150" cap="flat" cmpd="sng">
              <a:solidFill>
                <a:srgbClr val="006600"/>
              </a:solidFill>
              <a:prstDash val="solid"/>
              <a:headEnd type="none" w="med" len="med"/>
              <a:tailEnd type="none" w="med" len="med"/>
            </a:ln>
          </p:spPr>
          <p:txBody>
            <a:bodyPr/>
            <a:lstStyle/>
            <a:p>
              <a:endParaRPr lang="zh-CN" altLang="en-US"/>
            </a:p>
          </p:txBody>
        </p:sp>
        <p:grpSp>
          <p:nvGrpSpPr>
            <p:cNvPr id="645166" name="组合 645165"/>
            <p:cNvGrpSpPr/>
            <p:nvPr/>
          </p:nvGrpSpPr>
          <p:grpSpPr>
            <a:xfrm>
              <a:off x="3413" y="2478"/>
              <a:ext cx="830" cy="497"/>
              <a:chOff x="3685" y="1616"/>
              <a:chExt cx="830" cy="497"/>
            </a:xfrm>
          </p:grpSpPr>
          <p:sp>
            <p:nvSpPr>
              <p:cNvPr id="645167" name="直接连接符 645166"/>
              <p:cNvSpPr/>
              <p:nvPr/>
            </p:nvSpPr>
            <p:spPr>
              <a:xfrm>
                <a:off x="3685" y="1866"/>
                <a:ext cx="295" cy="247"/>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68" name="直接连接符 645167"/>
              <p:cNvSpPr/>
              <p:nvPr/>
            </p:nvSpPr>
            <p:spPr>
              <a:xfrm flipV="1">
                <a:off x="3685" y="1616"/>
                <a:ext cx="535" cy="250"/>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69" name="直接连接符 645168"/>
              <p:cNvSpPr/>
              <p:nvPr/>
            </p:nvSpPr>
            <p:spPr>
              <a:xfrm>
                <a:off x="4220" y="1616"/>
                <a:ext cx="295" cy="246"/>
              </a:xfrm>
              <a:prstGeom prst="line">
                <a:avLst/>
              </a:prstGeom>
              <a:ln w="57150" cap="flat" cmpd="sng">
                <a:solidFill>
                  <a:srgbClr val="006600"/>
                </a:solidFill>
                <a:prstDash val="solid"/>
                <a:headEnd type="none" w="med" len="med"/>
                <a:tailEnd type="none" w="med" len="med"/>
              </a:ln>
            </p:spPr>
            <p:txBody>
              <a:bodyPr/>
              <a:lstStyle/>
              <a:p>
                <a:endParaRPr lang="zh-CN" altLang="en-US"/>
              </a:p>
            </p:txBody>
          </p:sp>
          <p:grpSp>
            <p:nvGrpSpPr>
              <p:cNvPr id="645170" name="组合 645169"/>
              <p:cNvGrpSpPr/>
              <p:nvPr/>
            </p:nvGrpSpPr>
            <p:grpSpPr>
              <a:xfrm>
                <a:off x="4054" y="1871"/>
                <a:ext cx="90" cy="78"/>
                <a:chOff x="4054" y="1871"/>
                <a:chExt cx="69" cy="78"/>
              </a:xfrm>
            </p:grpSpPr>
            <p:sp>
              <p:nvSpPr>
                <p:cNvPr id="645171" name="任意多边形 645170"/>
                <p:cNvSpPr/>
                <p:nvPr/>
              </p:nvSpPr>
              <p:spPr>
                <a:xfrm>
                  <a:off x="4070" y="1871"/>
                  <a:ext cx="53" cy="45"/>
                </a:xfrm>
                <a:custGeom>
                  <a:avLst/>
                  <a:gdLst/>
                  <a:ahLst/>
                  <a:cxnLst/>
                  <a:rect l="0" t="0" r="0" b="0"/>
                  <a:pathLst>
                    <a:path w="261" h="272">
                      <a:moveTo>
                        <a:pt x="261" y="25"/>
                      </a:moveTo>
                      <a:lnTo>
                        <a:pt x="137" y="0"/>
                      </a:lnTo>
                      <a:lnTo>
                        <a:pt x="44" y="38"/>
                      </a:lnTo>
                      <a:lnTo>
                        <a:pt x="0" y="127"/>
                      </a:lnTo>
                      <a:lnTo>
                        <a:pt x="36" y="199"/>
                      </a:lnTo>
                      <a:lnTo>
                        <a:pt x="163" y="272"/>
                      </a:lnTo>
                    </a:path>
                  </a:pathLst>
                </a:custGeom>
                <a:noFill/>
                <a:ln w="28575" cap="flat" cmpd="sng">
                  <a:solidFill>
                    <a:srgbClr val="006600"/>
                  </a:solidFill>
                  <a:prstDash val="solid"/>
                  <a:headEnd type="none" w="med" len="med"/>
                  <a:tailEnd type="none" w="med" len="med"/>
                </a:ln>
              </p:spPr>
              <p:txBody>
                <a:bodyPr/>
                <a:lstStyle/>
                <a:p>
                  <a:endParaRPr lang="zh-CN" altLang="en-US"/>
                </a:p>
              </p:txBody>
            </p:sp>
            <p:sp>
              <p:nvSpPr>
                <p:cNvPr id="645172" name="任意多边形 645171"/>
                <p:cNvSpPr/>
                <p:nvPr/>
              </p:nvSpPr>
              <p:spPr>
                <a:xfrm>
                  <a:off x="4082" y="1916"/>
                  <a:ext cx="28" cy="33"/>
                </a:xfrm>
                <a:custGeom>
                  <a:avLst/>
                  <a:gdLst/>
                  <a:ahLst/>
                  <a:cxnLst/>
                  <a:rect l="0" t="0" r="0" b="0"/>
                  <a:pathLst>
                    <a:path w="137" h="200">
                      <a:moveTo>
                        <a:pt x="0" y="200"/>
                      </a:moveTo>
                      <a:lnTo>
                        <a:pt x="91" y="162"/>
                      </a:lnTo>
                      <a:lnTo>
                        <a:pt x="137" y="72"/>
                      </a:lnTo>
                      <a:lnTo>
                        <a:pt x="100" y="0"/>
                      </a:lnTo>
                    </a:path>
                  </a:pathLst>
                </a:custGeom>
                <a:noFill/>
                <a:ln w="28575" cap="flat" cmpd="sng">
                  <a:solidFill>
                    <a:srgbClr val="006600"/>
                  </a:solidFill>
                  <a:prstDash val="solid"/>
                  <a:headEnd type="none" w="med" len="med"/>
                  <a:tailEnd type="none" w="med" len="med"/>
                </a:ln>
              </p:spPr>
              <p:txBody>
                <a:bodyPr/>
                <a:lstStyle/>
                <a:p>
                  <a:endParaRPr lang="zh-CN" altLang="en-US"/>
                </a:p>
              </p:txBody>
            </p:sp>
            <p:sp>
              <p:nvSpPr>
                <p:cNvPr id="645173" name="直接连接符 645172"/>
                <p:cNvSpPr/>
                <p:nvPr/>
              </p:nvSpPr>
              <p:spPr>
                <a:xfrm>
                  <a:off x="4054" y="1941"/>
                  <a:ext cx="28" cy="8"/>
                </a:xfrm>
                <a:prstGeom prst="line">
                  <a:avLst/>
                </a:prstGeom>
                <a:ln w="28575" cap="flat" cmpd="sng">
                  <a:solidFill>
                    <a:srgbClr val="006600"/>
                  </a:solidFill>
                  <a:prstDash val="solid"/>
                  <a:headEnd type="none" w="med" len="med"/>
                  <a:tailEnd type="none" w="med" len="med"/>
                </a:ln>
              </p:spPr>
              <p:txBody>
                <a:bodyPr/>
                <a:lstStyle/>
                <a:p>
                  <a:endParaRPr lang="zh-CN" altLang="en-US"/>
                </a:p>
              </p:txBody>
            </p:sp>
          </p:grpSp>
        </p:grpSp>
      </p:grpSp>
      <p:grpSp>
        <p:nvGrpSpPr>
          <p:cNvPr id="645174" name="组合 645173"/>
          <p:cNvGrpSpPr/>
          <p:nvPr/>
        </p:nvGrpSpPr>
        <p:grpSpPr>
          <a:xfrm>
            <a:off x="5418138" y="3933825"/>
            <a:ext cx="1317625" cy="1978025"/>
            <a:chOff x="3685" y="1616"/>
            <a:chExt cx="830" cy="1246"/>
          </a:xfrm>
        </p:grpSpPr>
        <p:sp>
          <p:nvSpPr>
            <p:cNvPr id="645175" name="直接连接符 645174"/>
            <p:cNvSpPr/>
            <p:nvPr/>
          </p:nvSpPr>
          <p:spPr>
            <a:xfrm>
              <a:off x="3685" y="2616"/>
              <a:ext cx="295" cy="246"/>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76" name="直接连接符 645175"/>
            <p:cNvSpPr/>
            <p:nvPr/>
          </p:nvSpPr>
          <p:spPr>
            <a:xfrm>
              <a:off x="4220" y="2616"/>
              <a:ext cx="295" cy="246"/>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77" name="直接连接符 645176"/>
            <p:cNvSpPr/>
            <p:nvPr/>
          </p:nvSpPr>
          <p:spPr>
            <a:xfrm>
              <a:off x="3980" y="2862"/>
              <a:ext cx="535" cy="0"/>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78" name="直接连接符 645177"/>
            <p:cNvSpPr/>
            <p:nvPr/>
          </p:nvSpPr>
          <p:spPr>
            <a:xfrm>
              <a:off x="3685" y="2616"/>
              <a:ext cx="535" cy="0"/>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645179" name="直接连接符 645178"/>
            <p:cNvSpPr/>
            <p:nvPr/>
          </p:nvSpPr>
          <p:spPr>
            <a:xfrm>
              <a:off x="3685" y="1888"/>
              <a:ext cx="0" cy="7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80" name="直接连接符 645179"/>
            <p:cNvSpPr/>
            <p:nvPr/>
          </p:nvSpPr>
          <p:spPr>
            <a:xfrm>
              <a:off x="3980" y="2115"/>
              <a:ext cx="0" cy="7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81" name="直接连接符 645180"/>
            <p:cNvSpPr/>
            <p:nvPr/>
          </p:nvSpPr>
          <p:spPr>
            <a:xfrm>
              <a:off x="4515" y="1842"/>
              <a:ext cx="0" cy="10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82" name="直接连接符 645181"/>
            <p:cNvSpPr/>
            <p:nvPr/>
          </p:nvSpPr>
          <p:spPr>
            <a:xfrm>
              <a:off x="4220" y="1616"/>
              <a:ext cx="0" cy="100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45183" name="组合 645182"/>
            <p:cNvGrpSpPr/>
            <p:nvPr/>
          </p:nvGrpSpPr>
          <p:grpSpPr>
            <a:xfrm>
              <a:off x="4107" y="2718"/>
              <a:ext cx="86" cy="52"/>
              <a:chOff x="4107" y="2718"/>
              <a:chExt cx="51" cy="52"/>
            </a:xfrm>
          </p:grpSpPr>
          <p:sp>
            <p:nvSpPr>
              <p:cNvPr id="645184" name="任意多边形 645183"/>
              <p:cNvSpPr/>
              <p:nvPr/>
            </p:nvSpPr>
            <p:spPr>
              <a:xfrm>
                <a:off x="4118" y="2718"/>
                <a:ext cx="40" cy="31"/>
              </a:xfrm>
              <a:custGeom>
                <a:avLst/>
                <a:gdLst/>
                <a:ahLst/>
                <a:cxnLst/>
                <a:rect l="0" t="0" r="0" b="0"/>
                <a:pathLst>
                  <a:path w="199" h="189">
                    <a:moveTo>
                      <a:pt x="199" y="27"/>
                    </a:moveTo>
                    <a:lnTo>
                      <a:pt x="88" y="0"/>
                    </a:lnTo>
                    <a:lnTo>
                      <a:pt x="30" y="21"/>
                    </a:lnTo>
                    <a:lnTo>
                      <a:pt x="0" y="74"/>
                    </a:lnTo>
                    <a:lnTo>
                      <a:pt x="20" y="119"/>
                    </a:lnTo>
                    <a:lnTo>
                      <a:pt x="146" y="189"/>
                    </a:lnTo>
                  </a:path>
                </a:pathLst>
              </a:custGeom>
              <a:noFill/>
              <a:ln w="28575" cap="flat" cmpd="sng">
                <a:solidFill>
                  <a:srgbClr val="006600"/>
                </a:solidFill>
                <a:prstDash val="solid"/>
                <a:headEnd type="none" w="med" len="med"/>
                <a:tailEnd type="none" w="med" len="med"/>
              </a:ln>
            </p:spPr>
            <p:txBody>
              <a:bodyPr/>
              <a:lstStyle/>
              <a:p>
                <a:endParaRPr lang="zh-CN" altLang="en-US"/>
              </a:p>
            </p:txBody>
          </p:sp>
          <p:sp>
            <p:nvSpPr>
              <p:cNvPr id="645185" name="任意多边形 645184"/>
              <p:cNvSpPr/>
              <p:nvPr/>
            </p:nvSpPr>
            <p:spPr>
              <a:xfrm>
                <a:off x="4135" y="2749"/>
                <a:ext cx="17" cy="21"/>
              </a:xfrm>
              <a:custGeom>
                <a:avLst/>
                <a:gdLst/>
                <a:ahLst/>
                <a:cxnLst/>
                <a:rect l="0" t="0" r="0" b="0"/>
                <a:pathLst>
                  <a:path w="85" h="125">
                    <a:moveTo>
                      <a:pt x="0" y="125"/>
                    </a:moveTo>
                    <a:lnTo>
                      <a:pt x="58" y="100"/>
                    </a:lnTo>
                    <a:lnTo>
                      <a:pt x="85" y="45"/>
                    </a:lnTo>
                    <a:lnTo>
                      <a:pt x="63" y="0"/>
                    </a:lnTo>
                  </a:path>
                </a:pathLst>
              </a:custGeom>
              <a:noFill/>
              <a:ln w="28575" cap="flat" cmpd="sng">
                <a:solidFill>
                  <a:srgbClr val="006600"/>
                </a:solidFill>
                <a:prstDash val="solid"/>
                <a:headEnd type="none" w="med" len="med"/>
                <a:tailEnd type="none" w="med" len="med"/>
              </a:ln>
            </p:spPr>
            <p:txBody>
              <a:bodyPr/>
              <a:lstStyle/>
              <a:p>
                <a:endParaRPr lang="zh-CN" altLang="en-US"/>
              </a:p>
            </p:txBody>
          </p:sp>
          <p:sp>
            <p:nvSpPr>
              <p:cNvPr id="645186" name="直接连接符 645185"/>
              <p:cNvSpPr/>
              <p:nvPr/>
            </p:nvSpPr>
            <p:spPr>
              <a:xfrm>
                <a:off x="4107" y="2766"/>
                <a:ext cx="28" cy="4"/>
              </a:xfrm>
              <a:prstGeom prst="line">
                <a:avLst/>
              </a:prstGeom>
              <a:ln w="28575" cap="flat" cmpd="sng">
                <a:solidFill>
                  <a:srgbClr val="006600"/>
                </a:solidFill>
                <a:prstDash val="solid"/>
                <a:headEnd type="none" w="med" len="med"/>
                <a:tailEnd type="none" w="med" len="med"/>
              </a:ln>
            </p:spPr>
            <p:txBody>
              <a:bodyPr/>
              <a:lstStyle/>
              <a:p>
                <a:endParaRPr lang="zh-CN" altLang="en-US"/>
              </a:p>
            </p:txBody>
          </p:sp>
        </p:grpSp>
      </p:grpSp>
      <p:grpSp>
        <p:nvGrpSpPr>
          <p:cNvPr id="645187" name="组合 645186"/>
          <p:cNvGrpSpPr/>
          <p:nvPr/>
        </p:nvGrpSpPr>
        <p:grpSpPr>
          <a:xfrm>
            <a:off x="2124075" y="4076700"/>
            <a:ext cx="1414463" cy="1728788"/>
            <a:chOff x="1610" y="1706"/>
            <a:chExt cx="891" cy="1089"/>
          </a:xfrm>
        </p:grpSpPr>
        <p:sp>
          <p:nvSpPr>
            <p:cNvPr id="645188" name="直接连接符 645187"/>
            <p:cNvSpPr>
              <a:spLocks noChangeAspect="1"/>
            </p:cNvSpPr>
            <p:nvPr/>
          </p:nvSpPr>
          <p:spPr>
            <a:xfrm>
              <a:off x="1893" y="1979"/>
              <a:ext cx="0" cy="81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89" name="直接连接符 645188"/>
            <p:cNvSpPr>
              <a:spLocks noChangeAspect="1"/>
            </p:cNvSpPr>
            <p:nvPr/>
          </p:nvSpPr>
          <p:spPr>
            <a:xfrm>
              <a:off x="2501" y="1979"/>
              <a:ext cx="0" cy="81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90" name="直接连接符 645189"/>
            <p:cNvSpPr>
              <a:spLocks noChangeAspect="1"/>
            </p:cNvSpPr>
            <p:nvPr/>
          </p:nvSpPr>
          <p:spPr>
            <a:xfrm>
              <a:off x="2216" y="2512"/>
              <a:ext cx="285" cy="283"/>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91" name="直接连接符 645190"/>
            <p:cNvSpPr>
              <a:spLocks noChangeAspect="1"/>
            </p:cNvSpPr>
            <p:nvPr/>
          </p:nvSpPr>
          <p:spPr>
            <a:xfrm>
              <a:off x="1893" y="2795"/>
              <a:ext cx="608"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92" name="直接连接符 645191"/>
            <p:cNvSpPr>
              <a:spLocks noChangeAspect="1"/>
            </p:cNvSpPr>
            <p:nvPr/>
          </p:nvSpPr>
          <p:spPr>
            <a:xfrm>
              <a:off x="1610" y="1706"/>
              <a:ext cx="0" cy="80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93" name="直接连接符 645192"/>
            <p:cNvSpPr>
              <a:spLocks noChangeAspect="1"/>
            </p:cNvSpPr>
            <p:nvPr/>
          </p:nvSpPr>
          <p:spPr>
            <a:xfrm>
              <a:off x="1610" y="2512"/>
              <a:ext cx="606"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645194" name="直接连接符 645193"/>
            <p:cNvSpPr>
              <a:spLocks noChangeAspect="1"/>
            </p:cNvSpPr>
            <p:nvPr/>
          </p:nvSpPr>
          <p:spPr>
            <a:xfrm>
              <a:off x="2216" y="1706"/>
              <a:ext cx="0" cy="80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195" name="直接连接符 645194"/>
            <p:cNvSpPr>
              <a:spLocks noChangeAspect="1"/>
            </p:cNvSpPr>
            <p:nvPr/>
          </p:nvSpPr>
          <p:spPr>
            <a:xfrm>
              <a:off x="1610" y="2512"/>
              <a:ext cx="283" cy="283"/>
            </a:xfrm>
            <a:prstGeom prst="line">
              <a:avLst/>
            </a:prstGeom>
            <a:ln w="57150" cap="flat" cmpd="sng">
              <a:solidFill>
                <a:srgbClr val="3333FF"/>
              </a:solidFill>
              <a:prstDash val="solid"/>
              <a:headEnd type="none" w="med" len="med"/>
              <a:tailEnd type="none" w="med" len="med"/>
            </a:ln>
          </p:spPr>
          <p:txBody>
            <a:bodyPr/>
            <a:lstStyle/>
            <a:p>
              <a:endParaRPr lang="zh-CN" altLang="en-US"/>
            </a:p>
          </p:txBody>
        </p:sp>
        <p:grpSp>
          <p:nvGrpSpPr>
            <p:cNvPr id="645196" name="组合 645195"/>
            <p:cNvGrpSpPr/>
            <p:nvPr/>
          </p:nvGrpSpPr>
          <p:grpSpPr>
            <a:xfrm>
              <a:off x="2099" y="2609"/>
              <a:ext cx="92" cy="95"/>
              <a:chOff x="1963" y="1813"/>
              <a:chExt cx="71" cy="95"/>
            </a:xfrm>
          </p:grpSpPr>
          <p:sp>
            <p:nvSpPr>
              <p:cNvPr id="645197" name="任意多边形 645196"/>
              <p:cNvSpPr>
                <a:spLocks noChangeAspect="1"/>
              </p:cNvSpPr>
              <p:nvPr/>
            </p:nvSpPr>
            <p:spPr>
              <a:xfrm>
                <a:off x="1963" y="1813"/>
                <a:ext cx="52" cy="95"/>
              </a:xfrm>
              <a:custGeom>
                <a:avLst/>
                <a:gdLst/>
                <a:ahLst/>
                <a:cxnLst/>
                <a:rect l="0" t="0" r="0" b="0"/>
                <a:pathLst>
                  <a:path w="258" h="473">
                    <a:moveTo>
                      <a:pt x="0" y="473"/>
                    </a:moveTo>
                    <a:lnTo>
                      <a:pt x="127" y="0"/>
                    </a:lnTo>
                    <a:lnTo>
                      <a:pt x="258" y="0"/>
                    </a:lnTo>
                  </a:path>
                </a:pathLst>
              </a:custGeom>
              <a:noFill/>
              <a:ln w="28575" cap="flat" cmpd="sng">
                <a:solidFill>
                  <a:srgbClr val="3333FF"/>
                </a:solidFill>
                <a:prstDash val="solid"/>
                <a:headEnd type="none" w="med" len="med"/>
                <a:tailEnd type="none" w="med" len="med"/>
              </a:ln>
            </p:spPr>
            <p:txBody>
              <a:bodyPr/>
              <a:lstStyle/>
              <a:p>
                <a:endParaRPr lang="zh-CN" altLang="en-US"/>
              </a:p>
            </p:txBody>
          </p:sp>
          <p:sp>
            <p:nvSpPr>
              <p:cNvPr id="645198" name="任意多边形 645197"/>
              <p:cNvSpPr>
                <a:spLocks noChangeAspect="1"/>
              </p:cNvSpPr>
              <p:nvPr/>
            </p:nvSpPr>
            <p:spPr>
              <a:xfrm>
                <a:off x="2000" y="1813"/>
                <a:ext cx="34" cy="53"/>
              </a:xfrm>
              <a:custGeom>
                <a:avLst/>
                <a:gdLst/>
                <a:ahLst/>
                <a:cxnLst/>
                <a:rect l="0" t="0" r="0" b="0"/>
                <a:pathLst>
                  <a:path w="167" h="263">
                    <a:moveTo>
                      <a:pt x="0" y="263"/>
                    </a:moveTo>
                    <a:lnTo>
                      <a:pt x="104" y="224"/>
                    </a:lnTo>
                    <a:lnTo>
                      <a:pt x="167" y="131"/>
                    </a:lnTo>
                    <a:lnTo>
                      <a:pt x="154" y="38"/>
                    </a:lnTo>
                    <a:lnTo>
                      <a:pt x="71" y="0"/>
                    </a:lnTo>
                  </a:path>
                </a:pathLst>
              </a:custGeom>
              <a:noFill/>
              <a:ln w="28575" cap="flat" cmpd="sng">
                <a:solidFill>
                  <a:srgbClr val="3333FF"/>
                </a:solidFill>
                <a:prstDash val="solid"/>
                <a:headEnd type="none" w="med" len="med"/>
                <a:tailEnd type="none" w="med" len="med"/>
              </a:ln>
            </p:spPr>
            <p:txBody>
              <a:bodyPr/>
              <a:lstStyle/>
              <a:p>
                <a:endParaRPr lang="zh-CN" altLang="en-US"/>
              </a:p>
            </p:txBody>
          </p:sp>
          <p:sp>
            <p:nvSpPr>
              <p:cNvPr id="645199" name="直接连接符 645198"/>
              <p:cNvSpPr>
                <a:spLocks noChangeAspect="1"/>
              </p:cNvSpPr>
              <p:nvPr/>
            </p:nvSpPr>
            <p:spPr>
              <a:xfrm flipH="1">
                <a:off x="1974" y="1866"/>
                <a:ext cx="26" cy="0"/>
              </a:xfrm>
              <a:prstGeom prst="line">
                <a:avLst/>
              </a:prstGeom>
              <a:ln w="28575" cap="flat" cmpd="sng">
                <a:solidFill>
                  <a:srgbClr val="3333FF"/>
                </a:solidFill>
                <a:prstDash val="solid"/>
                <a:headEnd type="none" w="med" len="med"/>
                <a:tailEnd type="none" w="med" len="med"/>
              </a:ln>
            </p:spPr>
            <p:txBody>
              <a:bodyPr/>
              <a:lstStyle/>
              <a:p>
                <a:endParaRPr lang="zh-CN" altLang="en-US"/>
              </a:p>
            </p:txBody>
          </p:sp>
        </p:grpSp>
      </p:grpSp>
      <p:grpSp>
        <p:nvGrpSpPr>
          <p:cNvPr id="645200" name="组合 645199"/>
          <p:cNvGrpSpPr/>
          <p:nvPr/>
        </p:nvGrpSpPr>
        <p:grpSpPr>
          <a:xfrm>
            <a:off x="3995738" y="3573463"/>
            <a:ext cx="1000125" cy="766762"/>
            <a:chOff x="2789" y="1389"/>
            <a:chExt cx="630" cy="483"/>
          </a:xfrm>
        </p:grpSpPr>
        <p:sp>
          <p:nvSpPr>
            <p:cNvPr id="645201" name="直接连接符 645200"/>
            <p:cNvSpPr/>
            <p:nvPr/>
          </p:nvSpPr>
          <p:spPr>
            <a:xfrm flipV="1">
              <a:off x="2789" y="1389"/>
              <a:ext cx="0" cy="362"/>
            </a:xfrm>
            <a:prstGeom prst="line">
              <a:avLst/>
            </a:prstGeom>
            <a:ln w="57150" cap="flat" cmpd="sng">
              <a:solidFill>
                <a:srgbClr val="6600CC"/>
              </a:solidFill>
              <a:prstDash val="solid"/>
              <a:headEnd type="none" w="med" len="med"/>
              <a:tailEnd type="none" w="med" len="med"/>
            </a:ln>
          </p:spPr>
          <p:txBody>
            <a:bodyPr/>
            <a:lstStyle/>
            <a:p>
              <a:endParaRPr lang="zh-CN" altLang="en-US"/>
            </a:p>
          </p:txBody>
        </p:sp>
        <p:sp>
          <p:nvSpPr>
            <p:cNvPr id="645202" name="直接连接符 645201"/>
            <p:cNvSpPr/>
            <p:nvPr/>
          </p:nvSpPr>
          <p:spPr>
            <a:xfrm>
              <a:off x="2789" y="1751"/>
              <a:ext cx="630" cy="121"/>
            </a:xfrm>
            <a:prstGeom prst="line">
              <a:avLst/>
            </a:prstGeom>
            <a:ln w="57150" cap="flat" cmpd="sng">
              <a:solidFill>
                <a:srgbClr val="6600CC"/>
              </a:solidFill>
              <a:prstDash val="solid"/>
              <a:headEnd type="none" w="med" len="med"/>
              <a:tailEnd type="none" w="med" len="med"/>
            </a:ln>
          </p:spPr>
          <p:txBody>
            <a:bodyPr/>
            <a:lstStyle/>
            <a:p>
              <a:endParaRPr lang="zh-CN" altLang="en-US"/>
            </a:p>
          </p:txBody>
        </p:sp>
        <p:sp>
          <p:nvSpPr>
            <p:cNvPr id="645203" name="直接连接符 645202"/>
            <p:cNvSpPr/>
            <p:nvPr/>
          </p:nvSpPr>
          <p:spPr>
            <a:xfrm>
              <a:off x="3419" y="1510"/>
              <a:ext cx="0" cy="362"/>
            </a:xfrm>
            <a:prstGeom prst="line">
              <a:avLst/>
            </a:prstGeom>
            <a:ln w="57150" cap="flat" cmpd="sng">
              <a:solidFill>
                <a:srgbClr val="6600CC"/>
              </a:solidFill>
              <a:prstDash val="solid"/>
              <a:headEnd type="none" w="med" len="med"/>
              <a:tailEnd type="none" w="med" len="med"/>
            </a:ln>
          </p:spPr>
          <p:txBody>
            <a:bodyPr/>
            <a:lstStyle/>
            <a:p>
              <a:endParaRPr lang="zh-CN" altLang="en-US"/>
            </a:p>
          </p:txBody>
        </p:sp>
        <p:sp>
          <p:nvSpPr>
            <p:cNvPr id="645204" name="直接连接符 645203"/>
            <p:cNvSpPr/>
            <p:nvPr/>
          </p:nvSpPr>
          <p:spPr>
            <a:xfrm>
              <a:off x="2789" y="1389"/>
              <a:ext cx="630" cy="121"/>
            </a:xfrm>
            <a:prstGeom prst="line">
              <a:avLst/>
            </a:prstGeom>
            <a:ln w="57150" cap="flat" cmpd="sng">
              <a:solidFill>
                <a:srgbClr val="6600CC"/>
              </a:solidFill>
              <a:prstDash val="solid"/>
              <a:headEnd type="none" w="med" len="med"/>
              <a:tailEnd type="none" w="med" len="med"/>
            </a:ln>
          </p:spPr>
          <p:txBody>
            <a:bodyPr/>
            <a:lstStyle/>
            <a:p>
              <a:endParaRPr lang="zh-CN" altLang="en-US"/>
            </a:p>
          </p:txBody>
        </p:sp>
        <p:grpSp>
          <p:nvGrpSpPr>
            <p:cNvPr id="645205" name="组合 645204"/>
            <p:cNvGrpSpPr>
              <a:grpSpLocks noChangeAspect="1"/>
            </p:cNvGrpSpPr>
            <p:nvPr/>
          </p:nvGrpSpPr>
          <p:grpSpPr>
            <a:xfrm>
              <a:off x="3061" y="1570"/>
              <a:ext cx="123" cy="136"/>
              <a:chOff x="2926" y="792"/>
              <a:chExt cx="50" cy="73"/>
            </a:xfrm>
          </p:grpSpPr>
          <p:sp>
            <p:nvSpPr>
              <p:cNvPr id="645206" name="直接连接符 645205"/>
              <p:cNvSpPr>
                <a:spLocks noChangeAspect="1"/>
              </p:cNvSpPr>
              <p:nvPr/>
            </p:nvSpPr>
            <p:spPr>
              <a:xfrm flipV="1">
                <a:off x="2926" y="812"/>
                <a:ext cx="9" cy="33"/>
              </a:xfrm>
              <a:prstGeom prst="line">
                <a:avLst/>
              </a:prstGeom>
              <a:ln w="28575" cap="flat" cmpd="sng">
                <a:solidFill>
                  <a:srgbClr val="6600CC"/>
                </a:solidFill>
                <a:prstDash val="solid"/>
                <a:headEnd type="none" w="med" len="med"/>
                <a:tailEnd type="none" w="med" len="med"/>
              </a:ln>
            </p:spPr>
            <p:txBody>
              <a:bodyPr/>
              <a:lstStyle/>
              <a:p>
                <a:endParaRPr lang="zh-CN" altLang="en-US"/>
              </a:p>
            </p:txBody>
          </p:sp>
          <p:sp>
            <p:nvSpPr>
              <p:cNvPr id="645207" name="任意多边形 645206"/>
              <p:cNvSpPr>
                <a:spLocks noChangeAspect="1"/>
              </p:cNvSpPr>
              <p:nvPr/>
            </p:nvSpPr>
            <p:spPr>
              <a:xfrm>
                <a:off x="2935" y="792"/>
                <a:ext cx="41" cy="20"/>
              </a:xfrm>
              <a:custGeom>
                <a:avLst/>
                <a:gdLst/>
                <a:ahLst/>
                <a:cxnLst/>
                <a:rect l="0" t="0" r="0" b="0"/>
                <a:pathLst>
                  <a:path w="243" h="121">
                    <a:moveTo>
                      <a:pt x="243" y="121"/>
                    </a:moveTo>
                    <a:lnTo>
                      <a:pt x="231" y="36"/>
                    </a:lnTo>
                    <a:lnTo>
                      <a:pt x="154" y="0"/>
                    </a:lnTo>
                    <a:lnTo>
                      <a:pt x="58" y="36"/>
                    </a:lnTo>
                    <a:lnTo>
                      <a:pt x="0" y="121"/>
                    </a:lnTo>
                  </a:path>
                </a:pathLst>
              </a:custGeom>
              <a:noFill/>
              <a:ln w="28575" cap="flat" cmpd="sng">
                <a:solidFill>
                  <a:srgbClr val="6600CC">
                    <a:alpha val="100000"/>
                  </a:srgbClr>
                </a:solidFill>
                <a:prstDash val="solid"/>
                <a:headEnd type="none" w="med" len="med"/>
                <a:tailEnd type="none" w="med" len="med"/>
              </a:ln>
            </p:spPr>
            <p:txBody>
              <a:bodyPr/>
              <a:lstStyle/>
              <a:p>
                <a:endParaRPr lang="zh-CN" altLang="en-US"/>
              </a:p>
            </p:txBody>
          </p:sp>
          <p:sp>
            <p:nvSpPr>
              <p:cNvPr id="645208" name="直接连接符 645207"/>
              <p:cNvSpPr>
                <a:spLocks noChangeAspect="1"/>
              </p:cNvSpPr>
              <p:nvPr/>
            </p:nvSpPr>
            <p:spPr>
              <a:xfrm flipH="1">
                <a:off x="2967" y="812"/>
                <a:ext cx="9" cy="33"/>
              </a:xfrm>
              <a:prstGeom prst="line">
                <a:avLst/>
              </a:prstGeom>
              <a:ln w="28575" cap="flat" cmpd="sng">
                <a:solidFill>
                  <a:srgbClr val="6600CC"/>
                </a:solidFill>
                <a:prstDash val="solid"/>
                <a:headEnd type="none" w="med" len="med"/>
                <a:tailEnd type="none" w="med" len="med"/>
              </a:ln>
            </p:spPr>
            <p:txBody>
              <a:bodyPr/>
              <a:lstStyle/>
              <a:p>
                <a:endParaRPr lang="zh-CN" altLang="en-US"/>
              </a:p>
            </p:txBody>
          </p:sp>
          <p:sp>
            <p:nvSpPr>
              <p:cNvPr id="645209" name="任意多边形 645208"/>
              <p:cNvSpPr>
                <a:spLocks noChangeAspect="1"/>
              </p:cNvSpPr>
              <p:nvPr/>
            </p:nvSpPr>
            <p:spPr>
              <a:xfrm>
                <a:off x="2926" y="845"/>
                <a:ext cx="41" cy="20"/>
              </a:xfrm>
              <a:custGeom>
                <a:avLst/>
                <a:gdLst/>
                <a:ahLst/>
                <a:cxnLst/>
                <a:rect l="0" t="0" r="0" b="0"/>
                <a:pathLst>
                  <a:path w="243" h="121">
                    <a:moveTo>
                      <a:pt x="0" y="0"/>
                    </a:moveTo>
                    <a:lnTo>
                      <a:pt x="12" y="86"/>
                    </a:lnTo>
                    <a:lnTo>
                      <a:pt x="89" y="121"/>
                    </a:lnTo>
                    <a:lnTo>
                      <a:pt x="184" y="86"/>
                    </a:lnTo>
                    <a:lnTo>
                      <a:pt x="243" y="0"/>
                    </a:lnTo>
                  </a:path>
                </a:pathLst>
              </a:custGeom>
              <a:noFill/>
              <a:ln w="28575" cap="flat" cmpd="sng">
                <a:solidFill>
                  <a:srgbClr val="6600CC">
                    <a:alpha val="100000"/>
                  </a:srgbClr>
                </a:solidFill>
                <a:prstDash val="solid"/>
                <a:headEnd type="none" w="med" len="med"/>
                <a:tailEnd type="none" w="med" len="med"/>
              </a:ln>
            </p:spPr>
            <p:txBody>
              <a:bodyPr/>
              <a:lstStyle/>
              <a:p>
                <a:endParaRPr lang="zh-CN" altLang="en-US"/>
              </a:p>
            </p:txBody>
          </p:sp>
          <p:sp>
            <p:nvSpPr>
              <p:cNvPr id="645210" name="直接连接符 645209"/>
              <p:cNvSpPr>
                <a:spLocks noChangeAspect="1"/>
              </p:cNvSpPr>
              <p:nvPr/>
            </p:nvSpPr>
            <p:spPr>
              <a:xfrm>
                <a:off x="2954" y="849"/>
                <a:ext cx="16" cy="16"/>
              </a:xfrm>
              <a:prstGeom prst="line">
                <a:avLst/>
              </a:prstGeom>
              <a:ln w="28575" cap="flat" cmpd="sng">
                <a:solidFill>
                  <a:srgbClr val="6600CC"/>
                </a:solidFill>
                <a:prstDash val="solid"/>
                <a:headEnd type="none" w="med" len="med"/>
                <a:tailEnd type="none" w="med" len="med"/>
              </a:ln>
            </p:spPr>
            <p:txBody>
              <a:bodyPr/>
              <a:lstStyle/>
              <a:p>
                <a:endParaRPr lang="zh-CN" altLang="en-US"/>
              </a:p>
            </p:txBody>
          </p:sp>
        </p:grpSp>
      </p:grpSp>
      <p:grpSp>
        <p:nvGrpSpPr>
          <p:cNvPr id="645211" name="组合 645210"/>
          <p:cNvGrpSpPr/>
          <p:nvPr/>
        </p:nvGrpSpPr>
        <p:grpSpPr>
          <a:xfrm>
            <a:off x="3995738" y="4149725"/>
            <a:ext cx="1000125" cy="1714500"/>
            <a:chOff x="2789" y="1752"/>
            <a:chExt cx="630" cy="1080"/>
          </a:xfrm>
        </p:grpSpPr>
        <p:sp>
          <p:nvSpPr>
            <p:cNvPr id="645212" name="直接连接符 645211"/>
            <p:cNvSpPr/>
            <p:nvPr/>
          </p:nvSpPr>
          <p:spPr>
            <a:xfrm>
              <a:off x="2789" y="2711"/>
              <a:ext cx="630" cy="121"/>
            </a:xfrm>
            <a:prstGeom prst="line">
              <a:avLst/>
            </a:prstGeom>
            <a:ln w="57150" cap="flat" cmpd="sng">
              <a:solidFill>
                <a:srgbClr val="6600CC"/>
              </a:solidFill>
              <a:prstDash val="solid"/>
              <a:headEnd type="none" w="med" len="med"/>
              <a:tailEnd type="none" w="med" len="med"/>
            </a:ln>
          </p:spPr>
          <p:txBody>
            <a:bodyPr/>
            <a:lstStyle/>
            <a:p>
              <a:endParaRPr lang="zh-CN" altLang="en-US"/>
            </a:p>
          </p:txBody>
        </p:sp>
        <p:sp>
          <p:nvSpPr>
            <p:cNvPr id="645213" name="直接连接符 645212"/>
            <p:cNvSpPr/>
            <p:nvPr/>
          </p:nvSpPr>
          <p:spPr>
            <a:xfrm>
              <a:off x="2789" y="1752"/>
              <a:ext cx="0" cy="95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214" name="直接连接符 645213"/>
            <p:cNvSpPr/>
            <p:nvPr/>
          </p:nvSpPr>
          <p:spPr>
            <a:xfrm>
              <a:off x="3419" y="1842"/>
              <a:ext cx="0" cy="99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5215" name="任意多边形 645214"/>
            <p:cNvSpPr>
              <a:spLocks noChangeAspect="1"/>
            </p:cNvSpPr>
            <p:nvPr/>
          </p:nvSpPr>
          <p:spPr>
            <a:xfrm>
              <a:off x="3061" y="2568"/>
              <a:ext cx="101" cy="124"/>
            </a:xfrm>
            <a:custGeom>
              <a:avLst/>
              <a:gdLst/>
              <a:ahLst/>
              <a:cxnLst/>
              <a:rect l="0" t="0" r="0" b="0"/>
              <a:pathLst>
                <a:path w="250" h="438">
                  <a:moveTo>
                    <a:pt x="133" y="438"/>
                  </a:moveTo>
                  <a:lnTo>
                    <a:pt x="250" y="0"/>
                  </a:lnTo>
                  <a:lnTo>
                    <a:pt x="141" y="0"/>
                  </a:lnTo>
                  <a:lnTo>
                    <a:pt x="74" y="25"/>
                  </a:lnTo>
                  <a:lnTo>
                    <a:pt x="32" y="85"/>
                  </a:lnTo>
                  <a:lnTo>
                    <a:pt x="0" y="207"/>
                  </a:lnTo>
                  <a:lnTo>
                    <a:pt x="9" y="268"/>
                  </a:lnTo>
                  <a:lnTo>
                    <a:pt x="62" y="292"/>
                  </a:lnTo>
                  <a:lnTo>
                    <a:pt x="172" y="292"/>
                  </a:lnTo>
                </a:path>
              </a:pathLst>
            </a:custGeom>
            <a:noFill/>
            <a:ln w="28575" cap="flat" cmpd="sng">
              <a:solidFill>
                <a:srgbClr val="6600CC"/>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137"/>
                                        </p:tgtEl>
                                        <p:attrNameLst>
                                          <p:attrName>style.visibility</p:attrName>
                                        </p:attrNameLst>
                                      </p:cBhvr>
                                      <p:to>
                                        <p:strVal val="visible"/>
                                      </p:to>
                                    </p:set>
                                    <p:animEffect transition="in" filter="wipe(left)">
                                      <p:cBhvr>
                                        <p:cTn id="7" dur="500"/>
                                        <p:tgtEl>
                                          <p:spTgt spid="6451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45147"/>
                                        </p:tgtEl>
                                        <p:attrNameLst>
                                          <p:attrName>style.visibility</p:attrName>
                                        </p:attrNameLst>
                                      </p:cBhvr>
                                      <p:to>
                                        <p:strVal val="visible"/>
                                      </p:to>
                                    </p:set>
                                    <p:animEffect transition="in" filter="wipe(left)">
                                      <p:cBhvr>
                                        <p:cTn id="12" dur="500"/>
                                        <p:tgtEl>
                                          <p:spTgt spid="6451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45216"/>
                                        </p:tgtEl>
                                        <p:attrNameLst>
                                          <p:attrName>style.visibility</p:attrName>
                                        </p:attrNameLst>
                                      </p:cBhvr>
                                      <p:to>
                                        <p:strVal val="visible"/>
                                      </p:to>
                                    </p:set>
                                    <p:animEffect transition="in" filter="wipe(left)">
                                      <p:cBhvr>
                                        <p:cTn id="17" dur="500"/>
                                        <p:tgtEl>
                                          <p:spTgt spid="6452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45156"/>
                                        </p:tgtEl>
                                        <p:attrNameLst>
                                          <p:attrName>style.visibility</p:attrName>
                                        </p:attrNameLst>
                                      </p:cBhvr>
                                      <p:to>
                                        <p:strVal val="visible"/>
                                      </p:to>
                                    </p:set>
                                    <p:animEffect transition="in" filter="wipe(left)">
                                      <p:cBhvr>
                                        <p:cTn id="22" dur="500"/>
                                        <p:tgtEl>
                                          <p:spTgt spid="6451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45187"/>
                                        </p:tgtEl>
                                        <p:attrNameLst>
                                          <p:attrName>style.visibility</p:attrName>
                                        </p:attrNameLst>
                                      </p:cBhvr>
                                      <p:to>
                                        <p:strVal val="visible"/>
                                      </p:to>
                                    </p:set>
                                    <p:animEffect transition="in" filter="wipe(left)">
                                      <p:cBhvr>
                                        <p:cTn id="27" dur="500"/>
                                        <p:tgtEl>
                                          <p:spTgt spid="6451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45217"/>
                                        </p:tgtEl>
                                        <p:attrNameLst>
                                          <p:attrName>style.visibility</p:attrName>
                                        </p:attrNameLst>
                                      </p:cBhvr>
                                      <p:to>
                                        <p:strVal val="visible"/>
                                      </p:to>
                                    </p:set>
                                    <p:animEffect transition="in" filter="wipe(left)">
                                      <p:cBhvr>
                                        <p:cTn id="32" dur="500"/>
                                        <p:tgtEl>
                                          <p:spTgt spid="6452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45200"/>
                                        </p:tgtEl>
                                        <p:attrNameLst>
                                          <p:attrName>style.visibility</p:attrName>
                                        </p:attrNameLst>
                                      </p:cBhvr>
                                      <p:to>
                                        <p:strVal val="visible"/>
                                      </p:to>
                                    </p:set>
                                    <p:animEffect transition="in" filter="wipe(left)">
                                      <p:cBhvr>
                                        <p:cTn id="37" dur="500"/>
                                        <p:tgtEl>
                                          <p:spTgt spid="64520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45211"/>
                                        </p:tgtEl>
                                        <p:attrNameLst>
                                          <p:attrName>style.visibility</p:attrName>
                                        </p:attrNameLst>
                                      </p:cBhvr>
                                      <p:to>
                                        <p:strVal val="visible"/>
                                      </p:to>
                                    </p:set>
                                    <p:animEffect transition="in" filter="wipe(left)">
                                      <p:cBhvr>
                                        <p:cTn id="42" dur="500"/>
                                        <p:tgtEl>
                                          <p:spTgt spid="6452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45218"/>
                                        </p:tgtEl>
                                        <p:attrNameLst>
                                          <p:attrName>style.visibility</p:attrName>
                                        </p:attrNameLst>
                                      </p:cBhvr>
                                      <p:to>
                                        <p:strVal val="visible"/>
                                      </p:to>
                                    </p:set>
                                    <p:animEffect transition="in" filter="wipe(left)">
                                      <p:cBhvr>
                                        <p:cTn id="47" dur="500"/>
                                        <p:tgtEl>
                                          <p:spTgt spid="64521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645219"/>
                                        </p:tgtEl>
                                        <p:attrNameLst>
                                          <p:attrName>style.visibility</p:attrName>
                                        </p:attrNameLst>
                                      </p:cBhvr>
                                      <p:to>
                                        <p:strVal val="visible"/>
                                      </p:to>
                                    </p:set>
                                    <p:anim calcmode="lin" valueType="num">
                                      <p:cBhvr additive="base">
                                        <p:cTn id="52" dur="500" fill="hold"/>
                                        <p:tgtEl>
                                          <p:spTgt spid="645219"/>
                                        </p:tgtEl>
                                        <p:attrNameLst>
                                          <p:attrName>ppt_x</p:attrName>
                                        </p:attrNameLst>
                                      </p:cBhvr>
                                      <p:tavLst>
                                        <p:tav tm="0">
                                          <p:val>
                                            <p:strVal val="1+#ppt_w/2"/>
                                          </p:val>
                                        </p:tav>
                                        <p:tav tm="100000">
                                          <p:val>
                                            <p:strVal val="#ppt_x"/>
                                          </p:val>
                                        </p:tav>
                                      </p:tavLst>
                                    </p:anim>
                                    <p:anim calcmode="lin" valueType="num">
                                      <p:cBhvr additive="base">
                                        <p:cTn id="53" dur="500" fill="hold"/>
                                        <p:tgtEl>
                                          <p:spTgt spid="64521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45174"/>
                                        </p:tgtEl>
                                        <p:attrNameLst>
                                          <p:attrName>style.visibility</p:attrName>
                                        </p:attrNameLst>
                                      </p:cBhvr>
                                      <p:to>
                                        <p:strVal val="visible"/>
                                      </p:to>
                                    </p:set>
                                    <p:animEffect transition="in" filter="wipe(left)">
                                      <p:cBhvr>
                                        <p:cTn id="58" dur="500"/>
                                        <p:tgtEl>
                                          <p:spTgt spid="645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3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80" name="文本框 690179"/>
          <p:cNvSpPr txBox="1"/>
          <p:nvPr/>
        </p:nvSpPr>
        <p:spPr>
          <a:xfrm>
            <a:off x="1155700" y="1892300"/>
            <a:ext cx="2895600" cy="460375"/>
          </a:xfrm>
          <a:prstGeom prst="rect">
            <a:avLst/>
          </a:prstGeom>
          <a:noFill/>
          <a:ln w="9525">
            <a:noFill/>
          </a:ln>
        </p:spPr>
        <p:txBody>
          <a:bodyPr>
            <a:spAutoFit/>
          </a:bodyPr>
          <a:lstStyle/>
          <a:p>
            <a:pPr algn="ctr"/>
            <a:r>
              <a:rPr lang="en-US" altLang="zh-CN" sz="2400" dirty="0">
                <a:solidFill>
                  <a:schemeClr val="tx1"/>
                </a:solidFill>
                <a:latin typeface="宋体" panose="02010600030101010101" pitchFamily="2" charset="-122"/>
              </a:rPr>
              <a:t>1</a:t>
            </a:r>
            <a:r>
              <a:rPr lang="zh-CN" altLang="en-US" sz="2400" dirty="0">
                <a:solidFill>
                  <a:schemeClr val="tx1"/>
                </a:solidFill>
                <a:latin typeface="宋体" panose="02010600030101010101" pitchFamily="2" charset="-122"/>
              </a:rPr>
              <a:t>）投影面平行面</a:t>
            </a:r>
          </a:p>
        </p:txBody>
      </p:sp>
      <p:sp>
        <p:nvSpPr>
          <p:cNvPr id="690181" name="文本框 690180"/>
          <p:cNvSpPr txBox="1"/>
          <p:nvPr/>
        </p:nvSpPr>
        <p:spPr>
          <a:xfrm>
            <a:off x="627063" y="1177925"/>
            <a:ext cx="6465887" cy="457200"/>
          </a:xfrm>
          <a:prstGeom prst="rect">
            <a:avLst/>
          </a:prstGeom>
          <a:gradFill rotWithShape="0">
            <a:gsLst>
              <a:gs pos="0">
                <a:srgbClr val="99CCFF"/>
              </a:gs>
              <a:gs pos="50000">
                <a:schemeClr val="bg1"/>
              </a:gs>
              <a:gs pos="100000">
                <a:srgbClr val="99CCFF"/>
              </a:gs>
            </a:gsLst>
            <a:lin ang="2700000" scaled="1"/>
            <a:tileRect/>
          </a:gradFill>
          <a:ln w="9525">
            <a:noFill/>
          </a:ln>
        </p:spPr>
        <p:txBody>
          <a:bodyPr wrap="none" anchor="t" anchorCtr="0">
            <a:spAutoFit/>
          </a:bodyPr>
          <a:lstStyle/>
          <a:p>
            <a:r>
              <a:rPr lang="zh-CN" altLang="en-US" sz="2400" dirty="0">
                <a:solidFill>
                  <a:srgbClr val="0000CC"/>
                </a:solidFill>
                <a:latin typeface="宋体" panose="02010600030101010101" pitchFamily="2" charset="-122"/>
              </a:rPr>
              <a:t>平面按照对投影面的相对位置可分为以下三种</a:t>
            </a:r>
            <a:r>
              <a:rPr lang="en-US" altLang="zh-CN" sz="2400">
                <a:solidFill>
                  <a:srgbClr val="0000CC"/>
                </a:solidFill>
                <a:latin typeface="宋体" panose="02010600030101010101" pitchFamily="2" charset="-122"/>
              </a:rPr>
              <a:t>:</a:t>
            </a:r>
          </a:p>
        </p:txBody>
      </p:sp>
      <p:sp>
        <p:nvSpPr>
          <p:cNvPr id="690182" name="文本框 690181"/>
          <p:cNvSpPr txBox="1"/>
          <p:nvPr/>
        </p:nvSpPr>
        <p:spPr>
          <a:xfrm>
            <a:off x="1367949" y="2436813"/>
            <a:ext cx="2479040" cy="460375"/>
          </a:xfrm>
          <a:prstGeom prst="rect">
            <a:avLst/>
          </a:prstGeom>
          <a:noFill/>
          <a:ln w="9525">
            <a:noFill/>
          </a:ln>
        </p:spPr>
        <p:txBody>
          <a:bodyPr wrap="none" anchor="t" anchorCtr="0">
            <a:spAutoFit/>
          </a:bodyPr>
          <a:lstStyle/>
          <a:p>
            <a:pPr algn="ctr"/>
            <a:r>
              <a:rPr lang="en-US" altLang="zh-CN" sz="2400" dirty="0">
                <a:solidFill>
                  <a:schemeClr val="tx1"/>
                </a:solidFill>
                <a:latin typeface="宋体" panose="02010600030101010101" pitchFamily="2" charset="-122"/>
              </a:rPr>
              <a:t>2</a:t>
            </a:r>
            <a:r>
              <a:rPr lang="zh-CN" altLang="en-US" sz="2400" dirty="0">
                <a:solidFill>
                  <a:schemeClr val="tx1"/>
                </a:solidFill>
                <a:latin typeface="宋体" panose="02010600030101010101" pitchFamily="2" charset="-122"/>
              </a:rPr>
              <a:t>）投影面垂直面</a:t>
            </a:r>
          </a:p>
        </p:txBody>
      </p:sp>
      <p:sp>
        <p:nvSpPr>
          <p:cNvPr id="690183" name="文本框 690182"/>
          <p:cNvSpPr txBox="1"/>
          <p:nvPr/>
        </p:nvSpPr>
        <p:spPr>
          <a:xfrm>
            <a:off x="1367949" y="2971800"/>
            <a:ext cx="2479040" cy="460375"/>
          </a:xfrm>
          <a:prstGeom prst="rect">
            <a:avLst/>
          </a:prstGeom>
          <a:noFill/>
          <a:ln w="9525">
            <a:noFill/>
          </a:ln>
        </p:spPr>
        <p:txBody>
          <a:bodyPr wrap="none" anchor="t" anchorCtr="0">
            <a:spAutoFit/>
          </a:bodyPr>
          <a:lstStyle/>
          <a:p>
            <a:pPr algn="ctr"/>
            <a:r>
              <a:rPr lang="en-US" altLang="zh-CN" sz="2400" dirty="0">
                <a:solidFill>
                  <a:schemeClr val="tx1"/>
                </a:solidFill>
                <a:latin typeface="宋体" panose="02010600030101010101" pitchFamily="2" charset="-122"/>
              </a:rPr>
              <a:t>3</a:t>
            </a:r>
            <a:r>
              <a:rPr lang="zh-CN" altLang="en-US" sz="2400" dirty="0">
                <a:solidFill>
                  <a:schemeClr val="tx1"/>
                </a:solidFill>
                <a:latin typeface="宋体" panose="02010600030101010101" pitchFamily="2" charset="-122"/>
              </a:rPr>
              <a:t>）一般位置平面</a:t>
            </a:r>
          </a:p>
        </p:txBody>
      </p:sp>
      <p:sp>
        <p:nvSpPr>
          <p:cNvPr id="690184" name="文本框 690183"/>
          <p:cNvSpPr txBox="1"/>
          <p:nvPr/>
        </p:nvSpPr>
        <p:spPr>
          <a:xfrm>
            <a:off x="1476375" y="3663950"/>
            <a:ext cx="5086350" cy="457200"/>
          </a:xfrm>
          <a:prstGeom prst="rect">
            <a:avLst/>
          </a:prstGeom>
          <a:noFill/>
          <a:ln w="9525">
            <a:noFill/>
          </a:ln>
        </p:spPr>
        <p:txBody>
          <a:bodyPr wrap="none" anchor="t" anchorCtr="0">
            <a:spAutoFit/>
          </a:bodyPr>
          <a:lstStyle/>
          <a:p>
            <a:r>
              <a:rPr lang="zh-CN" altLang="en-US" sz="2400" dirty="0">
                <a:solidFill>
                  <a:srgbClr val="333399"/>
                </a:solidFill>
                <a:latin typeface="Times New Roman" panose="02020603050405020304" pitchFamily="18" charset="0"/>
              </a:rPr>
              <a:t>下面分别介绍它们的定义和投影特性</a:t>
            </a:r>
          </a:p>
        </p:txBody>
      </p:sp>
      <p:sp>
        <p:nvSpPr>
          <p:cNvPr id="690185" name="矩形 690184"/>
          <p:cNvSpPr/>
          <p:nvPr/>
        </p:nvSpPr>
        <p:spPr>
          <a:xfrm>
            <a:off x="611188" y="333375"/>
            <a:ext cx="7512685" cy="521970"/>
          </a:xfrm>
          <a:prstGeom prst="rect">
            <a:avLst/>
          </a:prstGeom>
          <a:noFill/>
          <a:ln w="9525">
            <a:noFill/>
          </a:ln>
        </p:spPr>
        <p:txBody>
          <a:bodyPr wrap="none" anchor="t" anchorCtr="0">
            <a:spAutoFit/>
          </a:bodyPr>
          <a:lstStyle/>
          <a:p>
            <a:r>
              <a:rPr lang="zh-CN" altLang="en-US" sz="2800" dirty="0">
                <a:solidFill>
                  <a:srgbClr val="990099"/>
                </a:solidFill>
                <a:latin typeface="黑体" panose="02010609060101010101" pitchFamily="2" charset="-122"/>
                <a:ea typeface="黑体" panose="02010609060101010101" pitchFamily="2" charset="-122"/>
              </a:rPr>
              <a:t>（</a:t>
            </a:r>
            <a:r>
              <a:rPr lang="en-US" altLang="zh-CN" sz="2800" dirty="0">
                <a:solidFill>
                  <a:srgbClr val="990099"/>
                </a:solidFill>
                <a:latin typeface="黑体" panose="02010609060101010101" pitchFamily="2" charset="-122"/>
                <a:ea typeface="黑体" panose="02010609060101010101" pitchFamily="2" charset="-122"/>
              </a:rPr>
              <a:t>2</a:t>
            </a:r>
            <a:r>
              <a:rPr lang="zh-CN" altLang="en-US" sz="2800" dirty="0">
                <a:solidFill>
                  <a:srgbClr val="990099"/>
                </a:solidFill>
                <a:latin typeface="黑体" panose="02010609060101010101" pitchFamily="2" charset="-122"/>
                <a:ea typeface="黑体" panose="02010609060101010101" pitchFamily="2" charset="-122"/>
              </a:rPr>
              <a:t>）平面在三投影面体系中的分类及投影特性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0181"/>
                                        </p:tgtEl>
                                        <p:attrNameLst>
                                          <p:attrName>style.visibility</p:attrName>
                                        </p:attrNameLst>
                                      </p:cBhvr>
                                      <p:to>
                                        <p:strVal val="visible"/>
                                      </p:to>
                                    </p:set>
                                    <p:animEffect transition="in" filter="wipe(left)">
                                      <p:cBhvr>
                                        <p:cTn id="7" dur="500"/>
                                        <p:tgtEl>
                                          <p:spTgt spid="6901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0180"/>
                                        </p:tgtEl>
                                        <p:attrNameLst>
                                          <p:attrName>style.visibility</p:attrName>
                                        </p:attrNameLst>
                                      </p:cBhvr>
                                      <p:to>
                                        <p:strVal val="visible"/>
                                      </p:to>
                                    </p:set>
                                    <p:animEffect transition="in" filter="wipe(left)">
                                      <p:cBhvr>
                                        <p:cTn id="12" dur="500"/>
                                        <p:tgtEl>
                                          <p:spTgt spid="6901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90182"/>
                                        </p:tgtEl>
                                        <p:attrNameLst>
                                          <p:attrName>style.visibility</p:attrName>
                                        </p:attrNameLst>
                                      </p:cBhvr>
                                      <p:to>
                                        <p:strVal val="visible"/>
                                      </p:to>
                                    </p:set>
                                    <p:animEffect transition="in" filter="wipe(left)">
                                      <p:cBhvr>
                                        <p:cTn id="17" dur="500"/>
                                        <p:tgtEl>
                                          <p:spTgt spid="6901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90183"/>
                                        </p:tgtEl>
                                        <p:attrNameLst>
                                          <p:attrName>style.visibility</p:attrName>
                                        </p:attrNameLst>
                                      </p:cBhvr>
                                      <p:to>
                                        <p:strVal val="visible"/>
                                      </p:to>
                                    </p:set>
                                    <p:animEffect transition="in" filter="wipe(left)">
                                      <p:cBhvr>
                                        <p:cTn id="22" dur="500"/>
                                        <p:tgtEl>
                                          <p:spTgt spid="6901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90184"/>
                                        </p:tgtEl>
                                        <p:attrNameLst>
                                          <p:attrName>style.visibility</p:attrName>
                                        </p:attrNameLst>
                                      </p:cBhvr>
                                      <p:to>
                                        <p:strVal val="visible"/>
                                      </p:to>
                                    </p:set>
                                    <p:animEffect transition="in" filter="wipe(left)">
                                      <p:cBhvr>
                                        <p:cTn id="27" dur="500"/>
                                        <p:tgtEl>
                                          <p:spTgt spid="69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0180" grpId="0"/>
      <p:bldP spid="690181" grpId="0" animBg="1"/>
      <p:bldP spid="690182" grpId="0"/>
      <p:bldP spid="690183" grpId="0"/>
      <p:bldP spid="69018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文本框 646145"/>
          <p:cNvSpPr txBox="1"/>
          <p:nvPr/>
        </p:nvSpPr>
        <p:spPr>
          <a:xfrm>
            <a:off x="381000" y="1746250"/>
            <a:ext cx="2481263" cy="457200"/>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1</a:t>
            </a:r>
            <a:r>
              <a:rPr lang="zh-CN" altLang="en-US" sz="2400" dirty="0">
                <a:latin typeface="Times New Roman" panose="02020603050405020304" pitchFamily="18" charset="0"/>
                <a:ea typeface="楷体_GB2312" pitchFamily="49" charset="-122"/>
              </a:rPr>
              <a:t>）投影面平行面</a:t>
            </a:r>
            <a:endParaRPr lang="zh-CN" altLang="en-US" sz="2400">
              <a:latin typeface="Times New Roman" panose="02020603050405020304" pitchFamily="18" charset="0"/>
              <a:ea typeface="楷体_GB2312" pitchFamily="49" charset="-122"/>
            </a:endParaRPr>
          </a:p>
        </p:txBody>
      </p:sp>
      <p:sp>
        <p:nvSpPr>
          <p:cNvPr id="646147" name="左大括号 646146"/>
          <p:cNvSpPr/>
          <p:nvPr/>
        </p:nvSpPr>
        <p:spPr>
          <a:xfrm>
            <a:off x="2895600" y="1479550"/>
            <a:ext cx="84138" cy="1219200"/>
          </a:xfrm>
          <a:prstGeom prst="leftBrace">
            <a:avLst>
              <a:gd name="adj1" fmla="val 120753"/>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46148" name="矩形 646147"/>
          <p:cNvSpPr/>
          <p:nvPr/>
        </p:nvSpPr>
        <p:spPr>
          <a:xfrm>
            <a:off x="2751138" y="1273175"/>
            <a:ext cx="3352800" cy="396875"/>
          </a:xfrm>
          <a:prstGeom prst="rect">
            <a:avLst/>
          </a:prstGeom>
          <a:noFill/>
          <a:ln w="9525">
            <a:noFill/>
          </a:ln>
        </p:spPr>
        <p:txBody>
          <a:bodyPr>
            <a:spAutoFit/>
          </a:bodyPr>
          <a:lstStyle/>
          <a:p>
            <a:pPr indent="269875" algn="just"/>
            <a:r>
              <a:rPr lang="zh-CN" altLang="en-US" dirty="0">
                <a:solidFill>
                  <a:srgbClr val="C00000"/>
                </a:solidFill>
                <a:latin typeface="Times New Roman" panose="02020603050405020304" pitchFamily="18" charset="0"/>
              </a:rPr>
              <a:t>正平面</a:t>
            </a:r>
            <a:r>
              <a:rPr lang="zh-CN" altLang="en-US" dirty="0">
                <a:latin typeface="Times New Roman" panose="02020603050405020304" pitchFamily="18" charset="0"/>
              </a:rPr>
              <a:t>（</a:t>
            </a:r>
            <a:r>
              <a:rPr lang="en-US" altLang="zh-CN">
                <a:solidFill>
                  <a:srgbClr val="333399"/>
                </a:solidFill>
                <a:latin typeface="Times New Roman" panose="02020603050405020304" pitchFamily="18" charset="0"/>
              </a:rPr>
              <a:t>V</a:t>
            </a:r>
            <a:r>
              <a:rPr lang="zh-CN" altLang="en-US" dirty="0">
                <a:latin typeface="Times New Roman" panose="02020603050405020304" pitchFamily="18" charset="0"/>
              </a:rPr>
              <a:t>面平行面） ：</a:t>
            </a:r>
          </a:p>
        </p:txBody>
      </p:sp>
      <p:sp>
        <p:nvSpPr>
          <p:cNvPr id="646150" name="文本框 646149"/>
          <p:cNvSpPr txBox="1"/>
          <p:nvPr/>
        </p:nvSpPr>
        <p:spPr>
          <a:xfrm>
            <a:off x="247650" y="519113"/>
            <a:ext cx="6465888" cy="457200"/>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平面按照对投影面的相对位置可分为以下三种</a:t>
            </a:r>
            <a:r>
              <a:rPr lang="en-US" altLang="zh-CN" sz="2400">
                <a:solidFill>
                  <a:srgbClr val="993366"/>
                </a:solidFill>
                <a:latin typeface="黑体" panose="02010609060101010101" pitchFamily="2" charset="-122"/>
                <a:ea typeface="黑体" panose="02010609060101010101" pitchFamily="2" charset="-122"/>
              </a:rPr>
              <a:t>:</a:t>
            </a:r>
          </a:p>
        </p:txBody>
      </p:sp>
      <p:sp>
        <p:nvSpPr>
          <p:cNvPr id="646151" name="文本框 646150"/>
          <p:cNvSpPr txBox="1"/>
          <p:nvPr/>
        </p:nvSpPr>
        <p:spPr>
          <a:xfrm>
            <a:off x="3022600" y="1836738"/>
            <a:ext cx="3000375" cy="396875"/>
          </a:xfrm>
          <a:prstGeom prst="rect">
            <a:avLst/>
          </a:prstGeom>
          <a:noFill/>
          <a:ln w="9525">
            <a:noFill/>
          </a:ln>
        </p:spPr>
        <p:txBody>
          <a:bodyPr wrap="none" anchor="t" anchorCtr="0">
            <a:spAutoFit/>
          </a:bodyPr>
          <a:lstStyle/>
          <a:p>
            <a:pPr eaLnBrk="0" hangingPunct="0"/>
            <a:r>
              <a:rPr lang="zh-CN" altLang="en-US" dirty="0">
                <a:solidFill>
                  <a:srgbClr val="C00000"/>
                </a:solidFill>
                <a:latin typeface="Times New Roman" panose="02020603050405020304" pitchFamily="18" charset="0"/>
                <a:sym typeface="Symbol" panose="05050102010706020507" pitchFamily="18" charset="2"/>
              </a:rPr>
              <a:t>水平面</a:t>
            </a:r>
            <a:r>
              <a:rPr lang="zh-CN" altLang="en-US" dirty="0">
                <a:latin typeface="Times New Roman" panose="02020603050405020304" pitchFamily="18" charset="0"/>
                <a:sym typeface="Symbol" panose="05050102010706020507" pitchFamily="18" charset="2"/>
              </a:rPr>
              <a:t>（</a:t>
            </a:r>
            <a:r>
              <a:rPr lang="en-US" altLang="zh-CN">
                <a:latin typeface="Times New Roman" panose="02020603050405020304" pitchFamily="18" charset="0"/>
                <a:sym typeface="Symbol" panose="05050102010706020507" pitchFamily="18" charset="2"/>
              </a:rPr>
              <a:t>H</a:t>
            </a:r>
            <a:r>
              <a:rPr lang="zh-CN" altLang="en-US" dirty="0">
                <a:latin typeface="Times New Roman" panose="02020603050405020304" pitchFamily="18" charset="0"/>
                <a:sym typeface="Symbol" panose="05050102010706020507" pitchFamily="18" charset="2"/>
              </a:rPr>
              <a:t>面平行面） ：</a:t>
            </a:r>
          </a:p>
        </p:txBody>
      </p:sp>
      <p:sp>
        <p:nvSpPr>
          <p:cNvPr id="646152" name="文本框 646151"/>
          <p:cNvSpPr txBox="1"/>
          <p:nvPr/>
        </p:nvSpPr>
        <p:spPr>
          <a:xfrm>
            <a:off x="3022600" y="2455863"/>
            <a:ext cx="2994025" cy="396875"/>
          </a:xfrm>
          <a:prstGeom prst="rect">
            <a:avLst/>
          </a:prstGeom>
          <a:noFill/>
          <a:ln w="9525">
            <a:noFill/>
          </a:ln>
        </p:spPr>
        <p:txBody>
          <a:bodyPr wrap="none" anchor="t" anchorCtr="0">
            <a:spAutoFit/>
          </a:bodyPr>
          <a:lstStyle/>
          <a:p>
            <a:pPr eaLnBrk="0" hangingPunct="0"/>
            <a:r>
              <a:rPr lang="zh-CN" altLang="en-US" dirty="0">
                <a:solidFill>
                  <a:srgbClr val="C00000"/>
                </a:solidFill>
                <a:latin typeface="Times New Roman" panose="02020603050405020304" pitchFamily="18" charset="0"/>
                <a:sym typeface="Symbol" panose="05050102010706020507" pitchFamily="18" charset="2"/>
              </a:rPr>
              <a:t>侧平面</a:t>
            </a:r>
            <a:r>
              <a:rPr lang="zh-CN" altLang="en-US" dirty="0">
                <a:latin typeface="Times New Roman" panose="02020603050405020304" pitchFamily="18" charset="0"/>
                <a:sym typeface="Symbol" panose="05050102010706020507" pitchFamily="18" charset="2"/>
              </a:rPr>
              <a:t>（</a:t>
            </a:r>
            <a:r>
              <a:rPr lang="en-US" altLang="zh-CN">
                <a:latin typeface="Times New Roman" panose="02020603050405020304" pitchFamily="18" charset="0"/>
                <a:sym typeface="Symbol" panose="05050102010706020507" pitchFamily="18" charset="2"/>
              </a:rPr>
              <a:t>W</a:t>
            </a:r>
            <a:r>
              <a:rPr lang="zh-CN" altLang="en-US" dirty="0">
                <a:latin typeface="Times New Roman" panose="02020603050405020304" pitchFamily="18" charset="0"/>
                <a:sym typeface="Symbol" panose="05050102010706020507" pitchFamily="18" charset="2"/>
              </a:rPr>
              <a:t>面平行面）：</a:t>
            </a:r>
          </a:p>
        </p:txBody>
      </p:sp>
      <p:sp>
        <p:nvSpPr>
          <p:cNvPr id="646153" name="文本框 646152"/>
          <p:cNvSpPr txBox="1"/>
          <p:nvPr/>
        </p:nvSpPr>
        <p:spPr>
          <a:xfrm>
            <a:off x="5724525" y="1273175"/>
            <a:ext cx="3182938" cy="396875"/>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∥V</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dirty="0">
                <a:solidFill>
                  <a:srgbClr val="333399"/>
                </a:solidFill>
                <a:latin typeface="Times New Roman" panose="02020603050405020304" pitchFamily="18" charset="0"/>
              </a:rPr>
              <a:t>面，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a:t>
            </a:r>
            <a:r>
              <a:rPr lang="zh-CN" altLang="en-US" dirty="0">
                <a:solidFill>
                  <a:srgbClr val="333399"/>
                </a:solidFill>
                <a:latin typeface="Times New Roman" panose="02020603050405020304" pitchFamily="18" charset="0"/>
              </a:rPr>
              <a:t>面。</a:t>
            </a:r>
            <a:endParaRPr lang="zh-CN" altLang="en-US">
              <a:solidFill>
                <a:srgbClr val="333399"/>
              </a:solidFill>
              <a:latin typeface="Times New Roman" panose="02020603050405020304" pitchFamily="18" charset="0"/>
              <a:sym typeface="Symbol" panose="05050102010706020507" pitchFamily="18" charset="2"/>
            </a:endParaRPr>
          </a:p>
        </p:txBody>
      </p:sp>
      <p:sp>
        <p:nvSpPr>
          <p:cNvPr id="646154" name="文本框 646153"/>
          <p:cNvSpPr txBox="1"/>
          <p:nvPr/>
        </p:nvSpPr>
        <p:spPr>
          <a:xfrm>
            <a:off x="5724525" y="1836738"/>
            <a:ext cx="3246438" cy="396875"/>
          </a:xfrm>
          <a:prstGeom prst="rect">
            <a:avLst/>
          </a:prstGeom>
          <a:noFill/>
          <a:ln w="9525">
            <a:noFill/>
          </a:ln>
        </p:spPr>
        <p:txBody>
          <a:bodyPr wrap="none" anchor="t" anchorCtr="0">
            <a:spAutoFit/>
          </a:bodyPr>
          <a:lstStyle/>
          <a:p>
            <a:pPr eaLnBrk="0" hangingPunct="0"/>
            <a:r>
              <a:rPr lang="en-US" altLang="zh-CN">
                <a:solidFill>
                  <a:srgbClr val="333399"/>
                </a:solidFill>
                <a:latin typeface="Times New Roman" panose="02020603050405020304" pitchFamily="18" charset="0"/>
                <a:sym typeface="Symbol" panose="05050102010706020507" pitchFamily="18" charset="2"/>
              </a:rPr>
              <a:t>∥H</a:t>
            </a:r>
            <a:r>
              <a:rPr lang="zh-CN" altLang="en-US" dirty="0">
                <a:solidFill>
                  <a:srgbClr val="333399"/>
                </a:solidFill>
                <a:latin typeface="Times New Roman" panose="02020603050405020304" pitchFamily="18" charset="0"/>
                <a:sym typeface="Symbol" panose="05050102010706020507" pitchFamily="18" charset="2"/>
              </a:rPr>
              <a:t>面，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sym typeface="Symbol" panose="05050102010706020507" pitchFamily="18" charset="2"/>
              </a:rPr>
              <a:t>V</a:t>
            </a:r>
            <a:r>
              <a:rPr lang="zh-CN" altLang="en-US" dirty="0">
                <a:solidFill>
                  <a:srgbClr val="333399"/>
                </a:solidFill>
                <a:latin typeface="Times New Roman" panose="02020603050405020304" pitchFamily="18" charset="0"/>
                <a:sym typeface="Symbol" panose="05050102010706020507" pitchFamily="18" charset="2"/>
              </a:rPr>
              <a:t>面，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sym typeface="Symbol" panose="05050102010706020507" pitchFamily="18" charset="2"/>
              </a:rPr>
              <a:t>W</a:t>
            </a:r>
            <a:r>
              <a:rPr lang="zh-CN" altLang="en-US" dirty="0">
                <a:solidFill>
                  <a:srgbClr val="333399"/>
                </a:solidFill>
                <a:latin typeface="Times New Roman" panose="02020603050405020304" pitchFamily="18" charset="0"/>
                <a:sym typeface="Symbol" panose="05050102010706020507" pitchFamily="18" charset="2"/>
              </a:rPr>
              <a:t>面。</a:t>
            </a:r>
            <a:endParaRPr lang="zh-CN" altLang="en-US">
              <a:solidFill>
                <a:srgbClr val="333399"/>
              </a:solidFill>
              <a:latin typeface="Times New Roman" panose="02020603050405020304" pitchFamily="18" charset="0"/>
              <a:sym typeface="Symbol" panose="05050102010706020507" pitchFamily="18" charset="2"/>
            </a:endParaRPr>
          </a:p>
        </p:txBody>
      </p:sp>
      <p:sp>
        <p:nvSpPr>
          <p:cNvPr id="646155" name="文本框 646154"/>
          <p:cNvSpPr txBox="1"/>
          <p:nvPr/>
        </p:nvSpPr>
        <p:spPr>
          <a:xfrm>
            <a:off x="5724525" y="2455863"/>
            <a:ext cx="3246438" cy="396875"/>
          </a:xfrm>
          <a:prstGeom prst="rect">
            <a:avLst/>
          </a:prstGeom>
          <a:noFill/>
          <a:ln w="9525">
            <a:noFill/>
          </a:ln>
        </p:spPr>
        <p:txBody>
          <a:bodyPr wrap="none" anchor="t" anchorCtr="0">
            <a:spAutoFit/>
          </a:bodyPr>
          <a:lstStyle/>
          <a:p>
            <a:pPr eaLnBrk="0" hangingPunct="0"/>
            <a:r>
              <a:rPr lang="en-US" altLang="zh-CN">
                <a:solidFill>
                  <a:srgbClr val="333399"/>
                </a:solidFill>
                <a:latin typeface="Times New Roman" panose="02020603050405020304" pitchFamily="18" charset="0"/>
                <a:sym typeface="Symbol" panose="05050102010706020507" pitchFamily="18" charset="2"/>
              </a:rPr>
              <a:t>∥W</a:t>
            </a:r>
            <a:r>
              <a:rPr lang="zh-CN" altLang="en-US" dirty="0">
                <a:solidFill>
                  <a:srgbClr val="333399"/>
                </a:solidFill>
                <a:latin typeface="Times New Roman" panose="02020603050405020304" pitchFamily="18" charset="0"/>
                <a:sym typeface="Symbol" panose="05050102010706020507" pitchFamily="18" charset="2"/>
              </a:rPr>
              <a:t>面，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sym typeface="Symbol" panose="05050102010706020507" pitchFamily="18" charset="2"/>
              </a:rPr>
              <a:t>H</a:t>
            </a:r>
            <a:r>
              <a:rPr lang="zh-CN" altLang="en-US" dirty="0">
                <a:solidFill>
                  <a:srgbClr val="333399"/>
                </a:solidFill>
                <a:latin typeface="Times New Roman" panose="02020603050405020304" pitchFamily="18" charset="0"/>
                <a:sym typeface="Symbol" panose="05050102010706020507" pitchFamily="18" charset="2"/>
              </a:rPr>
              <a:t>面， </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sym typeface="Symbol" panose="05050102010706020507" pitchFamily="18" charset="2"/>
              </a:rPr>
              <a:t>V</a:t>
            </a:r>
            <a:r>
              <a:rPr lang="zh-CN" altLang="en-US" dirty="0">
                <a:solidFill>
                  <a:srgbClr val="333399"/>
                </a:solidFill>
                <a:latin typeface="Times New Roman" panose="02020603050405020304" pitchFamily="18" charset="0"/>
                <a:sym typeface="Symbol" panose="05050102010706020507" pitchFamily="18" charset="2"/>
              </a:rPr>
              <a:t>面。</a:t>
            </a:r>
            <a:endParaRPr lang="zh-CN" altLang="en-US">
              <a:solidFill>
                <a:srgbClr val="333399"/>
              </a:solidFill>
              <a:latin typeface="Times New Roman" panose="02020603050405020304" pitchFamily="18" charset="0"/>
              <a:sym typeface="Symbol" panose="05050102010706020507" pitchFamily="18" charset="2"/>
            </a:endParaRPr>
          </a:p>
        </p:txBody>
      </p:sp>
      <p:sp>
        <p:nvSpPr>
          <p:cNvPr id="646156" name="矩形 646155"/>
          <p:cNvSpPr>
            <a:spLocks noChangeAspect="1"/>
          </p:cNvSpPr>
          <p:nvPr/>
        </p:nvSpPr>
        <p:spPr>
          <a:xfrm>
            <a:off x="4124325" y="6096000"/>
            <a:ext cx="1692275" cy="609600"/>
          </a:xfrm>
          <a:prstGeom prst="rect">
            <a:avLst/>
          </a:prstGeom>
          <a:noFill/>
          <a:ln w="9525">
            <a:noFill/>
          </a:ln>
        </p:spPr>
        <p:txBody>
          <a:bodyPr lIns="0" tIns="0" rIns="0" bIns="0">
            <a:spAutoFit/>
          </a:bodyPr>
          <a:lstStyle/>
          <a:p>
            <a:r>
              <a:rPr lang="zh-CN" altLang="en-US" dirty="0">
                <a:latin typeface="Times New Roman" panose="02020603050405020304" pitchFamily="18" charset="0"/>
              </a:rPr>
              <a:t>水平面</a:t>
            </a:r>
            <a:r>
              <a:rPr lang="en-US" altLang="zh-CN" dirty="0">
                <a:latin typeface="Times New Roman" panose="02020603050405020304" pitchFamily="18" charset="0"/>
              </a:rPr>
              <a:t>∥</a:t>
            </a:r>
            <a:r>
              <a:rPr lang="en-US" altLang="zh-CN">
                <a:latin typeface="Times New Roman" panose="02020603050405020304" pitchFamily="18" charset="0"/>
              </a:rPr>
              <a:t>H</a:t>
            </a:r>
            <a:r>
              <a:rPr lang="zh-CN" altLang="en-US" dirty="0">
                <a:latin typeface="Times New Roman" panose="02020603050405020304" pitchFamily="18" charset="0"/>
              </a:rPr>
              <a:t>面</a:t>
            </a:r>
          </a:p>
          <a:p>
            <a:r>
              <a:rPr lang="en-US" altLang="zh-CN" dirty="0">
                <a:latin typeface="Times New Roman" panose="02020603050405020304" pitchFamily="18" charset="0"/>
              </a:rPr>
              <a:t>⊥</a:t>
            </a:r>
            <a:r>
              <a:rPr lang="en-US" altLang="zh-CN">
                <a:latin typeface="Times New Roman" panose="02020603050405020304" pitchFamily="18" charset="0"/>
                <a:sym typeface="Symbol" panose="05050102010706020507" pitchFamily="18" charset="2"/>
              </a:rPr>
              <a:t>V</a:t>
            </a:r>
            <a:r>
              <a:rPr lang="zh-CN" altLang="en-US" dirty="0">
                <a:latin typeface="Times New Roman" panose="02020603050405020304" pitchFamily="18" charset="0"/>
                <a:sym typeface="Symbol" panose="05050102010706020507" pitchFamily="18" charset="2"/>
              </a:rPr>
              <a:t>面、</a:t>
            </a:r>
            <a:r>
              <a:rPr lang="en-US" altLang="zh-CN">
                <a:latin typeface="Times New Roman" panose="02020603050405020304" pitchFamily="18" charset="0"/>
                <a:sym typeface="Symbol" panose="05050102010706020507" pitchFamily="18" charset="2"/>
              </a:rPr>
              <a:t>W</a:t>
            </a:r>
            <a:r>
              <a:rPr lang="zh-CN" altLang="en-US">
                <a:latin typeface="Times New Roman" panose="02020603050405020304" pitchFamily="18" charset="0"/>
                <a:sym typeface="Symbol" panose="05050102010706020507" pitchFamily="18" charset="2"/>
              </a:rPr>
              <a:t>面</a:t>
            </a:r>
            <a:endParaRPr lang="zh-CN" altLang="en-US">
              <a:latin typeface="Times New Roman" panose="02020603050405020304" pitchFamily="18" charset="0"/>
              <a:ea typeface="仿宋_GB2312" pitchFamily="49" charset="-122"/>
            </a:endParaRPr>
          </a:p>
        </p:txBody>
      </p:sp>
      <p:sp>
        <p:nvSpPr>
          <p:cNvPr id="646157" name="矩形 646156"/>
          <p:cNvSpPr>
            <a:spLocks noChangeAspect="1"/>
          </p:cNvSpPr>
          <p:nvPr/>
        </p:nvSpPr>
        <p:spPr>
          <a:xfrm>
            <a:off x="7091363" y="6096000"/>
            <a:ext cx="1403350" cy="609600"/>
          </a:xfrm>
          <a:prstGeom prst="rect">
            <a:avLst/>
          </a:prstGeom>
          <a:noFill/>
          <a:ln w="9525">
            <a:noFill/>
          </a:ln>
        </p:spPr>
        <p:txBody>
          <a:bodyPr wrap="none" lIns="0" tIns="0" rIns="0" bIns="0">
            <a:spAutoFit/>
          </a:bodyPr>
          <a:lstStyle/>
          <a:p>
            <a:r>
              <a:rPr lang="zh-CN" altLang="en-US" dirty="0">
                <a:solidFill>
                  <a:srgbClr val="333399"/>
                </a:solidFill>
                <a:latin typeface="Times New Roman" panose="02020603050405020304" pitchFamily="18" charset="0"/>
              </a:rPr>
              <a:t>侧平面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rPr>
              <a:t>W </a:t>
            </a:r>
          </a:p>
          <a:p>
            <a:r>
              <a:rPr lang="en-US" altLang="zh-CN">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sym typeface="Symbol" panose="05050102010706020507" pitchFamily="18" charset="2"/>
              </a:rPr>
              <a:t>H</a:t>
            </a:r>
            <a:r>
              <a:rPr lang="zh-CN" altLang="en-US" dirty="0">
                <a:solidFill>
                  <a:srgbClr val="333399"/>
                </a:solidFill>
                <a:latin typeface="Times New Roman" panose="02020603050405020304" pitchFamily="18" charset="0"/>
                <a:sym typeface="Symbol" panose="05050102010706020507" pitchFamily="18" charset="2"/>
              </a:rPr>
              <a:t>面、</a:t>
            </a:r>
            <a:r>
              <a:rPr lang="en-US" altLang="zh-CN">
                <a:solidFill>
                  <a:srgbClr val="333399"/>
                </a:solidFill>
                <a:latin typeface="Times New Roman" panose="02020603050405020304" pitchFamily="18" charset="0"/>
                <a:sym typeface="Symbol" panose="05050102010706020507" pitchFamily="18" charset="2"/>
              </a:rPr>
              <a:t>V</a:t>
            </a:r>
            <a:r>
              <a:rPr lang="zh-CN" altLang="en-US" dirty="0">
                <a:solidFill>
                  <a:srgbClr val="333399"/>
                </a:solidFill>
                <a:latin typeface="Times New Roman" panose="02020603050405020304" pitchFamily="18" charset="0"/>
                <a:sym typeface="Symbol" panose="05050102010706020507" pitchFamily="18" charset="2"/>
              </a:rPr>
              <a:t>面</a:t>
            </a:r>
          </a:p>
        </p:txBody>
      </p:sp>
      <p:sp>
        <p:nvSpPr>
          <p:cNvPr id="646158" name="矩形 646157"/>
          <p:cNvSpPr>
            <a:spLocks noChangeAspect="1"/>
          </p:cNvSpPr>
          <p:nvPr/>
        </p:nvSpPr>
        <p:spPr>
          <a:xfrm>
            <a:off x="838200" y="6096000"/>
            <a:ext cx="1473200" cy="609600"/>
          </a:xfrm>
          <a:prstGeom prst="rect">
            <a:avLst/>
          </a:prstGeom>
          <a:noFill/>
          <a:ln w="9525">
            <a:noFill/>
          </a:ln>
        </p:spPr>
        <p:txBody>
          <a:bodyPr wrap="none" lIns="0" tIns="0" rIns="0" bIns="0">
            <a:spAutoFit/>
          </a:bodyPr>
          <a:lstStyle/>
          <a:p>
            <a:r>
              <a:rPr lang="zh-CN" altLang="en-US" dirty="0">
                <a:latin typeface="Times New Roman" panose="02020603050405020304" pitchFamily="18" charset="0"/>
              </a:rPr>
              <a:t>正平面</a:t>
            </a:r>
            <a:r>
              <a:rPr lang="en-US" altLang="zh-CN" dirty="0">
                <a:latin typeface="Times New Roman" panose="02020603050405020304" pitchFamily="18" charset="0"/>
              </a:rPr>
              <a:t>∥</a:t>
            </a:r>
            <a:r>
              <a:rPr lang="en-US" altLang="zh-CN">
                <a:solidFill>
                  <a:srgbClr val="333399"/>
                </a:solidFill>
                <a:latin typeface="Times New Roman" panose="02020603050405020304" pitchFamily="18" charset="0"/>
              </a:rPr>
              <a:t>V</a:t>
            </a:r>
            <a:r>
              <a:rPr lang="zh-CN" altLang="en-US" dirty="0">
                <a:latin typeface="Times New Roman" panose="02020603050405020304" pitchFamily="18" charset="0"/>
              </a:rPr>
              <a:t>面</a:t>
            </a:r>
          </a:p>
          <a:p>
            <a:r>
              <a:rPr lang="en-US" altLang="zh-CN" dirty="0">
                <a:latin typeface="Times New Roman" panose="02020603050405020304" pitchFamily="18" charset="0"/>
              </a:rPr>
              <a:t>⊥</a:t>
            </a:r>
            <a:r>
              <a:rPr lang="en-US" altLang="zh-CN">
                <a:solidFill>
                  <a:srgbClr val="333399"/>
                </a:solidFill>
                <a:latin typeface="Times New Roman" panose="02020603050405020304" pitchFamily="18" charset="0"/>
              </a:rPr>
              <a:t>H</a:t>
            </a:r>
            <a:r>
              <a:rPr lang="zh-CN" altLang="en-US" dirty="0">
                <a:latin typeface="Times New Roman" panose="02020603050405020304" pitchFamily="18" charset="0"/>
              </a:rPr>
              <a:t>面、</a:t>
            </a:r>
            <a:r>
              <a:rPr lang="en-US" altLang="zh-CN">
                <a:solidFill>
                  <a:srgbClr val="333399"/>
                </a:solidFill>
                <a:latin typeface="Times New Roman" panose="02020603050405020304" pitchFamily="18" charset="0"/>
              </a:rPr>
              <a:t>W</a:t>
            </a:r>
            <a:r>
              <a:rPr lang="zh-CN" altLang="en-US" dirty="0">
                <a:latin typeface="Times New Roman" panose="02020603050405020304" pitchFamily="18" charset="0"/>
              </a:rPr>
              <a:t>面</a:t>
            </a:r>
          </a:p>
        </p:txBody>
      </p:sp>
      <p:grpSp>
        <p:nvGrpSpPr>
          <p:cNvPr id="646159" name="组合 646158"/>
          <p:cNvGrpSpPr/>
          <p:nvPr/>
        </p:nvGrpSpPr>
        <p:grpSpPr>
          <a:xfrm>
            <a:off x="638175" y="4016375"/>
            <a:ext cx="1443038" cy="1000125"/>
            <a:chOff x="402" y="2482"/>
            <a:chExt cx="909" cy="630"/>
          </a:xfrm>
        </p:grpSpPr>
        <p:sp>
          <p:nvSpPr>
            <p:cNvPr id="646160" name="直接连接符 646159"/>
            <p:cNvSpPr>
              <a:spLocks noChangeAspect="1"/>
            </p:cNvSpPr>
            <p:nvPr/>
          </p:nvSpPr>
          <p:spPr>
            <a:xfrm flipH="1" flipV="1">
              <a:off x="761" y="2482"/>
              <a:ext cx="328" cy="32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46161" name="组合 646160"/>
            <p:cNvGrpSpPr/>
            <p:nvPr/>
          </p:nvGrpSpPr>
          <p:grpSpPr>
            <a:xfrm>
              <a:off x="402" y="2482"/>
              <a:ext cx="909" cy="630"/>
              <a:chOff x="402" y="2482"/>
              <a:chExt cx="909" cy="630"/>
            </a:xfrm>
          </p:grpSpPr>
          <p:sp>
            <p:nvSpPr>
              <p:cNvPr id="646162" name="直接连接符 646161"/>
              <p:cNvSpPr>
                <a:spLocks noChangeAspect="1"/>
              </p:cNvSpPr>
              <p:nvPr/>
            </p:nvSpPr>
            <p:spPr>
              <a:xfrm flipH="1" flipV="1">
                <a:off x="981" y="2482"/>
                <a:ext cx="330" cy="3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63" name="直接连接符 646162"/>
              <p:cNvSpPr>
                <a:spLocks noChangeAspect="1"/>
              </p:cNvSpPr>
              <p:nvPr/>
            </p:nvSpPr>
            <p:spPr>
              <a:xfrm flipV="1">
                <a:off x="406" y="2482"/>
                <a:ext cx="355" cy="17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64" name="直接连接符 646163"/>
              <p:cNvSpPr/>
              <p:nvPr/>
            </p:nvSpPr>
            <p:spPr>
              <a:xfrm flipV="1">
                <a:off x="981" y="2482"/>
                <a:ext cx="0" cy="31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65" name="直接连接符 646164"/>
              <p:cNvSpPr>
                <a:spLocks noChangeAspect="1"/>
              </p:cNvSpPr>
              <p:nvPr/>
            </p:nvSpPr>
            <p:spPr>
              <a:xfrm flipH="1" flipV="1">
                <a:off x="406" y="2658"/>
                <a:ext cx="329" cy="33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66" name="直接连接符 646165"/>
              <p:cNvSpPr>
                <a:spLocks noChangeAspect="1"/>
              </p:cNvSpPr>
              <p:nvPr/>
            </p:nvSpPr>
            <p:spPr>
              <a:xfrm flipH="1" flipV="1">
                <a:off x="402" y="2784"/>
                <a:ext cx="329" cy="3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67" name="直接连接符 646166"/>
              <p:cNvSpPr>
                <a:spLocks noChangeAspect="1"/>
              </p:cNvSpPr>
              <p:nvPr/>
            </p:nvSpPr>
            <p:spPr>
              <a:xfrm flipH="1">
                <a:off x="406" y="2792"/>
                <a:ext cx="575"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68" name="直接连接符 646167"/>
              <p:cNvSpPr>
                <a:spLocks noChangeAspect="1"/>
              </p:cNvSpPr>
              <p:nvPr/>
            </p:nvSpPr>
            <p:spPr>
              <a:xfrm flipV="1">
                <a:off x="405" y="2658"/>
                <a:ext cx="1" cy="13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69" name="直接连接符 646168"/>
              <p:cNvSpPr>
                <a:spLocks noChangeAspect="1"/>
              </p:cNvSpPr>
              <p:nvPr/>
            </p:nvSpPr>
            <p:spPr>
              <a:xfrm flipH="1" flipV="1">
                <a:off x="981" y="2792"/>
                <a:ext cx="49" cy="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70" name="直接连接符 646169"/>
              <p:cNvSpPr>
                <a:spLocks noChangeAspect="1"/>
              </p:cNvSpPr>
              <p:nvPr/>
            </p:nvSpPr>
            <p:spPr>
              <a:xfrm flipH="1">
                <a:off x="761" y="2482"/>
                <a:ext cx="22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71" name="文本框 646170"/>
              <p:cNvSpPr txBox="1"/>
              <p:nvPr/>
            </p:nvSpPr>
            <p:spPr>
              <a:xfrm>
                <a:off x="584" y="2499"/>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grpSp>
        <p:nvGrpSpPr>
          <p:cNvPr id="646172" name="组合 646171"/>
          <p:cNvGrpSpPr/>
          <p:nvPr/>
        </p:nvGrpSpPr>
        <p:grpSpPr>
          <a:xfrm>
            <a:off x="1160463" y="5029200"/>
            <a:ext cx="922337" cy="515938"/>
            <a:chOff x="731" y="3120"/>
            <a:chExt cx="581" cy="325"/>
          </a:xfrm>
        </p:grpSpPr>
        <p:sp>
          <p:nvSpPr>
            <p:cNvPr id="646173" name="直接连接符 646172"/>
            <p:cNvSpPr>
              <a:spLocks noChangeAspect="1"/>
            </p:cNvSpPr>
            <p:nvPr/>
          </p:nvSpPr>
          <p:spPr>
            <a:xfrm>
              <a:off x="735" y="3439"/>
              <a:ext cx="576"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74" name="直接连接符 646173"/>
            <p:cNvSpPr/>
            <p:nvPr/>
          </p:nvSpPr>
          <p:spPr>
            <a:xfrm>
              <a:off x="731" y="3120"/>
              <a:ext cx="0" cy="3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75" name="直接连接符 646174"/>
            <p:cNvSpPr>
              <a:spLocks noChangeAspect="1"/>
            </p:cNvSpPr>
            <p:nvPr/>
          </p:nvSpPr>
          <p:spPr>
            <a:xfrm>
              <a:off x="1311" y="3120"/>
              <a:ext cx="1" cy="31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76" name="文本框 646175"/>
            <p:cNvSpPr txBox="1"/>
            <p:nvPr/>
          </p:nvSpPr>
          <p:spPr>
            <a:xfrm>
              <a:off x="928" y="3195"/>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177" name="组合 646176"/>
          <p:cNvGrpSpPr/>
          <p:nvPr/>
        </p:nvGrpSpPr>
        <p:grpSpPr>
          <a:xfrm>
            <a:off x="2051050" y="4524375"/>
            <a:ext cx="452438" cy="506413"/>
            <a:chOff x="1292" y="2802"/>
            <a:chExt cx="285" cy="319"/>
          </a:xfrm>
        </p:grpSpPr>
        <p:sp>
          <p:nvSpPr>
            <p:cNvPr id="646178" name="直接连接符 646177"/>
            <p:cNvSpPr>
              <a:spLocks noChangeAspect="1"/>
            </p:cNvSpPr>
            <p:nvPr/>
          </p:nvSpPr>
          <p:spPr>
            <a:xfrm flipV="1">
              <a:off x="1560" y="2810"/>
              <a:ext cx="2" cy="31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179" name="直接连接符 646178"/>
            <p:cNvSpPr>
              <a:spLocks noChangeAspect="1"/>
            </p:cNvSpPr>
            <p:nvPr/>
          </p:nvSpPr>
          <p:spPr>
            <a:xfrm>
              <a:off x="1311" y="3120"/>
              <a:ext cx="24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80" name="直接连接符 646179"/>
            <p:cNvSpPr>
              <a:spLocks noChangeAspect="1"/>
            </p:cNvSpPr>
            <p:nvPr/>
          </p:nvSpPr>
          <p:spPr>
            <a:xfrm>
              <a:off x="1311" y="2810"/>
              <a:ext cx="24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181" name="文本框 646180"/>
            <p:cNvSpPr txBox="1"/>
            <p:nvPr/>
          </p:nvSpPr>
          <p:spPr>
            <a:xfrm>
              <a:off x="1292" y="2802"/>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182" name="组合 646181"/>
          <p:cNvGrpSpPr/>
          <p:nvPr/>
        </p:nvGrpSpPr>
        <p:grpSpPr>
          <a:xfrm>
            <a:off x="76200" y="3330575"/>
            <a:ext cx="3146425" cy="2835275"/>
            <a:chOff x="48" y="2050"/>
            <a:chExt cx="1982" cy="1786"/>
          </a:xfrm>
        </p:grpSpPr>
        <p:sp>
          <p:nvSpPr>
            <p:cNvPr id="646183" name="直接连接符 646182"/>
            <p:cNvSpPr/>
            <p:nvPr/>
          </p:nvSpPr>
          <p:spPr>
            <a:xfrm flipV="1">
              <a:off x="246" y="2273"/>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84" name="直接连接符 646183"/>
            <p:cNvSpPr>
              <a:spLocks noChangeAspect="1"/>
            </p:cNvSpPr>
            <p:nvPr/>
          </p:nvSpPr>
          <p:spPr>
            <a:xfrm flipH="1">
              <a:off x="246" y="2273"/>
              <a:ext cx="96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85" name="直接连接符 646184"/>
            <p:cNvSpPr>
              <a:spLocks noChangeAspect="1"/>
            </p:cNvSpPr>
            <p:nvPr/>
          </p:nvSpPr>
          <p:spPr>
            <a:xfrm>
              <a:off x="246" y="3057"/>
              <a:ext cx="963" cy="2"/>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186" name="直接连接符 646185"/>
            <p:cNvSpPr>
              <a:spLocks noChangeAspect="1"/>
            </p:cNvSpPr>
            <p:nvPr/>
          </p:nvSpPr>
          <p:spPr>
            <a:xfrm flipH="1" flipV="1">
              <a:off x="246" y="3057"/>
              <a:ext cx="592"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87" name="直接连接符 646186"/>
            <p:cNvSpPr/>
            <p:nvPr/>
          </p:nvSpPr>
          <p:spPr>
            <a:xfrm flipV="1">
              <a:off x="1799" y="2863"/>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88" name="直接连接符 646187"/>
            <p:cNvSpPr>
              <a:spLocks noChangeAspect="1"/>
            </p:cNvSpPr>
            <p:nvPr/>
          </p:nvSpPr>
          <p:spPr>
            <a:xfrm flipH="1" flipV="1">
              <a:off x="1209" y="3057"/>
              <a:ext cx="590" cy="590"/>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189" name="直接连接符 646188"/>
            <p:cNvSpPr>
              <a:spLocks noChangeAspect="1"/>
            </p:cNvSpPr>
            <p:nvPr/>
          </p:nvSpPr>
          <p:spPr>
            <a:xfrm flipH="1">
              <a:off x="838" y="3647"/>
              <a:ext cx="96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90" name="直接连接符 646189"/>
            <p:cNvSpPr>
              <a:spLocks noChangeAspect="1"/>
            </p:cNvSpPr>
            <p:nvPr/>
          </p:nvSpPr>
          <p:spPr>
            <a:xfrm flipH="1" flipV="1">
              <a:off x="1209" y="2273"/>
              <a:ext cx="590"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191" name="直接连接符 646190"/>
            <p:cNvSpPr>
              <a:spLocks noChangeAspect="1"/>
            </p:cNvSpPr>
            <p:nvPr/>
          </p:nvSpPr>
          <p:spPr>
            <a:xfrm flipV="1">
              <a:off x="1209" y="2273"/>
              <a:ext cx="1" cy="784"/>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192" name="文本框 646191"/>
            <p:cNvSpPr txBox="1"/>
            <p:nvPr/>
          </p:nvSpPr>
          <p:spPr>
            <a:xfrm>
              <a:off x="194" y="2236"/>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46193" name="文本框 646192"/>
            <p:cNvSpPr txBox="1"/>
            <p:nvPr/>
          </p:nvSpPr>
          <p:spPr>
            <a:xfrm rot="-2858111">
              <a:off x="769" y="3447"/>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46194" name="文本框 646193"/>
            <p:cNvSpPr txBox="1"/>
            <p:nvPr/>
          </p:nvSpPr>
          <p:spPr>
            <a:xfrm>
              <a:off x="1578" y="2796"/>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46195" name="文本框 646194"/>
            <p:cNvSpPr txBox="1"/>
            <p:nvPr/>
          </p:nvSpPr>
          <p:spPr>
            <a:xfrm>
              <a:off x="48" y="2931"/>
              <a:ext cx="232"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X</a:t>
              </a:r>
            </a:p>
          </p:txBody>
        </p:sp>
        <p:sp>
          <p:nvSpPr>
            <p:cNvPr id="646196" name="文本框 646195"/>
            <p:cNvSpPr txBox="1"/>
            <p:nvPr/>
          </p:nvSpPr>
          <p:spPr>
            <a:xfrm>
              <a:off x="1798" y="358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46197" name="文本框 646196"/>
            <p:cNvSpPr txBox="1"/>
            <p:nvPr/>
          </p:nvSpPr>
          <p:spPr>
            <a:xfrm>
              <a:off x="1074" y="2050"/>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sp>
          <p:nvSpPr>
            <p:cNvPr id="646198" name="文本框 646197"/>
            <p:cNvSpPr txBox="1"/>
            <p:nvPr/>
          </p:nvSpPr>
          <p:spPr>
            <a:xfrm>
              <a:off x="1046" y="284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nvGrpSpPr>
          <p:cNvPr id="646199" name="组合 646198"/>
          <p:cNvGrpSpPr/>
          <p:nvPr/>
        </p:nvGrpSpPr>
        <p:grpSpPr>
          <a:xfrm>
            <a:off x="3735388" y="3660775"/>
            <a:ext cx="1174750" cy="742950"/>
            <a:chOff x="2353" y="2300"/>
            <a:chExt cx="740" cy="468"/>
          </a:xfrm>
        </p:grpSpPr>
        <p:sp>
          <p:nvSpPr>
            <p:cNvPr id="646200" name="直接连接符 646199"/>
            <p:cNvSpPr>
              <a:spLocks noChangeAspect="1"/>
            </p:cNvSpPr>
            <p:nvPr/>
          </p:nvSpPr>
          <p:spPr>
            <a:xfrm>
              <a:off x="2353" y="2565"/>
              <a:ext cx="202" cy="20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01" name="直接连接符 646200"/>
            <p:cNvSpPr>
              <a:spLocks noChangeAspect="1"/>
            </p:cNvSpPr>
            <p:nvPr/>
          </p:nvSpPr>
          <p:spPr>
            <a:xfrm flipH="1">
              <a:off x="2353" y="2565"/>
              <a:ext cx="54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02" name="直接连接符 646201"/>
            <p:cNvSpPr/>
            <p:nvPr/>
          </p:nvSpPr>
          <p:spPr>
            <a:xfrm>
              <a:off x="2889" y="2558"/>
              <a:ext cx="204" cy="2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03" name="文本框 646202"/>
            <p:cNvSpPr txBox="1"/>
            <p:nvPr/>
          </p:nvSpPr>
          <p:spPr>
            <a:xfrm>
              <a:off x="2402" y="2300"/>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204" name="组合 646203"/>
          <p:cNvGrpSpPr/>
          <p:nvPr/>
        </p:nvGrpSpPr>
        <p:grpSpPr>
          <a:xfrm>
            <a:off x="4911725" y="4257675"/>
            <a:ext cx="827088" cy="466725"/>
            <a:chOff x="3094" y="2676"/>
            <a:chExt cx="521" cy="294"/>
          </a:xfrm>
        </p:grpSpPr>
        <p:sp>
          <p:nvSpPr>
            <p:cNvPr id="646205" name="直接连接符 646204"/>
            <p:cNvSpPr>
              <a:spLocks noChangeAspect="1"/>
            </p:cNvSpPr>
            <p:nvPr/>
          </p:nvSpPr>
          <p:spPr>
            <a:xfrm>
              <a:off x="3311" y="2969"/>
              <a:ext cx="16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06" name="直接连接符 646205"/>
            <p:cNvSpPr>
              <a:spLocks noChangeAspect="1"/>
            </p:cNvSpPr>
            <p:nvPr/>
          </p:nvSpPr>
          <p:spPr>
            <a:xfrm>
              <a:off x="3270" y="2768"/>
              <a:ext cx="203" cy="20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07" name="直接连接符 646206"/>
            <p:cNvSpPr>
              <a:spLocks noChangeAspect="1"/>
            </p:cNvSpPr>
            <p:nvPr/>
          </p:nvSpPr>
          <p:spPr>
            <a:xfrm>
              <a:off x="3094" y="2768"/>
              <a:ext cx="176"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08" name="文本框 646207"/>
            <p:cNvSpPr txBox="1"/>
            <p:nvPr/>
          </p:nvSpPr>
          <p:spPr>
            <a:xfrm>
              <a:off x="3330" y="2676"/>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209" name="组合 646208"/>
          <p:cNvGrpSpPr/>
          <p:nvPr/>
        </p:nvGrpSpPr>
        <p:grpSpPr>
          <a:xfrm>
            <a:off x="4056063" y="4403725"/>
            <a:ext cx="1203325" cy="1017588"/>
            <a:chOff x="2555" y="2768"/>
            <a:chExt cx="758" cy="641"/>
          </a:xfrm>
        </p:grpSpPr>
        <p:sp>
          <p:nvSpPr>
            <p:cNvPr id="646210" name="直接连接符 646209"/>
            <p:cNvSpPr>
              <a:spLocks noChangeAspect="1"/>
            </p:cNvSpPr>
            <p:nvPr/>
          </p:nvSpPr>
          <p:spPr>
            <a:xfrm>
              <a:off x="2678" y="3326"/>
              <a:ext cx="430" cy="82"/>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46211" name="组合 646210"/>
            <p:cNvGrpSpPr/>
            <p:nvPr/>
          </p:nvGrpSpPr>
          <p:grpSpPr>
            <a:xfrm>
              <a:off x="2555" y="2768"/>
              <a:ext cx="758" cy="641"/>
              <a:chOff x="2555" y="2768"/>
              <a:chExt cx="758" cy="641"/>
            </a:xfrm>
          </p:grpSpPr>
          <p:sp>
            <p:nvSpPr>
              <p:cNvPr id="646212" name="直接连接符 646211"/>
              <p:cNvSpPr>
                <a:spLocks noChangeAspect="1"/>
              </p:cNvSpPr>
              <p:nvPr/>
            </p:nvSpPr>
            <p:spPr>
              <a:xfrm flipH="1">
                <a:off x="2555" y="3205"/>
                <a:ext cx="539"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13" name="直接连接符 646212"/>
              <p:cNvSpPr>
                <a:spLocks noChangeAspect="1"/>
              </p:cNvSpPr>
              <p:nvPr/>
            </p:nvSpPr>
            <p:spPr>
              <a:xfrm flipV="1">
                <a:off x="2678" y="2890"/>
                <a:ext cx="3" cy="4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14" name="直接连接符 646213"/>
              <p:cNvSpPr>
                <a:spLocks noChangeAspect="1"/>
              </p:cNvSpPr>
              <p:nvPr/>
            </p:nvSpPr>
            <p:spPr>
              <a:xfrm flipV="1">
                <a:off x="2555" y="2768"/>
                <a:ext cx="1" cy="437"/>
              </a:xfrm>
              <a:prstGeom prst="line">
                <a:avLst/>
              </a:prstGeom>
              <a:ln w="3175" cap="flat" cmpd="sng">
                <a:solidFill>
                  <a:schemeClr val="tx1"/>
                </a:solidFill>
                <a:prstDash val="solid"/>
                <a:headEnd type="none" w="med" len="med"/>
                <a:tailEnd type="none" w="med" len="med"/>
              </a:ln>
            </p:spPr>
            <p:txBody>
              <a:bodyPr/>
              <a:lstStyle/>
              <a:p>
                <a:endParaRPr lang="zh-CN" altLang="en-US"/>
              </a:p>
            </p:txBody>
          </p:sp>
          <p:sp>
            <p:nvSpPr>
              <p:cNvPr id="646215" name="直接连接符 646214"/>
              <p:cNvSpPr>
                <a:spLocks noChangeAspect="1"/>
              </p:cNvSpPr>
              <p:nvPr/>
            </p:nvSpPr>
            <p:spPr>
              <a:xfrm flipH="1" flipV="1">
                <a:off x="2555" y="3205"/>
                <a:ext cx="123" cy="12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16" name="直接连接符 646215"/>
              <p:cNvSpPr>
                <a:spLocks noChangeAspect="1"/>
              </p:cNvSpPr>
              <p:nvPr/>
            </p:nvSpPr>
            <p:spPr>
              <a:xfrm flipV="1">
                <a:off x="3108" y="2969"/>
                <a:ext cx="2" cy="4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17" name="直接连接符 646216"/>
              <p:cNvSpPr>
                <a:spLocks noChangeAspect="1"/>
              </p:cNvSpPr>
              <p:nvPr/>
            </p:nvSpPr>
            <p:spPr>
              <a:xfrm flipV="1">
                <a:off x="3311" y="2969"/>
                <a:ext cx="2" cy="4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18" name="直接连接符 646217"/>
              <p:cNvSpPr>
                <a:spLocks noChangeAspect="1"/>
              </p:cNvSpPr>
              <p:nvPr/>
            </p:nvSpPr>
            <p:spPr>
              <a:xfrm flipH="1">
                <a:off x="3108" y="3408"/>
                <a:ext cx="20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19" name="直接连接符 646218"/>
              <p:cNvSpPr>
                <a:spLocks noChangeAspect="1"/>
              </p:cNvSpPr>
              <p:nvPr/>
            </p:nvSpPr>
            <p:spPr>
              <a:xfrm flipH="1" flipV="1">
                <a:off x="3094" y="3205"/>
                <a:ext cx="217" cy="20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0" name="文本框 646219"/>
              <p:cNvSpPr txBox="1"/>
              <p:nvPr/>
            </p:nvSpPr>
            <p:spPr>
              <a:xfrm>
                <a:off x="2802" y="3117"/>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grpSp>
        <p:nvGrpSpPr>
          <p:cNvPr id="646221" name="组合 646220"/>
          <p:cNvGrpSpPr/>
          <p:nvPr/>
        </p:nvGrpSpPr>
        <p:grpSpPr>
          <a:xfrm>
            <a:off x="1160463" y="4537075"/>
            <a:ext cx="922337" cy="493713"/>
            <a:chOff x="731" y="2810"/>
            <a:chExt cx="581" cy="311"/>
          </a:xfrm>
        </p:grpSpPr>
        <p:sp>
          <p:nvSpPr>
            <p:cNvPr id="646222" name="直接连接符 646221"/>
            <p:cNvSpPr>
              <a:spLocks noChangeAspect="1"/>
            </p:cNvSpPr>
            <p:nvPr/>
          </p:nvSpPr>
          <p:spPr>
            <a:xfrm flipH="1">
              <a:off x="1089" y="2810"/>
              <a:ext cx="22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3" name="直接连接符 646222"/>
            <p:cNvSpPr>
              <a:spLocks noChangeAspect="1"/>
            </p:cNvSpPr>
            <p:nvPr/>
          </p:nvSpPr>
          <p:spPr>
            <a:xfrm>
              <a:off x="735" y="3120"/>
              <a:ext cx="576"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4" name="直接连接符 646223"/>
            <p:cNvSpPr>
              <a:spLocks noChangeAspect="1"/>
            </p:cNvSpPr>
            <p:nvPr/>
          </p:nvSpPr>
          <p:spPr>
            <a:xfrm flipV="1">
              <a:off x="735" y="2810"/>
              <a:ext cx="354" cy="17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5" name="直接连接符 646224"/>
            <p:cNvSpPr/>
            <p:nvPr/>
          </p:nvSpPr>
          <p:spPr>
            <a:xfrm flipV="1">
              <a:off x="731" y="2988"/>
              <a:ext cx="0" cy="13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6" name="直接连接符 646225"/>
            <p:cNvSpPr>
              <a:spLocks noChangeAspect="1"/>
            </p:cNvSpPr>
            <p:nvPr/>
          </p:nvSpPr>
          <p:spPr>
            <a:xfrm flipV="1">
              <a:off x="1311" y="2810"/>
              <a:ext cx="1" cy="31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27" name="文本框 646226"/>
            <p:cNvSpPr txBox="1"/>
            <p:nvPr/>
          </p:nvSpPr>
          <p:spPr>
            <a:xfrm>
              <a:off x="854" y="2841"/>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grpSp>
      <p:grpSp>
        <p:nvGrpSpPr>
          <p:cNvPr id="646228" name="组合 646227"/>
          <p:cNvGrpSpPr/>
          <p:nvPr/>
        </p:nvGrpSpPr>
        <p:grpSpPr>
          <a:xfrm>
            <a:off x="4056063" y="4346575"/>
            <a:ext cx="1200150" cy="396875"/>
            <a:chOff x="2555" y="2732"/>
            <a:chExt cx="756" cy="250"/>
          </a:xfrm>
        </p:grpSpPr>
        <p:sp>
          <p:nvSpPr>
            <p:cNvPr id="646229" name="直接连接符 646228"/>
            <p:cNvSpPr>
              <a:spLocks noChangeAspect="1"/>
            </p:cNvSpPr>
            <p:nvPr/>
          </p:nvSpPr>
          <p:spPr>
            <a:xfrm flipH="1">
              <a:off x="2555" y="2768"/>
              <a:ext cx="539"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30" name="直接连接符 646229"/>
            <p:cNvSpPr>
              <a:spLocks noChangeAspect="1"/>
            </p:cNvSpPr>
            <p:nvPr/>
          </p:nvSpPr>
          <p:spPr>
            <a:xfrm>
              <a:off x="2678" y="2890"/>
              <a:ext cx="430" cy="7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31" name="直接连接符 646230"/>
            <p:cNvSpPr>
              <a:spLocks noChangeAspect="1"/>
            </p:cNvSpPr>
            <p:nvPr/>
          </p:nvSpPr>
          <p:spPr>
            <a:xfrm flipH="1" flipV="1">
              <a:off x="2555" y="2768"/>
              <a:ext cx="123" cy="12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32" name="直接连接符 646231"/>
            <p:cNvSpPr>
              <a:spLocks noChangeAspect="1"/>
            </p:cNvSpPr>
            <p:nvPr/>
          </p:nvSpPr>
          <p:spPr>
            <a:xfrm flipH="1" flipV="1">
              <a:off x="3094" y="2768"/>
              <a:ext cx="217" cy="20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33" name="直接连接符 646232"/>
            <p:cNvSpPr>
              <a:spLocks noChangeAspect="1"/>
            </p:cNvSpPr>
            <p:nvPr/>
          </p:nvSpPr>
          <p:spPr>
            <a:xfrm flipH="1">
              <a:off x="3108" y="2969"/>
              <a:ext cx="20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34" name="文本框 646233"/>
            <p:cNvSpPr txBox="1"/>
            <p:nvPr/>
          </p:nvSpPr>
          <p:spPr>
            <a:xfrm>
              <a:off x="2791" y="2732"/>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grpSp>
      <p:grpSp>
        <p:nvGrpSpPr>
          <p:cNvPr id="646235" name="组合 646234"/>
          <p:cNvGrpSpPr/>
          <p:nvPr/>
        </p:nvGrpSpPr>
        <p:grpSpPr>
          <a:xfrm>
            <a:off x="3124200" y="3330575"/>
            <a:ext cx="3146425" cy="2835275"/>
            <a:chOff x="48" y="2050"/>
            <a:chExt cx="1982" cy="1786"/>
          </a:xfrm>
        </p:grpSpPr>
        <p:sp>
          <p:nvSpPr>
            <p:cNvPr id="646236" name="直接连接符 646235"/>
            <p:cNvSpPr/>
            <p:nvPr/>
          </p:nvSpPr>
          <p:spPr>
            <a:xfrm flipV="1">
              <a:off x="246" y="2273"/>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37" name="直接连接符 646236"/>
            <p:cNvSpPr>
              <a:spLocks noChangeAspect="1"/>
            </p:cNvSpPr>
            <p:nvPr/>
          </p:nvSpPr>
          <p:spPr>
            <a:xfrm flipH="1">
              <a:off x="246" y="2273"/>
              <a:ext cx="96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38" name="直接连接符 646237"/>
            <p:cNvSpPr>
              <a:spLocks noChangeAspect="1"/>
            </p:cNvSpPr>
            <p:nvPr/>
          </p:nvSpPr>
          <p:spPr>
            <a:xfrm>
              <a:off x="246" y="3057"/>
              <a:ext cx="963" cy="2"/>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39" name="直接连接符 646238"/>
            <p:cNvSpPr>
              <a:spLocks noChangeAspect="1"/>
            </p:cNvSpPr>
            <p:nvPr/>
          </p:nvSpPr>
          <p:spPr>
            <a:xfrm flipH="1" flipV="1">
              <a:off x="246" y="3057"/>
              <a:ext cx="592"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40" name="直接连接符 646239"/>
            <p:cNvSpPr/>
            <p:nvPr/>
          </p:nvSpPr>
          <p:spPr>
            <a:xfrm flipV="1">
              <a:off x="1799" y="2863"/>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41" name="直接连接符 646240"/>
            <p:cNvSpPr>
              <a:spLocks noChangeAspect="1"/>
            </p:cNvSpPr>
            <p:nvPr/>
          </p:nvSpPr>
          <p:spPr>
            <a:xfrm flipH="1" flipV="1">
              <a:off x="1209" y="3057"/>
              <a:ext cx="590" cy="590"/>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42" name="直接连接符 646241"/>
            <p:cNvSpPr>
              <a:spLocks noChangeAspect="1"/>
            </p:cNvSpPr>
            <p:nvPr/>
          </p:nvSpPr>
          <p:spPr>
            <a:xfrm flipH="1">
              <a:off x="838" y="3647"/>
              <a:ext cx="96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43" name="直接连接符 646242"/>
            <p:cNvSpPr>
              <a:spLocks noChangeAspect="1"/>
            </p:cNvSpPr>
            <p:nvPr/>
          </p:nvSpPr>
          <p:spPr>
            <a:xfrm flipH="1" flipV="1">
              <a:off x="1209" y="2273"/>
              <a:ext cx="590"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44" name="直接连接符 646243"/>
            <p:cNvSpPr>
              <a:spLocks noChangeAspect="1"/>
            </p:cNvSpPr>
            <p:nvPr/>
          </p:nvSpPr>
          <p:spPr>
            <a:xfrm flipV="1">
              <a:off x="1209" y="2273"/>
              <a:ext cx="1" cy="784"/>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45" name="文本框 646244"/>
            <p:cNvSpPr txBox="1"/>
            <p:nvPr/>
          </p:nvSpPr>
          <p:spPr>
            <a:xfrm>
              <a:off x="194" y="2236"/>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46246" name="文本框 646245"/>
            <p:cNvSpPr txBox="1"/>
            <p:nvPr/>
          </p:nvSpPr>
          <p:spPr>
            <a:xfrm rot="-2858111">
              <a:off x="769" y="3447"/>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46247" name="文本框 646246"/>
            <p:cNvSpPr txBox="1"/>
            <p:nvPr/>
          </p:nvSpPr>
          <p:spPr>
            <a:xfrm>
              <a:off x="1578" y="2796"/>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46248" name="文本框 646247"/>
            <p:cNvSpPr txBox="1"/>
            <p:nvPr/>
          </p:nvSpPr>
          <p:spPr>
            <a:xfrm>
              <a:off x="48" y="2931"/>
              <a:ext cx="232"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X</a:t>
              </a:r>
            </a:p>
          </p:txBody>
        </p:sp>
        <p:sp>
          <p:nvSpPr>
            <p:cNvPr id="646249" name="文本框 646248"/>
            <p:cNvSpPr txBox="1"/>
            <p:nvPr/>
          </p:nvSpPr>
          <p:spPr>
            <a:xfrm>
              <a:off x="1798" y="358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46250" name="文本框 646249"/>
            <p:cNvSpPr txBox="1"/>
            <p:nvPr/>
          </p:nvSpPr>
          <p:spPr>
            <a:xfrm>
              <a:off x="1074" y="2050"/>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sp>
          <p:nvSpPr>
            <p:cNvPr id="646251" name="文本框 646250"/>
            <p:cNvSpPr txBox="1"/>
            <p:nvPr/>
          </p:nvSpPr>
          <p:spPr>
            <a:xfrm>
              <a:off x="1046" y="284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nvGrpSpPr>
          <p:cNvPr id="646252" name="组合 646251"/>
          <p:cNvGrpSpPr/>
          <p:nvPr/>
        </p:nvGrpSpPr>
        <p:grpSpPr>
          <a:xfrm>
            <a:off x="5994400" y="3330575"/>
            <a:ext cx="3146425" cy="2835275"/>
            <a:chOff x="3776" y="1914"/>
            <a:chExt cx="1982" cy="1786"/>
          </a:xfrm>
        </p:grpSpPr>
        <p:sp>
          <p:nvSpPr>
            <p:cNvPr id="646253" name="直接连接符 646252"/>
            <p:cNvSpPr/>
            <p:nvPr/>
          </p:nvSpPr>
          <p:spPr>
            <a:xfrm flipV="1">
              <a:off x="3974" y="2137"/>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54" name="直接连接符 646253"/>
            <p:cNvSpPr>
              <a:spLocks noChangeAspect="1"/>
            </p:cNvSpPr>
            <p:nvPr/>
          </p:nvSpPr>
          <p:spPr>
            <a:xfrm flipH="1">
              <a:off x="3974" y="2137"/>
              <a:ext cx="96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55" name="直接连接符 646254"/>
            <p:cNvSpPr>
              <a:spLocks noChangeAspect="1"/>
            </p:cNvSpPr>
            <p:nvPr/>
          </p:nvSpPr>
          <p:spPr>
            <a:xfrm>
              <a:off x="3974" y="2921"/>
              <a:ext cx="963" cy="2"/>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56" name="直接连接符 646255"/>
            <p:cNvSpPr>
              <a:spLocks noChangeAspect="1"/>
            </p:cNvSpPr>
            <p:nvPr/>
          </p:nvSpPr>
          <p:spPr>
            <a:xfrm flipH="1" flipV="1">
              <a:off x="3974" y="2921"/>
              <a:ext cx="592"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57" name="直接连接符 646256"/>
            <p:cNvSpPr/>
            <p:nvPr/>
          </p:nvSpPr>
          <p:spPr>
            <a:xfrm flipV="1">
              <a:off x="5527" y="2727"/>
              <a:ext cx="0" cy="78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58" name="直接连接符 646257"/>
            <p:cNvSpPr>
              <a:spLocks noChangeAspect="1"/>
            </p:cNvSpPr>
            <p:nvPr/>
          </p:nvSpPr>
          <p:spPr>
            <a:xfrm flipH="1" flipV="1">
              <a:off x="4937" y="2921"/>
              <a:ext cx="590" cy="590"/>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59" name="直接连接符 646258"/>
            <p:cNvSpPr>
              <a:spLocks noChangeAspect="1"/>
            </p:cNvSpPr>
            <p:nvPr/>
          </p:nvSpPr>
          <p:spPr>
            <a:xfrm flipH="1">
              <a:off x="4566" y="3511"/>
              <a:ext cx="96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60" name="直接连接符 646259"/>
            <p:cNvSpPr>
              <a:spLocks noChangeAspect="1"/>
            </p:cNvSpPr>
            <p:nvPr/>
          </p:nvSpPr>
          <p:spPr>
            <a:xfrm flipH="1" flipV="1">
              <a:off x="4937" y="2137"/>
              <a:ext cx="590" cy="590"/>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46261" name="直接连接符 646260"/>
            <p:cNvSpPr>
              <a:spLocks noChangeAspect="1"/>
            </p:cNvSpPr>
            <p:nvPr/>
          </p:nvSpPr>
          <p:spPr>
            <a:xfrm flipV="1">
              <a:off x="4937" y="2137"/>
              <a:ext cx="1" cy="784"/>
            </a:xfrm>
            <a:prstGeom prst="line">
              <a:avLst/>
            </a:prstGeom>
            <a:ln w="3175" cap="flat" cmpd="sng">
              <a:solidFill>
                <a:srgbClr val="0000FF"/>
              </a:solidFill>
              <a:prstDash val="solid"/>
              <a:headEnd type="none" w="med" len="med"/>
              <a:tailEnd type="none" w="med" len="med"/>
            </a:ln>
          </p:spPr>
          <p:txBody>
            <a:bodyPr/>
            <a:lstStyle/>
            <a:p>
              <a:endParaRPr lang="zh-CN" altLang="en-US"/>
            </a:p>
          </p:txBody>
        </p:sp>
        <p:sp>
          <p:nvSpPr>
            <p:cNvPr id="646262" name="文本框 646261"/>
            <p:cNvSpPr txBox="1"/>
            <p:nvPr/>
          </p:nvSpPr>
          <p:spPr>
            <a:xfrm>
              <a:off x="3922" y="2100"/>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46263" name="文本框 646262"/>
            <p:cNvSpPr txBox="1"/>
            <p:nvPr/>
          </p:nvSpPr>
          <p:spPr>
            <a:xfrm rot="-2858111">
              <a:off x="4497" y="3311"/>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46264" name="文本框 646263"/>
            <p:cNvSpPr txBox="1"/>
            <p:nvPr/>
          </p:nvSpPr>
          <p:spPr>
            <a:xfrm>
              <a:off x="5306" y="2660"/>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46265" name="文本框 646264"/>
            <p:cNvSpPr txBox="1"/>
            <p:nvPr/>
          </p:nvSpPr>
          <p:spPr>
            <a:xfrm>
              <a:off x="3776" y="2795"/>
              <a:ext cx="232"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X</a:t>
              </a:r>
            </a:p>
          </p:txBody>
        </p:sp>
        <p:sp>
          <p:nvSpPr>
            <p:cNvPr id="646266" name="文本框 646265"/>
            <p:cNvSpPr txBox="1"/>
            <p:nvPr/>
          </p:nvSpPr>
          <p:spPr>
            <a:xfrm>
              <a:off x="5526" y="3450"/>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46267" name="文本框 646266"/>
            <p:cNvSpPr txBox="1"/>
            <p:nvPr/>
          </p:nvSpPr>
          <p:spPr>
            <a:xfrm>
              <a:off x="4802" y="1914"/>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sp>
          <p:nvSpPr>
            <p:cNvPr id="646268" name="文本框 646267"/>
            <p:cNvSpPr txBox="1"/>
            <p:nvPr/>
          </p:nvSpPr>
          <p:spPr>
            <a:xfrm>
              <a:off x="4774" y="2709"/>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nvGrpSpPr>
          <p:cNvPr id="646269" name="组合 646268"/>
          <p:cNvGrpSpPr/>
          <p:nvPr/>
        </p:nvGrpSpPr>
        <p:grpSpPr>
          <a:xfrm>
            <a:off x="7026275" y="4160838"/>
            <a:ext cx="1439863" cy="1106487"/>
            <a:chOff x="4426" y="2540"/>
            <a:chExt cx="907" cy="697"/>
          </a:xfrm>
        </p:grpSpPr>
        <p:sp>
          <p:nvSpPr>
            <p:cNvPr id="646270" name="直接连接符 646269"/>
            <p:cNvSpPr>
              <a:spLocks noChangeAspect="1"/>
            </p:cNvSpPr>
            <p:nvPr/>
          </p:nvSpPr>
          <p:spPr>
            <a:xfrm flipH="1">
              <a:off x="4691" y="3103"/>
              <a:ext cx="64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71" name="直接连接符 646270"/>
            <p:cNvSpPr>
              <a:spLocks noChangeAspect="1"/>
            </p:cNvSpPr>
            <p:nvPr/>
          </p:nvSpPr>
          <p:spPr>
            <a:xfrm flipH="1">
              <a:off x="4691" y="3236"/>
              <a:ext cx="64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72" name="直接连接符 646271"/>
            <p:cNvSpPr>
              <a:spLocks noChangeAspect="1"/>
            </p:cNvSpPr>
            <p:nvPr/>
          </p:nvSpPr>
          <p:spPr>
            <a:xfrm>
              <a:off x="4559" y="2666"/>
              <a:ext cx="64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73" name="直接连接符 646272"/>
            <p:cNvSpPr>
              <a:spLocks noChangeAspect="1"/>
            </p:cNvSpPr>
            <p:nvPr/>
          </p:nvSpPr>
          <p:spPr>
            <a:xfrm>
              <a:off x="4426" y="2540"/>
              <a:ext cx="64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74" name="直接连接符 646273"/>
            <p:cNvSpPr>
              <a:spLocks noChangeAspect="1"/>
            </p:cNvSpPr>
            <p:nvPr/>
          </p:nvSpPr>
          <p:spPr>
            <a:xfrm flipH="1" flipV="1">
              <a:off x="5068" y="2540"/>
              <a:ext cx="133" cy="13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75" name="直接连接符 646274"/>
            <p:cNvSpPr>
              <a:spLocks noChangeAspect="1"/>
            </p:cNvSpPr>
            <p:nvPr/>
          </p:nvSpPr>
          <p:spPr>
            <a:xfrm>
              <a:off x="5068" y="2540"/>
              <a:ext cx="1" cy="43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76" name="直接连接符 646275"/>
            <p:cNvSpPr>
              <a:spLocks noChangeAspect="1"/>
            </p:cNvSpPr>
            <p:nvPr/>
          </p:nvSpPr>
          <p:spPr>
            <a:xfrm flipH="1" flipV="1">
              <a:off x="5068" y="2971"/>
              <a:ext cx="265" cy="26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77" name="直接连接符 646276"/>
            <p:cNvSpPr>
              <a:spLocks noChangeAspect="1"/>
            </p:cNvSpPr>
            <p:nvPr/>
          </p:nvSpPr>
          <p:spPr>
            <a:xfrm flipH="1" flipV="1">
              <a:off x="5201" y="2672"/>
              <a:ext cx="132" cy="43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78" name="直接连接符 646277"/>
            <p:cNvSpPr/>
            <p:nvPr/>
          </p:nvSpPr>
          <p:spPr>
            <a:xfrm>
              <a:off x="5331" y="3103"/>
              <a:ext cx="0" cy="13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79" name="文本框 646278"/>
            <p:cNvSpPr txBox="1"/>
            <p:nvPr/>
          </p:nvSpPr>
          <p:spPr>
            <a:xfrm>
              <a:off x="5034" y="2748"/>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280" name="组合 646279"/>
          <p:cNvGrpSpPr/>
          <p:nvPr/>
        </p:nvGrpSpPr>
        <p:grpSpPr>
          <a:xfrm>
            <a:off x="6400800" y="3949700"/>
            <a:ext cx="625475" cy="895350"/>
            <a:chOff x="4032" y="2407"/>
            <a:chExt cx="394" cy="564"/>
          </a:xfrm>
        </p:grpSpPr>
        <p:sp>
          <p:nvSpPr>
            <p:cNvPr id="646281" name="直接连接符 646280"/>
            <p:cNvSpPr>
              <a:spLocks noChangeAspect="1"/>
            </p:cNvSpPr>
            <p:nvPr/>
          </p:nvSpPr>
          <p:spPr>
            <a:xfrm flipV="1">
              <a:off x="4294" y="2407"/>
              <a:ext cx="1" cy="43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82" name="直接连接符 646281"/>
            <p:cNvSpPr>
              <a:spLocks noChangeAspect="1"/>
            </p:cNvSpPr>
            <p:nvPr/>
          </p:nvSpPr>
          <p:spPr>
            <a:xfrm flipH="1" flipV="1">
              <a:off x="4294" y="2839"/>
              <a:ext cx="132" cy="1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83" name="直接连接符 646282"/>
            <p:cNvSpPr/>
            <p:nvPr/>
          </p:nvSpPr>
          <p:spPr>
            <a:xfrm>
              <a:off x="4294" y="2407"/>
              <a:ext cx="132" cy="13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84" name="文本框 646283"/>
            <p:cNvSpPr txBox="1"/>
            <p:nvPr/>
          </p:nvSpPr>
          <p:spPr>
            <a:xfrm>
              <a:off x="4032" y="2472"/>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nvGrpSpPr>
          <p:cNvPr id="646285" name="组合 646284"/>
          <p:cNvGrpSpPr/>
          <p:nvPr/>
        </p:nvGrpSpPr>
        <p:grpSpPr>
          <a:xfrm>
            <a:off x="6972300" y="4160838"/>
            <a:ext cx="477838" cy="1106487"/>
            <a:chOff x="4392" y="2540"/>
            <a:chExt cx="301" cy="697"/>
          </a:xfrm>
        </p:grpSpPr>
        <p:sp>
          <p:nvSpPr>
            <p:cNvPr id="646286" name="直接连接符 646285"/>
            <p:cNvSpPr>
              <a:spLocks noChangeAspect="1"/>
            </p:cNvSpPr>
            <p:nvPr/>
          </p:nvSpPr>
          <p:spPr>
            <a:xfrm flipV="1">
              <a:off x="4426" y="2540"/>
              <a:ext cx="1" cy="43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87" name="直接连接符 646286"/>
            <p:cNvSpPr/>
            <p:nvPr/>
          </p:nvSpPr>
          <p:spPr>
            <a:xfrm flipH="1" flipV="1">
              <a:off x="4426" y="2540"/>
              <a:ext cx="131" cy="13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88" name="直接连接符 646287"/>
            <p:cNvSpPr>
              <a:spLocks noChangeAspect="1"/>
            </p:cNvSpPr>
            <p:nvPr/>
          </p:nvSpPr>
          <p:spPr>
            <a:xfrm flipH="1" flipV="1">
              <a:off x="4428" y="2972"/>
              <a:ext cx="265" cy="26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89" name="文本框 646288"/>
            <p:cNvSpPr txBox="1"/>
            <p:nvPr/>
          </p:nvSpPr>
          <p:spPr>
            <a:xfrm>
              <a:off x="4392" y="2722"/>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sp>
          <p:nvSpPr>
            <p:cNvPr id="646290" name="直接连接符 646289"/>
            <p:cNvSpPr>
              <a:spLocks noChangeAspect="1"/>
            </p:cNvSpPr>
            <p:nvPr/>
          </p:nvSpPr>
          <p:spPr>
            <a:xfrm flipH="1" flipV="1">
              <a:off x="4559" y="2672"/>
              <a:ext cx="132" cy="43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91" name="直接连接符 646290"/>
            <p:cNvSpPr/>
            <p:nvPr/>
          </p:nvSpPr>
          <p:spPr>
            <a:xfrm flipV="1">
              <a:off x="4691" y="3103"/>
              <a:ext cx="0" cy="133"/>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grpSp>
        <p:nvGrpSpPr>
          <p:cNvPr id="646292" name="组合 646291"/>
          <p:cNvGrpSpPr/>
          <p:nvPr/>
        </p:nvGrpSpPr>
        <p:grpSpPr>
          <a:xfrm>
            <a:off x="7000875" y="4845050"/>
            <a:ext cx="449263" cy="755650"/>
            <a:chOff x="4410" y="2971"/>
            <a:chExt cx="283" cy="476"/>
          </a:xfrm>
        </p:grpSpPr>
        <p:sp>
          <p:nvSpPr>
            <p:cNvPr id="646293" name="直接连接符 646292"/>
            <p:cNvSpPr/>
            <p:nvPr/>
          </p:nvSpPr>
          <p:spPr>
            <a:xfrm flipV="1">
              <a:off x="4691" y="3236"/>
              <a:ext cx="0" cy="17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6294" name="直接连接符 646293"/>
            <p:cNvSpPr>
              <a:spLocks noChangeAspect="1"/>
            </p:cNvSpPr>
            <p:nvPr/>
          </p:nvSpPr>
          <p:spPr>
            <a:xfrm flipV="1">
              <a:off x="4426" y="2971"/>
              <a:ext cx="1" cy="17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46295" name="组合 646294"/>
            <p:cNvGrpSpPr/>
            <p:nvPr/>
          </p:nvGrpSpPr>
          <p:grpSpPr>
            <a:xfrm>
              <a:off x="4410" y="3148"/>
              <a:ext cx="283" cy="299"/>
              <a:chOff x="4410" y="3148"/>
              <a:chExt cx="283" cy="299"/>
            </a:xfrm>
          </p:grpSpPr>
          <p:sp>
            <p:nvSpPr>
              <p:cNvPr id="646296" name="直接连接符 646295"/>
              <p:cNvSpPr>
                <a:spLocks noChangeAspect="1"/>
              </p:cNvSpPr>
              <p:nvPr/>
            </p:nvSpPr>
            <p:spPr>
              <a:xfrm flipH="1" flipV="1">
                <a:off x="4428" y="3148"/>
                <a:ext cx="265" cy="26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6297" name="文本框 646296"/>
              <p:cNvSpPr txBox="1"/>
              <p:nvPr/>
            </p:nvSpPr>
            <p:spPr>
              <a:xfrm>
                <a:off x="4410" y="3197"/>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p</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6150"/>
                                        </p:tgtEl>
                                        <p:attrNameLst>
                                          <p:attrName>style.visibility</p:attrName>
                                        </p:attrNameLst>
                                      </p:cBhvr>
                                      <p:to>
                                        <p:strVal val="visible"/>
                                      </p:to>
                                    </p:set>
                                    <p:animEffect transition="in" filter="wipe(left)">
                                      <p:cBhvr>
                                        <p:cTn id="7" dur="500"/>
                                        <p:tgtEl>
                                          <p:spTgt spid="6461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6146"/>
                                        </p:tgtEl>
                                        <p:attrNameLst>
                                          <p:attrName>style.visibility</p:attrName>
                                        </p:attrNameLst>
                                      </p:cBhvr>
                                      <p:to>
                                        <p:strVal val="visible"/>
                                      </p:to>
                                    </p:set>
                                    <p:animEffect transition="in" filter="wipe(left)">
                                      <p:cBhvr>
                                        <p:cTn id="12" dur="500"/>
                                        <p:tgtEl>
                                          <p:spTgt spid="6461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46147"/>
                                        </p:tgtEl>
                                        <p:attrNameLst>
                                          <p:attrName>style.visibility</p:attrName>
                                        </p:attrNameLst>
                                      </p:cBhvr>
                                      <p:to>
                                        <p:strVal val="visible"/>
                                      </p:to>
                                    </p:set>
                                    <p:animEffect transition="in" filter="wipe(up)">
                                      <p:cBhvr>
                                        <p:cTn id="17" dur="500"/>
                                        <p:tgtEl>
                                          <p:spTgt spid="6461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46148"/>
                                        </p:tgtEl>
                                        <p:attrNameLst>
                                          <p:attrName>style.visibility</p:attrName>
                                        </p:attrNameLst>
                                      </p:cBhvr>
                                      <p:to>
                                        <p:strVal val="visible"/>
                                      </p:to>
                                    </p:set>
                                    <p:animEffect transition="in" filter="wipe(left)">
                                      <p:cBhvr>
                                        <p:cTn id="22" dur="500"/>
                                        <p:tgtEl>
                                          <p:spTgt spid="6461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46153"/>
                                        </p:tgtEl>
                                        <p:attrNameLst>
                                          <p:attrName>style.visibility</p:attrName>
                                        </p:attrNameLst>
                                      </p:cBhvr>
                                      <p:to>
                                        <p:strVal val="visible"/>
                                      </p:to>
                                    </p:set>
                                    <p:animEffect transition="in" filter="wipe(left)">
                                      <p:cBhvr>
                                        <p:cTn id="27" dur="500"/>
                                        <p:tgtEl>
                                          <p:spTgt spid="6461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46158"/>
                                        </p:tgtEl>
                                        <p:attrNameLst>
                                          <p:attrName>style.visibility</p:attrName>
                                        </p:attrNameLst>
                                      </p:cBhvr>
                                      <p:to>
                                        <p:strVal val="visible"/>
                                      </p:to>
                                    </p:set>
                                    <p:animEffect transition="in" filter="wipe(left)">
                                      <p:cBhvr>
                                        <p:cTn id="32" dur="500"/>
                                        <p:tgtEl>
                                          <p:spTgt spid="6461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46182"/>
                                        </p:tgtEl>
                                        <p:attrNameLst>
                                          <p:attrName>style.visibility</p:attrName>
                                        </p:attrNameLst>
                                      </p:cBhvr>
                                      <p:to>
                                        <p:strVal val="visible"/>
                                      </p:to>
                                    </p:set>
                                    <p:animEffect transition="in" filter="wipe(left)">
                                      <p:cBhvr>
                                        <p:cTn id="37" dur="500"/>
                                        <p:tgtEl>
                                          <p:spTgt spid="6461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46221"/>
                                        </p:tgtEl>
                                        <p:attrNameLst>
                                          <p:attrName>style.visibility</p:attrName>
                                        </p:attrNameLst>
                                      </p:cBhvr>
                                      <p:to>
                                        <p:strVal val="visible"/>
                                      </p:to>
                                    </p:set>
                                    <p:animEffect transition="in" filter="wipe(left)">
                                      <p:cBhvr>
                                        <p:cTn id="42" dur="500"/>
                                        <p:tgtEl>
                                          <p:spTgt spid="6462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46159"/>
                                        </p:tgtEl>
                                        <p:attrNameLst>
                                          <p:attrName>style.visibility</p:attrName>
                                        </p:attrNameLst>
                                      </p:cBhvr>
                                      <p:to>
                                        <p:strVal val="visible"/>
                                      </p:to>
                                    </p:set>
                                    <p:animEffect transition="in" filter="wipe(down)">
                                      <p:cBhvr>
                                        <p:cTn id="47" dur="500"/>
                                        <p:tgtEl>
                                          <p:spTgt spid="64615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46172"/>
                                        </p:tgtEl>
                                        <p:attrNameLst>
                                          <p:attrName>style.visibility</p:attrName>
                                        </p:attrNameLst>
                                      </p:cBhvr>
                                      <p:to>
                                        <p:strVal val="visible"/>
                                      </p:to>
                                    </p:set>
                                    <p:animEffect transition="in" filter="wipe(up)">
                                      <p:cBhvr>
                                        <p:cTn id="52" dur="500"/>
                                        <p:tgtEl>
                                          <p:spTgt spid="64617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46177"/>
                                        </p:tgtEl>
                                        <p:attrNameLst>
                                          <p:attrName>style.visibility</p:attrName>
                                        </p:attrNameLst>
                                      </p:cBhvr>
                                      <p:to>
                                        <p:strVal val="visible"/>
                                      </p:to>
                                    </p:set>
                                    <p:animEffect transition="in" filter="wipe(left)">
                                      <p:cBhvr>
                                        <p:cTn id="57" dur="500"/>
                                        <p:tgtEl>
                                          <p:spTgt spid="64617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46151"/>
                                        </p:tgtEl>
                                        <p:attrNameLst>
                                          <p:attrName>style.visibility</p:attrName>
                                        </p:attrNameLst>
                                      </p:cBhvr>
                                      <p:to>
                                        <p:strVal val="visible"/>
                                      </p:to>
                                    </p:set>
                                    <p:animEffect transition="in" filter="wipe(left)">
                                      <p:cBhvr>
                                        <p:cTn id="62" dur="500"/>
                                        <p:tgtEl>
                                          <p:spTgt spid="64615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46154"/>
                                        </p:tgtEl>
                                        <p:attrNameLst>
                                          <p:attrName>style.visibility</p:attrName>
                                        </p:attrNameLst>
                                      </p:cBhvr>
                                      <p:to>
                                        <p:strVal val="visible"/>
                                      </p:to>
                                    </p:set>
                                    <p:animEffect transition="in" filter="wipe(left)">
                                      <p:cBhvr>
                                        <p:cTn id="67" dur="500"/>
                                        <p:tgtEl>
                                          <p:spTgt spid="64615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46156"/>
                                        </p:tgtEl>
                                        <p:attrNameLst>
                                          <p:attrName>style.visibility</p:attrName>
                                        </p:attrNameLst>
                                      </p:cBhvr>
                                      <p:to>
                                        <p:strVal val="visible"/>
                                      </p:to>
                                    </p:set>
                                    <p:animEffect transition="in" filter="wipe(left)">
                                      <p:cBhvr>
                                        <p:cTn id="72" dur="500"/>
                                        <p:tgtEl>
                                          <p:spTgt spid="64615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46235"/>
                                        </p:tgtEl>
                                        <p:attrNameLst>
                                          <p:attrName>style.visibility</p:attrName>
                                        </p:attrNameLst>
                                      </p:cBhvr>
                                      <p:to>
                                        <p:strVal val="visible"/>
                                      </p:to>
                                    </p:set>
                                    <p:animEffect transition="in" filter="wipe(left)">
                                      <p:cBhvr>
                                        <p:cTn id="77" dur="500"/>
                                        <p:tgtEl>
                                          <p:spTgt spid="64623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46228"/>
                                        </p:tgtEl>
                                        <p:attrNameLst>
                                          <p:attrName>style.visibility</p:attrName>
                                        </p:attrNameLst>
                                      </p:cBhvr>
                                      <p:to>
                                        <p:strVal val="visible"/>
                                      </p:to>
                                    </p:set>
                                    <p:animEffect transition="in" filter="wipe(left)">
                                      <p:cBhvr>
                                        <p:cTn id="82" dur="500"/>
                                        <p:tgtEl>
                                          <p:spTgt spid="64622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46209"/>
                                        </p:tgtEl>
                                        <p:attrNameLst>
                                          <p:attrName>style.visibility</p:attrName>
                                        </p:attrNameLst>
                                      </p:cBhvr>
                                      <p:to>
                                        <p:strVal val="visible"/>
                                      </p:to>
                                    </p:set>
                                    <p:animEffect transition="in" filter="wipe(up)">
                                      <p:cBhvr>
                                        <p:cTn id="87" dur="500"/>
                                        <p:tgtEl>
                                          <p:spTgt spid="64620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646199"/>
                                        </p:tgtEl>
                                        <p:attrNameLst>
                                          <p:attrName>style.visibility</p:attrName>
                                        </p:attrNameLst>
                                      </p:cBhvr>
                                      <p:to>
                                        <p:strVal val="visible"/>
                                      </p:to>
                                    </p:set>
                                    <p:animEffect transition="in" filter="wipe(right)">
                                      <p:cBhvr>
                                        <p:cTn id="92" dur="500"/>
                                        <p:tgtEl>
                                          <p:spTgt spid="64619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46204"/>
                                        </p:tgtEl>
                                        <p:attrNameLst>
                                          <p:attrName>style.visibility</p:attrName>
                                        </p:attrNameLst>
                                      </p:cBhvr>
                                      <p:to>
                                        <p:strVal val="visible"/>
                                      </p:to>
                                    </p:set>
                                    <p:animEffect transition="in" filter="wipe(left)">
                                      <p:cBhvr>
                                        <p:cTn id="97" dur="500"/>
                                        <p:tgtEl>
                                          <p:spTgt spid="64620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646152"/>
                                        </p:tgtEl>
                                        <p:attrNameLst>
                                          <p:attrName>style.visibility</p:attrName>
                                        </p:attrNameLst>
                                      </p:cBhvr>
                                      <p:to>
                                        <p:strVal val="visible"/>
                                      </p:to>
                                    </p:set>
                                    <p:animEffect transition="in" filter="wipe(left)">
                                      <p:cBhvr>
                                        <p:cTn id="102" dur="500"/>
                                        <p:tgtEl>
                                          <p:spTgt spid="64615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46155"/>
                                        </p:tgtEl>
                                        <p:attrNameLst>
                                          <p:attrName>style.visibility</p:attrName>
                                        </p:attrNameLst>
                                      </p:cBhvr>
                                      <p:to>
                                        <p:strVal val="visible"/>
                                      </p:to>
                                    </p:set>
                                    <p:animEffect transition="in" filter="wipe(left)">
                                      <p:cBhvr>
                                        <p:cTn id="107" dur="500"/>
                                        <p:tgtEl>
                                          <p:spTgt spid="64615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646157"/>
                                        </p:tgtEl>
                                        <p:attrNameLst>
                                          <p:attrName>style.visibility</p:attrName>
                                        </p:attrNameLst>
                                      </p:cBhvr>
                                      <p:to>
                                        <p:strVal val="visible"/>
                                      </p:to>
                                    </p:set>
                                    <p:animEffect transition="in" filter="wipe(left)">
                                      <p:cBhvr>
                                        <p:cTn id="112" dur="500"/>
                                        <p:tgtEl>
                                          <p:spTgt spid="64615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46252"/>
                                        </p:tgtEl>
                                        <p:attrNameLst>
                                          <p:attrName>style.visibility</p:attrName>
                                        </p:attrNameLst>
                                      </p:cBhvr>
                                      <p:to>
                                        <p:strVal val="visible"/>
                                      </p:to>
                                    </p:set>
                                    <p:animEffect transition="in" filter="wipe(left)">
                                      <p:cBhvr>
                                        <p:cTn id="117" dur="500"/>
                                        <p:tgtEl>
                                          <p:spTgt spid="646252"/>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46285"/>
                                        </p:tgtEl>
                                        <p:attrNameLst>
                                          <p:attrName>style.visibility</p:attrName>
                                        </p:attrNameLst>
                                      </p:cBhvr>
                                      <p:to>
                                        <p:strVal val="visible"/>
                                      </p:to>
                                    </p:set>
                                    <p:animEffect transition="in" filter="wipe(left)">
                                      <p:cBhvr>
                                        <p:cTn id="122" dur="500"/>
                                        <p:tgtEl>
                                          <p:spTgt spid="646285"/>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646269"/>
                                        </p:tgtEl>
                                        <p:attrNameLst>
                                          <p:attrName>style.visibility</p:attrName>
                                        </p:attrNameLst>
                                      </p:cBhvr>
                                      <p:to>
                                        <p:strVal val="visible"/>
                                      </p:to>
                                    </p:set>
                                    <p:animEffect transition="in" filter="wipe(left)">
                                      <p:cBhvr>
                                        <p:cTn id="127" dur="500"/>
                                        <p:tgtEl>
                                          <p:spTgt spid="646269"/>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2" fill="hold" nodeType="clickEffect">
                                  <p:stCondLst>
                                    <p:cond delay="0"/>
                                  </p:stCondLst>
                                  <p:childTnLst>
                                    <p:set>
                                      <p:cBhvr>
                                        <p:cTn id="131" dur="1" fill="hold">
                                          <p:stCondLst>
                                            <p:cond delay="0"/>
                                          </p:stCondLst>
                                        </p:cTn>
                                        <p:tgtEl>
                                          <p:spTgt spid="646280"/>
                                        </p:tgtEl>
                                        <p:attrNameLst>
                                          <p:attrName>style.visibility</p:attrName>
                                        </p:attrNameLst>
                                      </p:cBhvr>
                                      <p:to>
                                        <p:strVal val="visible"/>
                                      </p:to>
                                    </p:set>
                                    <p:animEffect transition="in" filter="wipe(right)">
                                      <p:cBhvr>
                                        <p:cTn id="132" dur="500"/>
                                        <p:tgtEl>
                                          <p:spTgt spid="646280"/>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nodeType="clickEffect">
                                  <p:stCondLst>
                                    <p:cond delay="0"/>
                                  </p:stCondLst>
                                  <p:childTnLst>
                                    <p:set>
                                      <p:cBhvr>
                                        <p:cTn id="136" dur="1" fill="hold">
                                          <p:stCondLst>
                                            <p:cond delay="0"/>
                                          </p:stCondLst>
                                        </p:cTn>
                                        <p:tgtEl>
                                          <p:spTgt spid="646292"/>
                                        </p:tgtEl>
                                        <p:attrNameLst>
                                          <p:attrName>style.visibility</p:attrName>
                                        </p:attrNameLst>
                                      </p:cBhvr>
                                      <p:to>
                                        <p:strVal val="visible"/>
                                      </p:to>
                                    </p:set>
                                    <p:animEffect transition="in" filter="wipe(up)">
                                      <p:cBhvr>
                                        <p:cTn id="137" dur="500"/>
                                        <p:tgtEl>
                                          <p:spTgt spid="646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6" grpId="0"/>
      <p:bldP spid="646148" grpId="0"/>
      <p:bldP spid="646150" grpId="0"/>
      <p:bldP spid="646151" grpId="0"/>
      <p:bldP spid="646152" grpId="0"/>
      <p:bldP spid="646153" grpId="0"/>
      <p:bldP spid="646154" grpId="0"/>
      <p:bldP spid="646155" grpId="0"/>
      <p:bldP spid="646156" grpId="0"/>
      <p:bldP spid="646157" grpId="0"/>
      <p:bldP spid="64615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7170" name="组合 647169"/>
          <p:cNvGrpSpPr/>
          <p:nvPr/>
        </p:nvGrpSpPr>
        <p:grpSpPr>
          <a:xfrm>
            <a:off x="304800" y="457200"/>
            <a:ext cx="8610600" cy="5648325"/>
            <a:chOff x="192" y="288"/>
            <a:chExt cx="5424" cy="3558"/>
          </a:xfrm>
        </p:grpSpPr>
        <p:sp>
          <p:nvSpPr>
            <p:cNvPr id="647171" name="矩形 647170"/>
            <p:cNvSpPr>
              <a:spLocks noChangeAspect="1"/>
            </p:cNvSpPr>
            <p:nvPr/>
          </p:nvSpPr>
          <p:spPr>
            <a:xfrm>
              <a:off x="209" y="3573"/>
              <a:ext cx="508"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投影特性</a:t>
              </a:r>
              <a:endParaRPr lang="zh-CN" altLang="en-US" sz="2400" dirty="0">
                <a:latin typeface="Times New Roman" panose="02020603050405020304" pitchFamily="18" charset="0"/>
              </a:endParaRPr>
            </a:p>
          </p:txBody>
        </p:sp>
        <p:sp>
          <p:nvSpPr>
            <p:cNvPr id="647172" name="直接连接符 647171"/>
            <p:cNvSpPr>
              <a:spLocks noChangeAspect="1"/>
            </p:cNvSpPr>
            <p:nvPr/>
          </p:nvSpPr>
          <p:spPr>
            <a:xfrm>
              <a:off x="5615" y="697"/>
              <a:ext cx="1" cy="314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173" name="直接连接符 647172"/>
            <p:cNvSpPr>
              <a:spLocks noChangeAspect="1"/>
            </p:cNvSpPr>
            <p:nvPr/>
          </p:nvSpPr>
          <p:spPr>
            <a:xfrm flipV="1">
              <a:off x="735" y="697"/>
              <a:ext cx="1" cy="31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74" name="矩形 647173"/>
            <p:cNvSpPr>
              <a:spLocks noChangeAspect="1"/>
            </p:cNvSpPr>
            <p:nvPr/>
          </p:nvSpPr>
          <p:spPr>
            <a:xfrm>
              <a:off x="851" y="3513"/>
              <a:ext cx="2388"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1</a:t>
              </a:r>
              <a:r>
                <a:rPr lang="zh-CN" altLang="en-US" sz="1400" dirty="0">
                  <a:solidFill>
                    <a:srgbClr val="000000"/>
                  </a:solidFill>
                  <a:latin typeface="宋体" panose="02010600030101010101" pitchFamily="2" charset="-122"/>
                </a:rPr>
                <a:t>、在平面所平行的投影面上，其投影反映实形；</a:t>
              </a:r>
              <a:endParaRPr lang="zh-CN" altLang="en-US" sz="1400" dirty="0">
                <a:latin typeface="Times New Roman" panose="02020603050405020304" pitchFamily="18" charset="0"/>
              </a:endParaRPr>
            </a:p>
          </p:txBody>
        </p:sp>
        <p:sp>
          <p:nvSpPr>
            <p:cNvPr id="647175" name="矩形 647174"/>
            <p:cNvSpPr>
              <a:spLocks noChangeAspect="1"/>
            </p:cNvSpPr>
            <p:nvPr/>
          </p:nvSpPr>
          <p:spPr>
            <a:xfrm>
              <a:off x="841" y="3686"/>
              <a:ext cx="2620" cy="134"/>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2</a:t>
              </a:r>
              <a:r>
                <a:rPr lang="zh-CN" altLang="en-US" sz="1400" dirty="0">
                  <a:solidFill>
                    <a:srgbClr val="000000"/>
                  </a:solidFill>
                  <a:latin typeface="宋体" panose="02010600030101010101" pitchFamily="2" charset="-122"/>
                </a:rPr>
                <a:t>、其余两面投影积聚为直线，且平行于相应的轴线。</a:t>
              </a:r>
              <a:endParaRPr lang="zh-CN" altLang="en-US" sz="1400" dirty="0">
                <a:latin typeface="Times New Roman" panose="02020603050405020304" pitchFamily="18" charset="0"/>
              </a:endParaRPr>
            </a:p>
          </p:txBody>
        </p:sp>
        <p:sp>
          <p:nvSpPr>
            <p:cNvPr id="647176" name="直接连接符 647175"/>
            <p:cNvSpPr>
              <a:spLocks noChangeAspect="1"/>
            </p:cNvSpPr>
            <p:nvPr/>
          </p:nvSpPr>
          <p:spPr>
            <a:xfrm>
              <a:off x="192" y="697"/>
              <a:ext cx="1" cy="314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177" name="直接连接符 647176"/>
            <p:cNvSpPr>
              <a:spLocks noChangeAspect="1"/>
            </p:cNvSpPr>
            <p:nvPr/>
          </p:nvSpPr>
          <p:spPr>
            <a:xfrm>
              <a:off x="192" y="3845"/>
              <a:ext cx="542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178" name="矩形 647177"/>
            <p:cNvSpPr>
              <a:spLocks noChangeAspect="1"/>
            </p:cNvSpPr>
            <p:nvPr/>
          </p:nvSpPr>
          <p:spPr>
            <a:xfrm>
              <a:off x="2501" y="769"/>
              <a:ext cx="1464"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水平面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p>
          </p:txBody>
        </p:sp>
        <p:sp>
          <p:nvSpPr>
            <p:cNvPr id="647179" name="矩形 647178"/>
            <p:cNvSpPr>
              <a:spLocks noChangeAspect="1"/>
            </p:cNvSpPr>
            <p:nvPr/>
          </p:nvSpPr>
          <p:spPr>
            <a:xfrm>
              <a:off x="1536" y="288"/>
              <a:ext cx="2688" cy="269"/>
            </a:xfrm>
            <a:prstGeom prst="rect">
              <a:avLst/>
            </a:prstGeom>
            <a:noFill/>
            <a:ln w="9525">
              <a:noFill/>
            </a:ln>
          </p:spPr>
          <p:txBody>
            <a:bodyPr wrap="none" lIns="0" tIns="0" rIns="0" bIns="0">
              <a:spAutoFit/>
            </a:bodyPr>
            <a:lstStyle/>
            <a:p>
              <a:pPr algn="ctr"/>
              <a:r>
                <a:rPr lang="en-US" altLang="zh-CN" sz="2800" b="0" dirty="0">
                  <a:solidFill>
                    <a:srgbClr val="000000"/>
                  </a:solidFill>
                  <a:latin typeface="黑体" panose="02010609060101010101" pitchFamily="2" charset="-122"/>
                  <a:ea typeface="黑体" panose="02010609060101010101" pitchFamily="2" charset="-122"/>
                </a:rPr>
                <a:t>  </a:t>
              </a:r>
              <a:r>
                <a:rPr lang="zh-CN" altLang="en-US" sz="2800" b="0" dirty="0">
                  <a:solidFill>
                    <a:srgbClr val="000000"/>
                  </a:solidFill>
                  <a:latin typeface="黑体" panose="02010609060101010101" pitchFamily="2" charset="-122"/>
                  <a:ea typeface="隶书" panose="02010509060101010101" pitchFamily="49" charset="-122"/>
                </a:rPr>
                <a:t>投影面平行面的投影特性</a:t>
              </a:r>
              <a:endParaRPr lang="zh-CN" altLang="en-US" sz="2800" b="0" dirty="0">
                <a:latin typeface="Times New Roman" panose="02020603050405020304" pitchFamily="18" charset="0"/>
                <a:ea typeface="隶书" panose="02010509060101010101" pitchFamily="49" charset="-122"/>
              </a:endParaRPr>
            </a:p>
          </p:txBody>
        </p:sp>
        <p:sp>
          <p:nvSpPr>
            <p:cNvPr id="647180" name="直接连接符 647179"/>
            <p:cNvSpPr>
              <a:spLocks noChangeAspect="1"/>
            </p:cNvSpPr>
            <p:nvPr/>
          </p:nvSpPr>
          <p:spPr>
            <a:xfrm>
              <a:off x="192" y="3483"/>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81" name="直接连接符 647180"/>
            <p:cNvSpPr>
              <a:spLocks noChangeAspect="1"/>
            </p:cNvSpPr>
            <p:nvPr/>
          </p:nvSpPr>
          <p:spPr>
            <a:xfrm>
              <a:off x="192" y="3483"/>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82" name="直接连接符 647181"/>
            <p:cNvSpPr>
              <a:spLocks noChangeAspect="1"/>
            </p:cNvSpPr>
            <p:nvPr/>
          </p:nvSpPr>
          <p:spPr>
            <a:xfrm>
              <a:off x="192" y="2252"/>
              <a:ext cx="54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83" name="直接连接符 647182"/>
            <p:cNvSpPr>
              <a:spLocks noChangeAspect="1"/>
            </p:cNvSpPr>
            <p:nvPr/>
          </p:nvSpPr>
          <p:spPr>
            <a:xfrm>
              <a:off x="192" y="1022"/>
              <a:ext cx="542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84" name="直接连接符 647183"/>
            <p:cNvSpPr>
              <a:spLocks noChangeAspect="1"/>
            </p:cNvSpPr>
            <p:nvPr/>
          </p:nvSpPr>
          <p:spPr>
            <a:xfrm>
              <a:off x="192" y="697"/>
              <a:ext cx="5423"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185" name="直接连接符 647184"/>
            <p:cNvSpPr>
              <a:spLocks noChangeAspect="1"/>
            </p:cNvSpPr>
            <p:nvPr/>
          </p:nvSpPr>
          <p:spPr>
            <a:xfrm flipV="1">
              <a:off x="2304" y="697"/>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86" name="矩形 647185"/>
            <p:cNvSpPr>
              <a:spLocks noChangeAspect="1"/>
            </p:cNvSpPr>
            <p:nvPr/>
          </p:nvSpPr>
          <p:spPr>
            <a:xfrm>
              <a:off x="392" y="1212"/>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空</a:t>
              </a:r>
              <a:endParaRPr lang="zh-CN" altLang="en-US" sz="2400" dirty="0">
                <a:latin typeface="Times New Roman" panose="02020603050405020304" pitchFamily="18" charset="0"/>
              </a:endParaRPr>
            </a:p>
          </p:txBody>
        </p:sp>
        <p:sp>
          <p:nvSpPr>
            <p:cNvPr id="647187" name="矩形 647186"/>
            <p:cNvSpPr>
              <a:spLocks noChangeAspect="1"/>
            </p:cNvSpPr>
            <p:nvPr/>
          </p:nvSpPr>
          <p:spPr>
            <a:xfrm>
              <a:off x="392" y="1416"/>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间</a:t>
              </a:r>
            </a:p>
          </p:txBody>
        </p:sp>
        <p:sp>
          <p:nvSpPr>
            <p:cNvPr id="647188" name="矩形 647187"/>
            <p:cNvSpPr>
              <a:spLocks noChangeAspect="1"/>
            </p:cNvSpPr>
            <p:nvPr/>
          </p:nvSpPr>
          <p:spPr>
            <a:xfrm>
              <a:off x="384" y="1637"/>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情</a:t>
              </a:r>
            </a:p>
          </p:txBody>
        </p:sp>
        <p:sp>
          <p:nvSpPr>
            <p:cNvPr id="647189" name="矩形 647188"/>
            <p:cNvSpPr>
              <a:spLocks noChangeAspect="1"/>
            </p:cNvSpPr>
            <p:nvPr/>
          </p:nvSpPr>
          <p:spPr>
            <a:xfrm>
              <a:off x="384" y="1850"/>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况</a:t>
              </a:r>
            </a:p>
          </p:txBody>
        </p:sp>
        <p:sp>
          <p:nvSpPr>
            <p:cNvPr id="647190" name="矩形 647189"/>
            <p:cNvSpPr>
              <a:spLocks noChangeAspect="1"/>
            </p:cNvSpPr>
            <p:nvPr/>
          </p:nvSpPr>
          <p:spPr>
            <a:xfrm>
              <a:off x="305" y="768"/>
              <a:ext cx="32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名称</a:t>
              </a:r>
              <a:endParaRPr lang="zh-CN" altLang="en-US" sz="2400" dirty="0">
                <a:latin typeface="Times New Roman" panose="02020603050405020304" pitchFamily="18" charset="0"/>
              </a:endParaRPr>
            </a:p>
          </p:txBody>
        </p:sp>
        <p:sp>
          <p:nvSpPr>
            <p:cNvPr id="647191" name="矩形 647190"/>
            <p:cNvSpPr>
              <a:spLocks noChangeAspect="1"/>
            </p:cNvSpPr>
            <p:nvPr/>
          </p:nvSpPr>
          <p:spPr>
            <a:xfrm>
              <a:off x="982" y="777"/>
              <a:ext cx="1338"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正平面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W</a:t>
              </a:r>
              <a:r>
                <a:rPr lang="zh-CN" altLang="en-US" sz="1600">
                  <a:solidFill>
                    <a:srgbClr val="000000"/>
                  </a:solidFill>
                  <a:latin typeface="宋体" panose="02010600030101010101" pitchFamily="2" charset="-122"/>
                </a:rPr>
                <a:t>）</a:t>
              </a:r>
            </a:p>
          </p:txBody>
        </p:sp>
        <p:sp>
          <p:nvSpPr>
            <p:cNvPr id="647192" name="直接连接符 647191"/>
            <p:cNvSpPr>
              <a:spLocks noChangeAspect="1"/>
            </p:cNvSpPr>
            <p:nvPr/>
          </p:nvSpPr>
          <p:spPr>
            <a:xfrm flipV="1">
              <a:off x="3989" y="697"/>
              <a:ext cx="1" cy="27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93" name="矩形 647192"/>
            <p:cNvSpPr>
              <a:spLocks noChangeAspect="1"/>
            </p:cNvSpPr>
            <p:nvPr/>
          </p:nvSpPr>
          <p:spPr>
            <a:xfrm>
              <a:off x="4094" y="769"/>
              <a:ext cx="1464" cy="154"/>
            </a:xfrm>
            <a:prstGeom prst="rect">
              <a:avLst/>
            </a:prstGeom>
            <a:noFill/>
            <a:ln w="9525">
              <a:noFill/>
            </a:ln>
          </p:spPr>
          <p:txBody>
            <a:bodyPr wrap="none" lIns="0" tIns="0" rIns="0" bIns="0">
              <a:spAutoFit/>
            </a:bodyPr>
            <a:lstStyle/>
            <a:p>
              <a:r>
                <a:rPr lang="zh-CN" altLang="en-US" sz="1600" dirty="0">
                  <a:solidFill>
                    <a:srgbClr val="000000"/>
                  </a:solidFill>
                  <a:latin typeface="宋体" panose="02010600030101010101" pitchFamily="2" charset="-122"/>
                </a:rPr>
                <a:t>侧平面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W</a:t>
              </a:r>
              <a:r>
                <a:rPr lang="zh-CN" altLang="en-US" sz="1600" dirty="0">
                  <a:solidFill>
                    <a:srgbClr val="000000"/>
                  </a:solidFill>
                  <a:latin typeface="宋体" panose="02010600030101010101" pitchFamily="2" charset="-122"/>
                </a:rPr>
                <a:t>面（</a:t>
              </a:r>
              <a:r>
                <a:rPr lang="en-US" altLang="zh-CN" sz="1600" dirty="0">
                  <a:solidFill>
                    <a:srgbClr val="000000"/>
                  </a:solidFill>
                  <a:latin typeface="宋体" panose="02010600030101010101" pitchFamily="2" charset="-122"/>
                </a:rPr>
                <a:t>⊥</a:t>
              </a:r>
              <a:r>
                <a:rPr lang="en-US" altLang="zh-CN" sz="1600">
                  <a:solidFill>
                    <a:srgbClr val="000000"/>
                  </a:solidFill>
                  <a:latin typeface="宋体" panose="02010600030101010101" pitchFamily="2" charset="-122"/>
                </a:rPr>
                <a:t>H</a:t>
              </a:r>
              <a:r>
                <a:rPr lang="zh-CN" altLang="en-US" sz="1600">
                  <a:solidFill>
                    <a:srgbClr val="000000"/>
                  </a:solidFill>
                  <a:latin typeface="宋体" panose="02010600030101010101" pitchFamily="2" charset="-122"/>
                </a:rPr>
                <a:t>和</a:t>
              </a:r>
              <a:r>
                <a:rPr lang="en-US" altLang="zh-CN" sz="1600">
                  <a:solidFill>
                    <a:srgbClr val="000000"/>
                  </a:solidFill>
                  <a:latin typeface="宋体" panose="02010600030101010101" pitchFamily="2" charset="-122"/>
                </a:rPr>
                <a:t>V</a:t>
              </a:r>
              <a:r>
                <a:rPr lang="zh-CN" altLang="en-US" sz="1600" dirty="0">
                  <a:solidFill>
                    <a:srgbClr val="000000"/>
                  </a:solidFill>
                  <a:latin typeface="宋体" panose="02010600030101010101" pitchFamily="2" charset="-122"/>
                </a:rPr>
                <a:t>面）</a:t>
              </a:r>
            </a:p>
          </p:txBody>
        </p:sp>
        <p:sp>
          <p:nvSpPr>
            <p:cNvPr id="647194" name="矩形 647193"/>
            <p:cNvSpPr>
              <a:spLocks noChangeAspect="1"/>
            </p:cNvSpPr>
            <p:nvPr/>
          </p:nvSpPr>
          <p:spPr>
            <a:xfrm>
              <a:off x="400" y="2519"/>
              <a:ext cx="157"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投</a:t>
              </a:r>
              <a:endParaRPr lang="zh-CN" altLang="en-US" sz="2400" dirty="0">
                <a:latin typeface="Times New Roman" panose="02020603050405020304" pitchFamily="18" charset="0"/>
              </a:endParaRPr>
            </a:p>
          </p:txBody>
        </p:sp>
        <p:sp>
          <p:nvSpPr>
            <p:cNvPr id="647195" name="矩形 647194"/>
            <p:cNvSpPr>
              <a:spLocks noChangeAspect="1"/>
            </p:cNvSpPr>
            <p:nvPr/>
          </p:nvSpPr>
          <p:spPr>
            <a:xfrm>
              <a:off x="400" y="2755"/>
              <a:ext cx="157"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影</a:t>
              </a:r>
            </a:p>
          </p:txBody>
        </p:sp>
        <p:sp>
          <p:nvSpPr>
            <p:cNvPr id="647196" name="矩形 647195"/>
            <p:cNvSpPr>
              <a:spLocks noChangeAspect="1"/>
            </p:cNvSpPr>
            <p:nvPr/>
          </p:nvSpPr>
          <p:spPr>
            <a:xfrm>
              <a:off x="392" y="2992"/>
              <a:ext cx="160" cy="192"/>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图</a:t>
              </a:r>
            </a:p>
          </p:txBody>
        </p:sp>
        <p:sp>
          <p:nvSpPr>
            <p:cNvPr id="647197" name="直接连接符 647196"/>
            <p:cNvSpPr>
              <a:spLocks noChangeAspect="1"/>
            </p:cNvSpPr>
            <p:nvPr/>
          </p:nvSpPr>
          <p:spPr>
            <a:xfrm flipH="1">
              <a:off x="2477" y="2768"/>
              <a:ext cx="132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98" name="直接连接符 647197"/>
            <p:cNvSpPr>
              <a:spLocks noChangeAspect="1"/>
            </p:cNvSpPr>
            <p:nvPr/>
          </p:nvSpPr>
          <p:spPr>
            <a:xfrm>
              <a:off x="2696" y="2382"/>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199" name="任意多边形 647198"/>
            <p:cNvSpPr>
              <a:spLocks noChangeAspect="1"/>
            </p:cNvSpPr>
            <p:nvPr/>
          </p:nvSpPr>
          <p:spPr>
            <a:xfrm>
              <a:off x="2696" y="2382"/>
              <a:ext cx="41" cy="47"/>
            </a:xfrm>
            <a:custGeom>
              <a:avLst/>
              <a:gdLst/>
              <a:ahLst/>
              <a:cxnLst/>
              <a:rect l="0" t="0" r="0" b="0"/>
              <a:pathLst>
                <a:path w="207" h="242">
                  <a:moveTo>
                    <a:pt x="0" y="52"/>
                  </a:moveTo>
                  <a:lnTo>
                    <a:pt x="35" y="17"/>
                  </a:lnTo>
                  <a:lnTo>
                    <a:pt x="69" y="0"/>
                  </a:lnTo>
                  <a:lnTo>
                    <a:pt x="121" y="0"/>
                  </a:lnTo>
                  <a:lnTo>
                    <a:pt x="155" y="17"/>
                  </a:lnTo>
                  <a:lnTo>
                    <a:pt x="190" y="52"/>
                  </a:lnTo>
                  <a:lnTo>
                    <a:pt x="207" y="103"/>
                  </a:lnTo>
                  <a:lnTo>
                    <a:pt x="207" y="138"/>
                  </a:lnTo>
                  <a:lnTo>
                    <a:pt x="190" y="191"/>
                  </a:lnTo>
                  <a:lnTo>
                    <a:pt x="155" y="225"/>
                  </a:lnTo>
                  <a:lnTo>
                    <a:pt x="121" y="242"/>
                  </a:lnTo>
                  <a:lnTo>
                    <a:pt x="69" y="242"/>
                  </a:lnTo>
                  <a:lnTo>
                    <a:pt x="35" y="225"/>
                  </a:lnTo>
                  <a:lnTo>
                    <a:pt x="0" y="19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00" name="任意多边形 647199"/>
            <p:cNvSpPr>
              <a:spLocks noChangeAspect="1"/>
            </p:cNvSpPr>
            <p:nvPr/>
          </p:nvSpPr>
          <p:spPr>
            <a:xfrm>
              <a:off x="2760" y="2344"/>
              <a:ext cx="8" cy="21"/>
            </a:xfrm>
            <a:custGeom>
              <a:avLst/>
              <a:gdLst/>
              <a:ahLst/>
              <a:cxnLst/>
              <a:rect l="0" t="0" r="0" b="0"/>
              <a:pathLst>
                <a:path w="35" h="103">
                  <a:moveTo>
                    <a:pt x="35" y="17"/>
                  </a:moveTo>
                  <a:lnTo>
                    <a:pt x="18" y="34"/>
                  </a:lnTo>
                  <a:lnTo>
                    <a:pt x="0" y="17"/>
                  </a:lnTo>
                  <a:lnTo>
                    <a:pt x="18" y="0"/>
                  </a:lnTo>
                  <a:lnTo>
                    <a:pt x="35" y="17"/>
                  </a:lnTo>
                  <a:lnTo>
                    <a:pt x="35" y="51"/>
                  </a:lnTo>
                  <a:lnTo>
                    <a:pt x="18"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01" name="直接连接符 647200"/>
            <p:cNvSpPr>
              <a:spLocks noChangeAspect="1"/>
            </p:cNvSpPr>
            <p:nvPr/>
          </p:nvSpPr>
          <p:spPr>
            <a:xfrm flipH="1" flipV="1">
              <a:off x="2759" y="2461"/>
              <a:ext cx="60" cy="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02" name="直接连接符 647201"/>
            <p:cNvSpPr>
              <a:spLocks noChangeAspect="1"/>
            </p:cNvSpPr>
            <p:nvPr/>
          </p:nvSpPr>
          <p:spPr>
            <a:xfrm flipV="1">
              <a:off x="2570" y="2961"/>
              <a:ext cx="287" cy="14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03" name="直接连接符 647202"/>
            <p:cNvSpPr>
              <a:spLocks noChangeAspect="1"/>
            </p:cNvSpPr>
            <p:nvPr/>
          </p:nvSpPr>
          <p:spPr>
            <a:xfrm>
              <a:off x="2570" y="3212"/>
              <a:ext cx="466"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04" name="直接连接符 647203"/>
            <p:cNvSpPr>
              <a:spLocks noChangeAspect="1"/>
            </p:cNvSpPr>
            <p:nvPr/>
          </p:nvSpPr>
          <p:spPr>
            <a:xfrm>
              <a:off x="2570" y="2501"/>
              <a:ext cx="466"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05" name="直接连接符 647204"/>
            <p:cNvSpPr>
              <a:spLocks noChangeAspect="1"/>
            </p:cNvSpPr>
            <p:nvPr/>
          </p:nvSpPr>
          <p:spPr>
            <a:xfrm>
              <a:off x="2777" y="1318"/>
              <a:ext cx="161" cy="1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06" name="直接连接符 647205"/>
            <p:cNvSpPr>
              <a:spLocks noChangeAspect="1"/>
            </p:cNvSpPr>
            <p:nvPr/>
          </p:nvSpPr>
          <p:spPr>
            <a:xfrm flipH="1">
              <a:off x="2777" y="1318"/>
              <a:ext cx="43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07" name="直接连接符 647206"/>
            <p:cNvSpPr>
              <a:spLocks noChangeAspect="1"/>
            </p:cNvSpPr>
            <p:nvPr/>
          </p:nvSpPr>
          <p:spPr>
            <a:xfrm flipH="1" flipV="1">
              <a:off x="2623" y="1713"/>
              <a:ext cx="473" cy="473"/>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08" name="直接连接符 647207"/>
            <p:cNvSpPr>
              <a:spLocks noChangeAspect="1"/>
            </p:cNvSpPr>
            <p:nvPr/>
          </p:nvSpPr>
          <p:spPr>
            <a:xfrm flipH="1">
              <a:off x="2623" y="1085"/>
              <a:ext cx="770"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09" name="直接连接符 647208"/>
            <p:cNvSpPr>
              <a:spLocks noChangeAspect="1"/>
            </p:cNvSpPr>
            <p:nvPr/>
          </p:nvSpPr>
          <p:spPr>
            <a:xfrm flipH="1">
              <a:off x="2623" y="1713"/>
              <a:ext cx="77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10" name="直接连接符 647209"/>
            <p:cNvSpPr>
              <a:spLocks noChangeAspect="1"/>
            </p:cNvSpPr>
            <p:nvPr/>
          </p:nvSpPr>
          <p:spPr>
            <a:xfrm flipH="1" flipV="1">
              <a:off x="1328" y="1317"/>
              <a:ext cx="266" cy="2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11" name="直接连接符 647210"/>
            <p:cNvSpPr>
              <a:spLocks noChangeAspect="1"/>
            </p:cNvSpPr>
            <p:nvPr/>
          </p:nvSpPr>
          <p:spPr>
            <a:xfrm flipH="1" flipV="1">
              <a:off x="1507" y="1317"/>
              <a:ext cx="267" cy="2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12" name="直接连接符 647211"/>
            <p:cNvSpPr>
              <a:spLocks noChangeAspect="1"/>
            </p:cNvSpPr>
            <p:nvPr/>
          </p:nvSpPr>
          <p:spPr>
            <a:xfrm flipV="1">
              <a:off x="1041" y="1317"/>
              <a:ext cx="287" cy="14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13" name="直接连接符 647212"/>
            <p:cNvSpPr>
              <a:spLocks noChangeAspect="1"/>
            </p:cNvSpPr>
            <p:nvPr/>
          </p:nvSpPr>
          <p:spPr>
            <a:xfrm flipV="1">
              <a:off x="1507" y="1317"/>
              <a:ext cx="1"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14" name="直接连接符 647213"/>
            <p:cNvSpPr>
              <a:spLocks noChangeAspect="1"/>
            </p:cNvSpPr>
            <p:nvPr/>
          </p:nvSpPr>
          <p:spPr>
            <a:xfrm flipV="1">
              <a:off x="2623" y="1085"/>
              <a:ext cx="1" cy="628"/>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15" name="直接连接符 647214"/>
            <p:cNvSpPr>
              <a:spLocks noChangeAspect="1"/>
            </p:cNvSpPr>
            <p:nvPr/>
          </p:nvSpPr>
          <p:spPr>
            <a:xfrm>
              <a:off x="1237" y="1421"/>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16" name="任意多边形 647215"/>
            <p:cNvSpPr>
              <a:spLocks noChangeAspect="1"/>
            </p:cNvSpPr>
            <p:nvPr/>
          </p:nvSpPr>
          <p:spPr>
            <a:xfrm>
              <a:off x="1237" y="1421"/>
              <a:ext cx="41" cy="48"/>
            </a:xfrm>
            <a:custGeom>
              <a:avLst/>
              <a:gdLst/>
              <a:ahLst/>
              <a:cxnLst/>
              <a:rect l="0" t="0" r="0" b="0"/>
              <a:pathLst>
                <a:path w="207" h="241">
                  <a:moveTo>
                    <a:pt x="0" y="51"/>
                  </a:moveTo>
                  <a:lnTo>
                    <a:pt x="34" y="17"/>
                  </a:lnTo>
                  <a:lnTo>
                    <a:pt x="69" y="0"/>
                  </a:lnTo>
                  <a:lnTo>
                    <a:pt x="120" y="0"/>
                  </a:lnTo>
                  <a:lnTo>
                    <a:pt x="155" y="17"/>
                  </a:lnTo>
                  <a:lnTo>
                    <a:pt x="190" y="51"/>
                  </a:lnTo>
                  <a:lnTo>
                    <a:pt x="207" y="103"/>
                  </a:lnTo>
                  <a:lnTo>
                    <a:pt x="207" y="137"/>
                  </a:lnTo>
                  <a:lnTo>
                    <a:pt x="190" y="189"/>
                  </a:lnTo>
                  <a:lnTo>
                    <a:pt x="155" y="223"/>
                  </a:lnTo>
                  <a:lnTo>
                    <a:pt x="120" y="241"/>
                  </a:lnTo>
                  <a:lnTo>
                    <a:pt x="69" y="241"/>
                  </a:lnTo>
                  <a:lnTo>
                    <a:pt x="34"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17" name="任意多边形 647216"/>
            <p:cNvSpPr>
              <a:spLocks noChangeAspect="1"/>
            </p:cNvSpPr>
            <p:nvPr/>
          </p:nvSpPr>
          <p:spPr>
            <a:xfrm>
              <a:off x="1301" y="1383"/>
              <a:ext cx="8" cy="22"/>
            </a:xfrm>
            <a:custGeom>
              <a:avLst/>
              <a:gdLst/>
              <a:ahLst/>
              <a:cxnLst/>
              <a:rect l="0" t="0" r="0" b="0"/>
              <a:pathLst>
                <a:path w="34" h="103">
                  <a:moveTo>
                    <a:pt x="34" y="17"/>
                  </a:moveTo>
                  <a:lnTo>
                    <a:pt x="17" y="34"/>
                  </a:lnTo>
                  <a:lnTo>
                    <a:pt x="0" y="17"/>
                  </a:lnTo>
                  <a:lnTo>
                    <a:pt x="17" y="0"/>
                  </a:lnTo>
                  <a:lnTo>
                    <a:pt x="34" y="17"/>
                  </a:lnTo>
                  <a:lnTo>
                    <a:pt x="34" y="52"/>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18" name="直接连接符 647217"/>
            <p:cNvSpPr>
              <a:spLocks noChangeAspect="1"/>
            </p:cNvSpPr>
            <p:nvPr/>
          </p:nvSpPr>
          <p:spPr>
            <a:xfrm flipV="1">
              <a:off x="844" y="1085"/>
              <a:ext cx="1" cy="628"/>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19" name="直接连接符 647218"/>
            <p:cNvSpPr>
              <a:spLocks noChangeAspect="1"/>
            </p:cNvSpPr>
            <p:nvPr/>
          </p:nvSpPr>
          <p:spPr>
            <a:xfrm flipV="1">
              <a:off x="1614" y="1085"/>
              <a:ext cx="1" cy="49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0" name="直接连接符 647219"/>
            <p:cNvSpPr>
              <a:spLocks noChangeAspect="1"/>
            </p:cNvSpPr>
            <p:nvPr/>
          </p:nvSpPr>
          <p:spPr>
            <a:xfrm flipH="1" flipV="1">
              <a:off x="1614" y="1085"/>
              <a:ext cx="473" cy="474"/>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21" name="直接连接符 647220"/>
            <p:cNvSpPr>
              <a:spLocks noChangeAspect="1"/>
            </p:cNvSpPr>
            <p:nvPr/>
          </p:nvSpPr>
          <p:spPr>
            <a:xfrm flipH="1">
              <a:off x="882" y="2898"/>
              <a:ext cx="104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2" name="直接连接符 647221"/>
            <p:cNvSpPr>
              <a:spLocks noChangeAspect="1"/>
            </p:cNvSpPr>
            <p:nvPr/>
          </p:nvSpPr>
          <p:spPr>
            <a:xfrm>
              <a:off x="1712" y="2565"/>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3" name="任意多边形 647222"/>
            <p:cNvSpPr>
              <a:spLocks noChangeAspect="1"/>
            </p:cNvSpPr>
            <p:nvPr/>
          </p:nvSpPr>
          <p:spPr>
            <a:xfrm>
              <a:off x="1712" y="2565"/>
              <a:ext cx="41" cy="47"/>
            </a:xfrm>
            <a:custGeom>
              <a:avLst/>
              <a:gdLst/>
              <a:ahLst/>
              <a:cxnLst/>
              <a:rect l="0" t="0" r="0" b="0"/>
              <a:pathLst>
                <a:path w="207" h="241">
                  <a:moveTo>
                    <a:pt x="0" y="51"/>
                  </a:moveTo>
                  <a:lnTo>
                    <a:pt x="35" y="17"/>
                  </a:lnTo>
                  <a:lnTo>
                    <a:pt x="69" y="0"/>
                  </a:lnTo>
                  <a:lnTo>
                    <a:pt x="121" y="0"/>
                  </a:lnTo>
                  <a:lnTo>
                    <a:pt x="155" y="17"/>
                  </a:lnTo>
                  <a:lnTo>
                    <a:pt x="190" y="51"/>
                  </a:lnTo>
                  <a:lnTo>
                    <a:pt x="207" y="103"/>
                  </a:lnTo>
                  <a:lnTo>
                    <a:pt x="207" y="138"/>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24" name="任意多边形 647223"/>
            <p:cNvSpPr>
              <a:spLocks noChangeAspect="1"/>
            </p:cNvSpPr>
            <p:nvPr/>
          </p:nvSpPr>
          <p:spPr>
            <a:xfrm>
              <a:off x="1777" y="2527"/>
              <a:ext cx="6" cy="20"/>
            </a:xfrm>
            <a:custGeom>
              <a:avLst/>
              <a:gdLst/>
              <a:ahLst/>
              <a:cxnLst/>
              <a:rect l="0" t="0" r="0" b="0"/>
              <a:pathLst>
                <a:path w="35" h="104">
                  <a:moveTo>
                    <a:pt x="35" y="17"/>
                  </a:moveTo>
                  <a:lnTo>
                    <a:pt x="17" y="35"/>
                  </a:lnTo>
                  <a:lnTo>
                    <a:pt x="0" y="17"/>
                  </a:lnTo>
                  <a:lnTo>
                    <a:pt x="17" y="0"/>
                  </a:lnTo>
                  <a:lnTo>
                    <a:pt x="35" y="17"/>
                  </a:lnTo>
                  <a:lnTo>
                    <a:pt x="35" y="52"/>
                  </a:lnTo>
                  <a:lnTo>
                    <a:pt x="17"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25" name="任意多边形 647224"/>
            <p:cNvSpPr>
              <a:spLocks noChangeAspect="1"/>
            </p:cNvSpPr>
            <p:nvPr/>
          </p:nvSpPr>
          <p:spPr>
            <a:xfrm>
              <a:off x="1797" y="2527"/>
              <a:ext cx="7" cy="20"/>
            </a:xfrm>
            <a:custGeom>
              <a:avLst/>
              <a:gdLst/>
              <a:ahLst/>
              <a:cxnLst/>
              <a:rect l="0" t="0" r="0" b="0"/>
              <a:pathLst>
                <a:path w="34" h="104">
                  <a:moveTo>
                    <a:pt x="34" y="17"/>
                  </a:moveTo>
                  <a:lnTo>
                    <a:pt x="17" y="35"/>
                  </a:lnTo>
                  <a:lnTo>
                    <a:pt x="0" y="17"/>
                  </a:lnTo>
                  <a:lnTo>
                    <a:pt x="17" y="0"/>
                  </a:lnTo>
                  <a:lnTo>
                    <a:pt x="34" y="17"/>
                  </a:lnTo>
                  <a:lnTo>
                    <a:pt x="34" y="52"/>
                  </a:lnTo>
                  <a:lnTo>
                    <a:pt x="17"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26" name="直接连接符 647225"/>
            <p:cNvSpPr>
              <a:spLocks noChangeAspect="1"/>
            </p:cNvSpPr>
            <p:nvPr/>
          </p:nvSpPr>
          <p:spPr>
            <a:xfrm>
              <a:off x="1431" y="3169"/>
              <a:ext cx="4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7" name="直接连接符 647226"/>
            <p:cNvSpPr>
              <a:spLocks noChangeAspect="1"/>
            </p:cNvSpPr>
            <p:nvPr/>
          </p:nvSpPr>
          <p:spPr>
            <a:xfrm>
              <a:off x="1431" y="2498"/>
              <a:ext cx="4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8" name="直接连接符 647227"/>
            <p:cNvSpPr>
              <a:spLocks noChangeAspect="1"/>
            </p:cNvSpPr>
            <p:nvPr/>
          </p:nvSpPr>
          <p:spPr>
            <a:xfrm>
              <a:off x="1431" y="2754"/>
              <a:ext cx="4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29" name="直接连接符 647228"/>
            <p:cNvSpPr>
              <a:spLocks noChangeAspect="1"/>
            </p:cNvSpPr>
            <p:nvPr/>
          </p:nvSpPr>
          <p:spPr>
            <a:xfrm flipH="1" flipV="1">
              <a:off x="1580" y="2898"/>
              <a:ext cx="354" cy="3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30" name="直接连接符 647229"/>
            <p:cNvSpPr>
              <a:spLocks noChangeAspect="1"/>
            </p:cNvSpPr>
            <p:nvPr/>
          </p:nvSpPr>
          <p:spPr>
            <a:xfrm flipH="1">
              <a:off x="1594" y="1583"/>
              <a:ext cx="18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31" name="直接连接符 647230"/>
            <p:cNvSpPr>
              <a:spLocks noChangeAspect="1"/>
            </p:cNvSpPr>
            <p:nvPr/>
          </p:nvSpPr>
          <p:spPr>
            <a:xfrm>
              <a:off x="1307" y="1834"/>
              <a:ext cx="46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32" name="直接连接符 647231"/>
            <p:cNvSpPr>
              <a:spLocks noChangeAspect="1"/>
            </p:cNvSpPr>
            <p:nvPr/>
          </p:nvSpPr>
          <p:spPr>
            <a:xfrm>
              <a:off x="1307" y="2092"/>
              <a:ext cx="46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33" name="直接连接符 647232"/>
            <p:cNvSpPr>
              <a:spLocks noChangeAspect="1"/>
            </p:cNvSpPr>
            <p:nvPr/>
          </p:nvSpPr>
          <p:spPr>
            <a:xfrm flipH="1">
              <a:off x="1317" y="2186"/>
              <a:ext cx="770"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34" name="直接连接符 647233"/>
            <p:cNvSpPr>
              <a:spLocks noChangeAspect="1"/>
            </p:cNvSpPr>
            <p:nvPr/>
          </p:nvSpPr>
          <p:spPr>
            <a:xfrm flipH="1" flipV="1">
              <a:off x="1737" y="1835"/>
              <a:ext cx="350" cy="3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35" name="任意多边形 647234"/>
            <p:cNvSpPr>
              <a:spLocks noChangeAspect="1"/>
            </p:cNvSpPr>
            <p:nvPr/>
          </p:nvSpPr>
          <p:spPr>
            <a:xfrm>
              <a:off x="1599" y="2813"/>
              <a:ext cx="51" cy="72"/>
            </a:xfrm>
            <a:custGeom>
              <a:avLst/>
              <a:gdLst/>
              <a:ahLst/>
              <a:cxnLst/>
              <a:rect l="0" t="0" r="0" b="0"/>
              <a:pathLst>
                <a:path w="258" h="362">
                  <a:moveTo>
                    <a:pt x="148" y="0"/>
                  </a:moveTo>
                  <a:lnTo>
                    <a:pt x="114" y="17"/>
                  </a:lnTo>
                  <a:lnTo>
                    <a:pt x="76" y="52"/>
                  </a:lnTo>
                  <a:lnTo>
                    <a:pt x="52" y="86"/>
                  </a:lnTo>
                  <a:lnTo>
                    <a:pt x="23" y="138"/>
                  </a:lnTo>
                  <a:lnTo>
                    <a:pt x="0" y="224"/>
                  </a:lnTo>
                  <a:lnTo>
                    <a:pt x="1" y="276"/>
                  </a:lnTo>
                  <a:lnTo>
                    <a:pt x="7" y="310"/>
                  </a:lnTo>
                  <a:lnTo>
                    <a:pt x="27" y="345"/>
                  </a:lnTo>
                  <a:lnTo>
                    <a:pt x="51" y="362"/>
                  </a:lnTo>
                  <a:lnTo>
                    <a:pt x="110" y="362"/>
                  </a:lnTo>
                  <a:lnTo>
                    <a:pt x="144" y="345"/>
                  </a:lnTo>
                  <a:lnTo>
                    <a:pt x="182" y="310"/>
                  </a:lnTo>
                  <a:lnTo>
                    <a:pt x="206" y="276"/>
                  </a:lnTo>
                  <a:lnTo>
                    <a:pt x="234" y="224"/>
                  </a:lnTo>
                  <a:lnTo>
                    <a:pt x="258" y="138"/>
                  </a:lnTo>
                  <a:lnTo>
                    <a:pt x="257" y="86"/>
                  </a:lnTo>
                  <a:lnTo>
                    <a:pt x="251" y="52"/>
                  </a:lnTo>
                  <a:lnTo>
                    <a:pt x="231" y="17"/>
                  </a:lnTo>
                  <a:lnTo>
                    <a:pt x="207" y="0"/>
                  </a:lnTo>
                  <a:lnTo>
                    <a:pt x="1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36" name="直接连接符 647235"/>
            <p:cNvSpPr>
              <a:spLocks noChangeAspect="1"/>
            </p:cNvSpPr>
            <p:nvPr/>
          </p:nvSpPr>
          <p:spPr>
            <a:xfrm>
              <a:off x="1580" y="2372"/>
              <a:ext cx="1" cy="88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37" name="直接连接符 647236"/>
            <p:cNvSpPr>
              <a:spLocks noChangeAspect="1"/>
            </p:cNvSpPr>
            <p:nvPr/>
          </p:nvSpPr>
          <p:spPr>
            <a:xfrm>
              <a:off x="964" y="2749"/>
              <a:ext cx="1" cy="4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38" name="直接连接符 647237"/>
            <p:cNvSpPr>
              <a:spLocks noChangeAspect="1"/>
            </p:cNvSpPr>
            <p:nvPr/>
          </p:nvSpPr>
          <p:spPr>
            <a:xfrm>
              <a:off x="1431" y="2749"/>
              <a:ext cx="1" cy="4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39" name="直接连接符 647238"/>
            <p:cNvSpPr>
              <a:spLocks noChangeAspect="1"/>
            </p:cNvSpPr>
            <p:nvPr/>
          </p:nvSpPr>
          <p:spPr>
            <a:xfrm flipH="1" flipV="1">
              <a:off x="1166" y="3076"/>
              <a:ext cx="72" cy="9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0" name="直接连接符 647239"/>
            <p:cNvSpPr>
              <a:spLocks noChangeAspect="1"/>
            </p:cNvSpPr>
            <p:nvPr/>
          </p:nvSpPr>
          <p:spPr>
            <a:xfrm>
              <a:off x="966" y="3169"/>
              <a:ext cx="465"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41" name="直接连接符 647240"/>
            <p:cNvSpPr>
              <a:spLocks noChangeAspect="1"/>
            </p:cNvSpPr>
            <p:nvPr/>
          </p:nvSpPr>
          <p:spPr>
            <a:xfrm flipV="1">
              <a:off x="813" y="2866"/>
              <a:ext cx="60"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2" name="直接连接符 647241"/>
            <p:cNvSpPr>
              <a:spLocks noChangeAspect="1"/>
            </p:cNvSpPr>
            <p:nvPr/>
          </p:nvSpPr>
          <p:spPr>
            <a:xfrm>
              <a:off x="832" y="2866"/>
              <a:ext cx="2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3" name="直接连接符 647242"/>
            <p:cNvSpPr>
              <a:spLocks noChangeAspect="1"/>
            </p:cNvSpPr>
            <p:nvPr/>
          </p:nvSpPr>
          <p:spPr>
            <a:xfrm>
              <a:off x="1112" y="3005"/>
              <a:ext cx="2"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4" name="任意多边形 647243"/>
            <p:cNvSpPr>
              <a:spLocks noChangeAspect="1"/>
            </p:cNvSpPr>
            <p:nvPr/>
          </p:nvSpPr>
          <p:spPr>
            <a:xfrm>
              <a:off x="1112" y="3005"/>
              <a:ext cx="41" cy="47"/>
            </a:xfrm>
            <a:custGeom>
              <a:avLst/>
              <a:gdLst/>
              <a:ahLst/>
              <a:cxnLst/>
              <a:rect l="0" t="0" r="0" b="0"/>
              <a:pathLst>
                <a:path w="206" h="241">
                  <a:moveTo>
                    <a:pt x="0" y="52"/>
                  </a:moveTo>
                  <a:lnTo>
                    <a:pt x="34" y="17"/>
                  </a:lnTo>
                  <a:lnTo>
                    <a:pt x="69" y="0"/>
                  </a:lnTo>
                  <a:lnTo>
                    <a:pt x="120" y="0"/>
                  </a:lnTo>
                  <a:lnTo>
                    <a:pt x="155" y="17"/>
                  </a:lnTo>
                  <a:lnTo>
                    <a:pt x="189" y="52"/>
                  </a:lnTo>
                  <a:lnTo>
                    <a:pt x="206" y="104"/>
                  </a:lnTo>
                  <a:lnTo>
                    <a:pt x="206" y="138"/>
                  </a:lnTo>
                  <a:lnTo>
                    <a:pt x="189" y="190"/>
                  </a:lnTo>
                  <a:lnTo>
                    <a:pt x="155" y="224"/>
                  </a:lnTo>
                  <a:lnTo>
                    <a:pt x="120" y="241"/>
                  </a:lnTo>
                  <a:lnTo>
                    <a:pt x="69"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45" name="任意多边形 647244"/>
            <p:cNvSpPr>
              <a:spLocks noChangeAspect="1"/>
            </p:cNvSpPr>
            <p:nvPr/>
          </p:nvSpPr>
          <p:spPr>
            <a:xfrm>
              <a:off x="1545" y="3272"/>
              <a:ext cx="47" cy="34"/>
            </a:xfrm>
            <a:custGeom>
              <a:avLst/>
              <a:gdLst/>
              <a:ahLst/>
              <a:cxnLst/>
              <a:rect l="0" t="0" r="0" b="0"/>
              <a:pathLst>
                <a:path w="234" h="172">
                  <a:moveTo>
                    <a:pt x="0" y="0"/>
                  </a:moveTo>
                  <a:lnTo>
                    <a:pt x="71" y="172"/>
                  </a:lnTo>
                  <a:lnTo>
                    <a:pt x="2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46" name="直接连接符 647245"/>
            <p:cNvSpPr>
              <a:spLocks noChangeAspect="1"/>
            </p:cNvSpPr>
            <p:nvPr/>
          </p:nvSpPr>
          <p:spPr>
            <a:xfrm flipH="1">
              <a:off x="1549" y="3306"/>
              <a:ext cx="10" cy="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7" name="直接连接符 647246"/>
            <p:cNvSpPr>
              <a:spLocks noChangeAspect="1"/>
            </p:cNvSpPr>
            <p:nvPr/>
          </p:nvSpPr>
          <p:spPr>
            <a:xfrm flipV="1">
              <a:off x="1592" y="3308"/>
              <a:ext cx="9" cy="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8" name="直接连接符 647247"/>
            <p:cNvSpPr>
              <a:spLocks noChangeAspect="1"/>
            </p:cNvSpPr>
            <p:nvPr/>
          </p:nvSpPr>
          <p:spPr>
            <a:xfrm flipH="1">
              <a:off x="1612" y="3308"/>
              <a:ext cx="9" cy="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49" name="直接连接符 647248"/>
            <p:cNvSpPr>
              <a:spLocks noChangeAspect="1"/>
            </p:cNvSpPr>
            <p:nvPr/>
          </p:nvSpPr>
          <p:spPr>
            <a:xfrm>
              <a:off x="1596" y="3325"/>
              <a:ext cx="2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50" name="直接连接符 647249"/>
            <p:cNvSpPr>
              <a:spLocks noChangeAspect="1"/>
            </p:cNvSpPr>
            <p:nvPr/>
          </p:nvSpPr>
          <p:spPr>
            <a:xfrm>
              <a:off x="1203" y="2629"/>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51" name="任意多边形 647250"/>
            <p:cNvSpPr>
              <a:spLocks noChangeAspect="1"/>
            </p:cNvSpPr>
            <p:nvPr/>
          </p:nvSpPr>
          <p:spPr>
            <a:xfrm>
              <a:off x="1203" y="2629"/>
              <a:ext cx="41" cy="48"/>
            </a:xfrm>
            <a:custGeom>
              <a:avLst/>
              <a:gdLst/>
              <a:ahLst/>
              <a:cxnLst/>
              <a:rect l="0" t="0" r="0" b="0"/>
              <a:pathLst>
                <a:path w="207" h="241">
                  <a:moveTo>
                    <a:pt x="0" y="51"/>
                  </a:moveTo>
                  <a:lnTo>
                    <a:pt x="35" y="17"/>
                  </a:lnTo>
                  <a:lnTo>
                    <a:pt x="69" y="0"/>
                  </a:lnTo>
                  <a:lnTo>
                    <a:pt x="121" y="0"/>
                  </a:lnTo>
                  <a:lnTo>
                    <a:pt x="155" y="17"/>
                  </a:lnTo>
                  <a:lnTo>
                    <a:pt x="190" y="51"/>
                  </a:lnTo>
                  <a:lnTo>
                    <a:pt x="207" y="103"/>
                  </a:lnTo>
                  <a:lnTo>
                    <a:pt x="207" y="137"/>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52" name="任意多边形 647251"/>
            <p:cNvSpPr>
              <a:spLocks noChangeAspect="1"/>
            </p:cNvSpPr>
            <p:nvPr/>
          </p:nvSpPr>
          <p:spPr>
            <a:xfrm>
              <a:off x="1268" y="2592"/>
              <a:ext cx="6" cy="20"/>
            </a:xfrm>
            <a:custGeom>
              <a:avLst/>
              <a:gdLst/>
              <a:ahLst/>
              <a:cxnLst/>
              <a:rect l="0" t="0" r="0" b="0"/>
              <a:pathLst>
                <a:path w="36" h="104">
                  <a:moveTo>
                    <a:pt x="36" y="17"/>
                  </a:moveTo>
                  <a:lnTo>
                    <a:pt x="18" y="35"/>
                  </a:lnTo>
                  <a:lnTo>
                    <a:pt x="0" y="17"/>
                  </a:lnTo>
                  <a:lnTo>
                    <a:pt x="18" y="0"/>
                  </a:lnTo>
                  <a:lnTo>
                    <a:pt x="36" y="17"/>
                  </a:lnTo>
                  <a:lnTo>
                    <a:pt x="36" y="52"/>
                  </a:lnTo>
                  <a:lnTo>
                    <a:pt x="18"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53" name="直接连接符 647252"/>
            <p:cNvSpPr>
              <a:spLocks noChangeAspect="1"/>
            </p:cNvSpPr>
            <p:nvPr/>
          </p:nvSpPr>
          <p:spPr>
            <a:xfrm>
              <a:off x="966" y="2749"/>
              <a:ext cx="465"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54" name="直接连接符 647253"/>
            <p:cNvSpPr>
              <a:spLocks noChangeAspect="1"/>
            </p:cNvSpPr>
            <p:nvPr/>
          </p:nvSpPr>
          <p:spPr>
            <a:xfrm flipV="1">
              <a:off x="966" y="2498"/>
              <a:ext cx="287" cy="14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55" name="直接连接符 647254"/>
            <p:cNvSpPr>
              <a:spLocks noChangeAspect="1"/>
            </p:cNvSpPr>
            <p:nvPr/>
          </p:nvSpPr>
          <p:spPr>
            <a:xfrm flipH="1" flipV="1">
              <a:off x="1041" y="1460"/>
              <a:ext cx="266" cy="26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56" name="直接连接符 647255"/>
            <p:cNvSpPr>
              <a:spLocks noChangeAspect="1"/>
            </p:cNvSpPr>
            <p:nvPr/>
          </p:nvSpPr>
          <p:spPr>
            <a:xfrm flipH="1" flipV="1">
              <a:off x="1041" y="1568"/>
              <a:ext cx="266" cy="2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57" name="直接连接符 647256"/>
            <p:cNvSpPr>
              <a:spLocks noChangeAspect="1"/>
            </p:cNvSpPr>
            <p:nvPr/>
          </p:nvSpPr>
          <p:spPr>
            <a:xfrm flipH="1">
              <a:off x="1041" y="1568"/>
              <a:ext cx="466"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58" name="直接连接符 647257"/>
            <p:cNvSpPr>
              <a:spLocks noChangeAspect="1"/>
            </p:cNvSpPr>
            <p:nvPr/>
          </p:nvSpPr>
          <p:spPr>
            <a:xfrm flipH="1">
              <a:off x="844" y="1713"/>
              <a:ext cx="4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59" name="直接连接符 647258"/>
            <p:cNvSpPr>
              <a:spLocks noChangeAspect="1"/>
            </p:cNvSpPr>
            <p:nvPr/>
          </p:nvSpPr>
          <p:spPr>
            <a:xfrm flipH="1" flipV="1">
              <a:off x="844" y="1713"/>
              <a:ext cx="473" cy="473"/>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60" name="直接连接符 647259"/>
            <p:cNvSpPr>
              <a:spLocks noChangeAspect="1"/>
            </p:cNvSpPr>
            <p:nvPr/>
          </p:nvSpPr>
          <p:spPr>
            <a:xfrm flipV="1">
              <a:off x="973" y="2642"/>
              <a:ext cx="1" cy="10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61" name="直接连接符 647260"/>
            <p:cNvSpPr>
              <a:spLocks noChangeAspect="1"/>
            </p:cNvSpPr>
            <p:nvPr/>
          </p:nvSpPr>
          <p:spPr>
            <a:xfrm flipV="1">
              <a:off x="1040" y="1460"/>
              <a:ext cx="1" cy="10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62" name="直接连接符 647261"/>
            <p:cNvSpPr>
              <a:spLocks noChangeAspect="1"/>
            </p:cNvSpPr>
            <p:nvPr/>
          </p:nvSpPr>
          <p:spPr>
            <a:xfrm flipH="1" flipV="1">
              <a:off x="1313" y="2136"/>
              <a:ext cx="50" cy="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63" name="直接连接符 647262"/>
            <p:cNvSpPr>
              <a:spLocks noChangeAspect="1"/>
            </p:cNvSpPr>
            <p:nvPr/>
          </p:nvSpPr>
          <p:spPr>
            <a:xfrm>
              <a:off x="1347" y="2101"/>
              <a:ext cx="51" cy="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64" name="直接连接符 647263"/>
            <p:cNvSpPr>
              <a:spLocks noChangeAspect="1"/>
            </p:cNvSpPr>
            <p:nvPr/>
          </p:nvSpPr>
          <p:spPr>
            <a:xfrm flipV="1">
              <a:off x="1337" y="2126"/>
              <a:ext cx="33" cy="3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65" name="直接连接符 647264"/>
            <p:cNvSpPr>
              <a:spLocks noChangeAspect="1"/>
            </p:cNvSpPr>
            <p:nvPr/>
          </p:nvSpPr>
          <p:spPr>
            <a:xfrm flipH="1">
              <a:off x="1253" y="2498"/>
              <a:ext cx="178"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66" name="直接连接符 647265"/>
            <p:cNvSpPr>
              <a:spLocks noChangeAspect="1"/>
            </p:cNvSpPr>
            <p:nvPr/>
          </p:nvSpPr>
          <p:spPr>
            <a:xfrm flipV="1">
              <a:off x="1431" y="2498"/>
              <a:ext cx="1"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67" name="任意多边形 647266"/>
            <p:cNvSpPr>
              <a:spLocks noChangeAspect="1"/>
            </p:cNvSpPr>
            <p:nvPr/>
          </p:nvSpPr>
          <p:spPr>
            <a:xfrm>
              <a:off x="1555" y="2285"/>
              <a:ext cx="59" cy="72"/>
            </a:xfrm>
            <a:custGeom>
              <a:avLst/>
              <a:gdLst/>
              <a:ahLst/>
              <a:cxnLst/>
              <a:rect l="0" t="0" r="0" b="0"/>
              <a:pathLst>
                <a:path w="302" h="362">
                  <a:moveTo>
                    <a:pt x="97" y="0"/>
                  </a:moveTo>
                  <a:lnTo>
                    <a:pt x="302" y="0"/>
                  </a:lnTo>
                  <a:lnTo>
                    <a:pt x="0" y="362"/>
                  </a:lnTo>
                  <a:lnTo>
                    <a:pt x="205" y="36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68" name="直接连接符 647267"/>
            <p:cNvSpPr>
              <a:spLocks noChangeAspect="1"/>
            </p:cNvSpPr>
            <p:nvPr/>
          </p:nvSpPr>
          <p:spPr>
            <a:xfrm flipV="1">
              <a:off x="1307" y="1583"/>
              <a:ext cx="287" cy="14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69" name="直接连接符 647268"/>
            <p:cNvSpPr>
              <a:spLocks noChangeAspect="1"/>
            </p:cNvSpPr>
            <p:nvPr/>
          </p:nvSpPr>
          <p:spPr>
            <a:xfrm flipV="1">
              <a:off x="1304" y="1727"/>
              <a:ext cx="2" cy="10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70" name="直接连接符 647269"/>
            <p:cNvSpPr>
              <a:spLocks noChangeAspect="1"/>
            </p:cNvSpPr>
            <p:nvPr/>
          </p:nvSpPr>
          <p:spPr>
            <a:xfrm>
              <a:off x="1304" y="1834"/>
              <a:ext cx="2" cy="25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1" name="直接连接符 647270"/>
            <p:cNvSpPr>
              <a:spLocks noChangeAspect="1"/>
            </p:cNvSpPr>
            <p:nvPr/>
          </p:nvSpPr>
          <p:spPr>
            <a:xfrm flipH="1" flipV="1">
              <a:off x="1563" y="2046"/>
              <a:ext cx="51" cy="4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2" name="直接连接符 647271"/>
            <p:cNvSpPr>
              <a:spLocks noChangeAspect="1"/>
            </p:cNvSpPr>
            <p:nvPr/>
          </p:nvSpPr>
          <p:spPr>
            <a:xfrm>
              <a:off x="1515" y="1973"/>
              <a:ext cx="2"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3" name="任意多边形 647272"/>
            <p:cNvSpPr>
              <a:spLocks noChangeAspect="1"/>
            </p:cNvSpPr>
            <p:nvPr/>
          </p:nvSpPr>
          <p:spPr>
            <a:xfrm>
              <a:off x="1515" y="1973"/>
              <a:ext cx="41" cy="49"/>
            </a:xfrm>
            <a:custGeom>
              <a:avLst/>
              <a:gdLst/>
              <a:ahLst/>
              <a:cxnLst/>
              <a:rect l="0" t="0" r="0" b="0"/>
              <a:pathLst>
                <a:path w="207" h="241">
                  <a:moveTo>
                    <a:pt x="0" y="52"/>
                  </a:moveTo>
                  <a:lnTo>
                    <a:pt x="35" y="17"/>
                  </a:lnTo>
                  <a:lnTo>
                    <a:pt x="69" y="0"/>
                  </a:lnTo>
                  <a:lnTo>
                    <a:pt x="121" y="0"/>
                  </a:lnTo>
                  <a:lnTo>
                    <a:pt x="155" y="17"/>
                  </a:lnTo>
                  <a:lnTo>
                    <a:pt x="190" y="52"/>
                  </a:lnTo>
                  <a:lnTo>
                    <a:pt x="207" y="103"/>
                  </a:lnTo>
                  <a:lnTo>
                    <a:pt x="207" y="138"/>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74" name="直接连接符 647273"/>
            <p:cNvSpPr>
              <a:spLocks noChangeAspect="1"/>
            </p:cNvSpPr>
            <p:nvPr/>
          </p:nvSpPr>
          <p:spPr>
            <a:xfrm flipH="1" flipV="1">
              <a:off x="1507" y="1568"/>
              <a:ext cx="39" cy="3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5" name="直接连接符 647274"/>
            <p:cNvSpPr>
              <a:spLocks noChangeAspect="1"/>
            </p:cNvSpPr>
            <p:nvPr/>
          </p:nvSpPr>
          <p:spPr>
            <a:xfrm>
              <a:off x="2570" y="2501"/>
              <a:ext cx="1" cy="6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6" name="直接连接符 647275"/>
            <p:cNvSpPr>
              <a:spLocks noChangeAspect="1"/>
            </p:cNvSpPr>
            <p:nvPr/>
          </p:nvSpPr>
          <p:spPr>
            <a:xfrm>
              <a:off x="1851" y="2749"/>
              <a:ext cx="1" cy="4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7" name="任意多边形 647276"/>
            <p:cNvSpPr>
              <a:spLocks noChangeAspect="1"/>
            </p:cNvSpPr>
            <p:nvPr/>
          </p:nvSpPr>
          <p:spPr>
            <a:xfrm>
              <a:off x="1942" y="2856"/>
              <a:ext cx="47" cy="35"/>
            </a:xfrm>
            <a:custGeom>
              <a:avLst/>
              <a:gdLst/>
              <a:ahLst/>
              <a:cxnLst/>
              <a:rect l="0" t="0" r="0" b="0"/>
              <a:pathLst>
                <a:path w="234" h="173">
                  <a:moveTo>
                    <a:pt x="0" y="0"/>
                  </a:moveTo>
                  <a:lnTo>
                    <a:pt x="71" y="173"/>
                  </a:lnTo>
                  <a:lnTo>
                    <a:pt x="2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78" name="直接连接符 647277"/>
            <p:cNvSpPr>
              <a:spLocks noChangeAspect="1"/>
            </p:cNvSpPr>
            <p:nvPr/>
          </p:nvSpPr>
          <p:spPr>
            <a:xfrm flipH="1">
              <a:off x="1947" y="2891"/>
              <a:ext cx="10" cy="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79" name="任意多边形 647278"/>
            <p:cNvSpPr>
              <a:spLocks noChangeAspect="1"/>
            </p:cNvSpPr>
            <p:nvPr/>
          </p:nvSpPr>
          <p:spPr>
            <a:xfrm>
              <a:off x="1997" y="2893"/>
              <a:ext cx="31" cy="36"/>
            </a:xfrm>
            <a:custGeom>
              <a:avLst/>
              <a:gdLst/>
              <a:ahLst/>
              <a:cxnLst/>
              <a:rect l="0" t="0" r="0" b="0"/>
              <a:pathLst>
                <a:path w="158" h="181">
                  <a:moveTo>
                    <a:pt x="12" y="0"/>
                  </a:moveTo>
                  <a:lnTo>
                    <a:pt x="0" y="181"/>
                  </a:lnTo>
                  <a:lnTo>
                    <a:pt x="85" y="0"/>
                  </a:lnTo>
                  <a:lnTo>
                    <a:pt x="73" y="181"/>
                  </a:lnTo>
                  <a:lnTo>
                    <a:pt x="15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80" name="直接连接符 647279"/>
            <p:cNvSpPr>
              <a:spLocks noChangeAspect="1"/>
            </p:cNvSpPr>
            <p:nvPr/>
          </p:nvSpPr>
          <p:spPr>
            <a:xfrm flipV="1">
              <a:off x="2570" y="3105"/>
              <a:ext cx="1" cy="10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81" name="直接连接符 647280"/>
            <p:cNvSpPr>
              <a:spLocks noChangeAspect="1"/>
            </p:cNvSpPr>
            <p:nvPr/>
          </p:nvSpPr>
          <p:spPr>
            <a:xfrm flipV="1">
              <a:off x="2087" y="1559"/>
              <a:ext cx="2" cy="627"/>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82" name="直接连接符 647281"/>
            <p:cNvSpPr>
              <a:spLocks noChangeAspect="1"/>
            </p:cNvSpPr>
            <p:nvPr/>
          </p:nvSpPr>
          <p:spPr>
            <a:xfrm flipH="1" flipV="1">
              <a:off x="1804" y="2627"/>
              <a:ext cx="43" cy="5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83" name="直接连接符 647282"/>
            <p:cNvSpPr>
              <a:spLocks noChangeAspect="1"/>
            </p:cNvSpPr>
            <p:nvPr/>
          </p:nvSpPr>
          <p:spPr>
            <a:xfrm>
              <a:off x="1851" y="2498"/>
              <a:ext cx="1"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84" name="任意多边形 647283"/>
            <p:cNvSpPr>
              <a:spLocks noChangeAspect="1"/>
            </p:cNvSpPr>
            <p:nvPr/>
          </p:nvSpPr>
          <p:spPr>
            <a:xfrm>
              <a:off x="1992" y="1531"/>
              <a:ext cx="69" cy="71"/>
            </a:xfrm>
            <a:custGeom>
              <a:avLst/>
              <a:gdLst/>
              <a:ahLst/>
              <a:cxnLst/>
              <a:rect l="0" t="0" r="0" b="0"/>
              <a:pathLst>
                <a:path w="345" h="362">
                  <a:moveTo>
                    <a:pt x="0" y="0"/>
                  </a:moveTo>
                  <a:lnTo>
                    <a:pt x="86" y="362"/>
                  </a:lnTo>
                  <a:lnTo>
                    <a:pt x="172" y="0"/>
                  </a:lnTo>
                  <a:lnTo>
                    <a:pt x="259" y="362"/>
                  </a:lnTo>
                  <a:lnTo>
                    <a:pt x="34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85" name="直接连接符 647284"/>
            <p:cNvSpPr>
              <a:spLocks noChangeAspect="1"/>
            </p:cNvSpPr>
            <p:nvPr/>
          </p:nvSpPr>
          <p:spPr>
            <a:xfrm flipV="1">
              <a:off x="1976" y="1583"/>
              <a:ext cx="1"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86" name="直接连接符 647285"/>
            <p:cNvSpPr>
              <a:spLocks noChangeAspect="1"/>
            </p:cNvSpPr>
            <p:nvPr/>
          </p:nvSpPr>
          <p:spPr>
            <a:xfrm flipV="1">
              <a:off x="1774" y="1583"/>
              <a:ext cx="1"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287" name="直接连接符 647286"/>
            <p:cNvSpPr>
              <a:spLocks noChangeAspect="1"/>
            </p:cNvSpPr>
            <p:nvPr/>
          </p:nvSpPr>
          <p:spPr>
            <a:xfrm>
              <a:off x="1853" y="1702"/>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88" name="任意多边形 647287"/>
            <p:cNvSpPr>
              <a:spLocks noChangeAspect="1"/>
            </p:cNvSpPr>
            <p:nvPr/>
          </p:nvSpPr>
          <p:spPr>
            <a:xfrm>
              <a:off x="1853" y="1702"/>
              <a:ext cx="41" cy="49"/>
            </a:xfrm>
            <a:custGeom>
              <a:avLst/>
              <a:gdLst/>
              <a:ahLst/>
              <a:cxnLst/>
              <a:rect l="0" t="0" r="0" b="0"/>
              <a:pathLst>
                <a:path w="207" h="241">
                  <a:moveTo>
                    <a:pt x="0" y="52"/>
                  </a:moveTo>
                  <a:lnTo>
                    <a:pt x="34" y="17"/>
                  </a:lnTo>
                  <a:lnTo>
                    <a:pt x="69" y="0"/>
                  </a:lnTo>
                  <a:lnTo>
                    <a:pt x="121" y="0"/>
                  </a:lnTo>
                  <a:lnTo>
                    <a:pt x="155" y="17"/>
                  </a:lnTo>
                  <a:lnTo>
                    <a:pt x="189" y="52"/>
                  </a:lnTo>
                  <a:lnTo>
                    <a:pt x="207" y="103"/>
                  </a:lnTo>
                  <a:lnTo>
                    <a:pt x="207" y="138"/>
                  </a:lnTo>
                  <a:lnTo>
                    <a:pt x="189" y="190"/>
                  </a:lnTo>
                  <a:lnTo>
                    <a:pt x="155" y="224"/>
                  </a:lnTo>
                  <a:lnTo>
                    <a:pt x="121" y="241"/>
                  </a:lnTo>
                  <a:lnTo>
                    <a:pt x="69"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89" name="任意多边形 647288"/>
            <p:cNvSpPr>
              <a:spLocks noChangeAspect="1"/>
            </p:cNvSpPr>
            <p:nvPr/>
          </p:nvSpPr>
          <p:spPr>
            <a:xfrm>
              <a:off x="1917" y="1665"/>
              <a:ext cx="8" cy="20"/>
            </a:xfrm>
            <a:custGeom>
              <a:avLst/>
              <a:gdLst/>
              <a:ahLst/>
              <a:cxnLst/>
              <a:rect l="0" t="0" r="0" b="0"/>
              <a:pathLst>
                <a:path w="35" h="103">
                  <a:moveTo>
                    <a:pt x="35" y="17"/>
                  </a:moveTo>
                  <a:lnTo>
                    <a:pt x="17" y="34"/>
                  </a:lnTo>
                  <a:lnTo>
                    <a:pt x="0" y="17"/>
                  </a:lnTo>
                  <a:lnTo>
                    <a:pt x="17" y="0"/>
                  </a:lnTo>
                  <a:lnTo>
                    <a:pt x="35" y="17"/>
                  </a:lnTo>
                  <a:lnTo>
                    <a:pt x="35"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90" name="任意多边形 647289"/>
            <p:cNvSpPr>
              <a:spLocks noChangeAspect="1"/>
            </p:cNvSpPr>
            <p:nvPr/>
          </p:nvSpPr>
          <p:spPr>
            <a:xfrm>
              <a:off x="1938" y="1665"/>
              <a:ext cx="7" cy="20"/>
            </a:xfrm>
            <a:custGeom>
              <a:avLst/>
              <a:gdLst/>
              <a:ahLst/>
              <a:cxnLst/>
              <a:rect l="0" t="0" r="0" b="0"/>
              <a:pathLst>
                <a:path w="35" h="103">
                  <a:moveTo>
                    <a:pt x="35" y="17"/>
                  </a:moveTo>
                  <a:lnTo>
                    <a:pt x="18" y="34"/>
                  </a:lnTo>
                  <a:lnTo>
                    <a:pt x="0" y="17"/>
                  </a:lnTo>
                  <a:lnTo>
                    <a:pt x="18" y="0"/>
                  </a:lnTo>
                  <a:lnTo>
                    <a:pt x="35" y="17"/>
                  </a:lnTo>
                  <a:lnTo>
                    <a:pt x="35" y="51"/>
                  </a:lnTo>
                  <a:lnTo>
                    <a:pt x="18"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91" name="直接连接符 647290"/>
            <p:cNvSpPr>
              <a:spLocks noChangeAspect="1"/>
            </p:cNvSpPr>
            <p:nvPr/>
          </p:nvSpPr>
          <p:spPr>
            <a:xfrm>
              <a:off x="1774" y="1834"/>
              <a:ext cx="20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2" name="直接连接符 647291"/>
            <p:cNvSpPr>
              <a:spLocks noChangeAspect="1"/>
            </p:cNvSpPr>
            <p:nvPr/>
          </p:nvSpPr>
          <p:spPr>
            <a:xfrm>
              <a:off x="1774" y="1834"/>
              <a:ext cx="1" cy="25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3" name="直接连接符 647292"/>
            <p:cNvSpPr>
              <a:spLocks noChangeAspect="1"/>
            </p:cNvSpPr>
            <p:nvPr/>
          </p:nvSpPr>
          <p:spPr>
            <a:xfrm flipH="1" flipV="1">
              <a:off x="1935" y="1753"/>
              <a:ext cx="34" cy="3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4" name="直接连接符 647293"/>
            <p:cNvSpPr>
              <a:spLocks noChangeAspect="1"/>
            </p:cNvSpPr>
            <p:nvPr/>
          </p:nvSpPr>
          <p:spPr>
            <a:xfrm>
              <a:off x="1774" y="1583"/>
              <a:ext cx="20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5" name="直接连接符 647294"/>
            <p:cNvSpPr>
              <a:spLocks noChangeAspect="1"/>
            </p:cNvSpPr>
            <p:nvPr/>
          </p:nvSpPr>
          <p:spPr>
            <a:xfrm flipV="1">
              <a:off x="2410" y="2731"/>
              <a:ext cx="59"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6" name="直接连接符 647295"/>
            <p:cNvSpPr>
              <a:spLocks noChangeAspect="1"/>
            </p:cNvSpPr>
            <p:nvPr/>
          </p:nvSpPr>
          <p:spPr>
            <a:xfrm>
              <a:off x="2429" y="2731"/>
              <a:ext cx="2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297" name="直接连接符 647296"/>
            <p:cNvSpPr>
              <a:spLocks noChangeAspect="1"/>
            </p:cNvSpPr>
            <p:nvPr/>
          </p:nvSpPr>
          <p:spPr>
            <a:xfrm flipH="1">
              <a:off x="844" y="1085"/>
              <a:ext cx="770"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298" name="任意多边形 647297"/>
            <p:cNvSpPr>
              <a:spLocks noChangeAspect="1"/>
            </p:cNvSpPr>
            <p:nvPr/>
          </p:nvSpPr>
          <p:spPr>
            <a:xfrm>
              <a:off x="901" y="1125"/>
              <a:ext cx="54" cy="73"/>
            </a:xfrm>
            <a:custGeom>
              <a:avLst/>
              <a:gdLst/>
              <a:ahLst/>
              <a:cxnLst/>
              <a:rect l="0" t="0" r="0" b="0"/>
              <a:pathLst>
                <a:path w="275" h="363">
                  <a:moveTo>
                    <a:pt x="0" y="0"/>
                  </a:moveTo>
                  <a:lnTo>
                    <a:pt x="137" y="363"/>
                  </a:lnTo>
                  <a:lnTo>
                    <a:pt x="27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299" name="直接连接符 647298"/>
            <p:cNvSpPr>
              <a:spLocks noChangeAspect="1"/>
            </p:cNvSpPr>
            <p:nvPr/>
          </p:nvSpPr>
          <p:spPr>
            <a:xfrm flipH="1">
              <a:off x="1328" y="1317"/>
              <a:ext cx="179"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00" name="任意多边形 647299"/>
            <p:cNvSpPr>
              <a:spLocks noChangeAspect="1"/>
            </p:cNvSpPr>
            <p:nvPr/>
          </p:nvSpPr>
          <p:spPr>
            <a:xfrm>
              <a:off x="2680" y="1125"/>
              <a:ext cx="54" cy="73"/>
            </a:xfrm>
            <a:custGeom>
              <a:avLst/>
              <a:gdLst/>
              <a:ahLst/>
              <a:cxnLst/>
              <a:rect l="0" t="0" r="0" b="0"/>
              <a:pathLst>
                <a:path w="276" h="363">
                  <a:moveTo>
                    <a:pt x="0" y="0"/>
                  </a:moveTo>
                  <a:lnTo>
                    <a:pt x="138" y="363"/>
                  </a:lnTo>
                  <a:lnTo>
                    <a:pt x="27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01" name="直接连接符 647300"/>
            <p:cNvSpPr>
              <a:spLocks noChangeAspect="1"/>
            </p:cNvSpPr>
            <p:nvPr/>
          </p:nvSpPr>
          <p:spPr>
            <a:xfrm>
              <a:off x="4330" y="2805"/>
              <a:ext cx="92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02" name="直接连接符 647301"/>
            <p:cNvSpPr>
              <a:spLocks noChangeAspect="1"/>
            </p:cNvSpPr>
            <p:nvPr/>
          </p:nvSpPr>
          <p:spPr>
            <a:xfrm>
              <a:off x="4811" y="2590"/>
              <a:ext cx="1" cy="6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03" name="任意多边形 647302"/>
            <p:cNvSpPr>
              <a:spLocks noChangeAspect="1"/>
            </p:cNvSpPr>
            <p:nvPr/>
          </p:nvSpPr>
          <p:spPr>
            <a:xfrm>
              <a:off x="4811" y="2590"/>
              <a:ext cx="36" cy="43"/>
            </a:xfrm>
            <a:custGeom>
              <a:avLst/>
              <a:gdLst/>
              <a:ahLst/>
              <a:cxnLst/>
              <a:rect l="0" t="0" r="0" b="0"/>
              <a:pathLst>
                <a:path w="186" h="217">
                  <a:moveTo>
                    <a:pt x="0" y="46"/>
                  </a:moveTo>
                  <a:lnTo>
                    <a:pt x="31" y="15"/>
                  </a:lnTo>
                  <a:lnTo>
                    <a:pt x="62" y="0"/>
                  </a:lnTo>
                  <a:lnTo>
                    <a:pt x="108" y="0"/>
                  </a:lnTo>
                  <a:lnTo>
                    <a:pt x="139" y="15"/>
                  </a:lnTo>
                  <a:lnTo>
                    <a:pt x="170" y="46"/>
                  </a:lnTo>
                  <a:lnTo>
                    <a:pt x="186" y="93"/>
                  </a:lnTo>
                  <a:lnTo>
                    <a:pt x="186" y="124"/>
                  </a:lnTo>
                  <a:lnTo>
                    <a:pt x="170" y="170"/>
                  </a:lnTo>
                  <a:lnTo>
                    <a:pt x="139" y="201"/>
                  </a:lnTo>
                  <a:lnTo>
                    <a:pt x="108"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04" name="任意多边形 647303"/>
            <p:cNvSpPr>
              <a:spLocks noChangeAspect="1"/>
            </p:cNvSpPr>
            <p:nvPr/>
          </p:nvSpPr>
          <p:spPr>
            <a:xfrm>
              <a:off x="4869" y="2556"/>
              <a:ext cx="6" cy="18"/>
            </a:xfrm>
            <a:custGeom>
              <a:avLst/>
              <a:gdLst/>
              <a:ahLst/>
              <a:cxnLst/>
              <a:rect l="0" t="0" r="0" b="0"/>
              <a:pathLst>
                <a:path w="31" h="93">
                  <a:moveTo>
                    <a:pt x="31" y="16"/>
                  </a:moveTo>
                  <a:lnTo>
                    <a:pt x="16" y="31"/>
                  </a:lnTo>
                  <a:lnTo>
                    <a:pt x="0" y="16"/>
                  </a:lnTo>
                  <a:lnTo>
                    <a:pt x="16" y="0"/>
                  </a:lnTo>
                  <a:lnTo>
                    <a:pt x="31" y="16"/>
                  </a:lnTo>
                  <a:lnTo>
                    <a:pt x="31" y="47"/>
                  </a:lnTo>
                  <a:lnTo>
                    <a:pt x="16"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05" name="任意多边形 647304"/>
            <p:cNvSpPr>
              <a:spLocks noChangeAspect="1"/>
            </p:cNvSpPr>
            <p:nvPr/>
          </p:nvSpPr>
          <p:spPr>
            <a:xfrm>
              <a:off x="4887" y="2556"/>
              <a:ext cx="6" cy="18"/>
            </a:xfrm>
            <a:custGeom>
              <a:avLst/>
              <a:gdLst/>
              <a:ahLst/>
              <a:cxnLst/>
              <a:rect l="0" t="0" r="0" b="0"/>
              <a:pathLst>
                <a:path w="31" h="93">
                  <a:moveTo>
                    <a:pt x="31" y="16"/>
                  </a:moveTo>
                  <a:lnTo>
                    <a:pt x="16" y="31"/>
                  </a:lnTo>
                  <a:lnTo>
                    <a:pt x="0" y="16"/>
                  </a:lnTo>
                  <a:lnTo>
                    <a:pt x="16" y="0"/>
                  </a:lnTo>
                  <a:lnTo>
                    <a:pt x="31" y="16"/>
                  </a:lnTo>
                  <a:lnTo>
                    <a:pt x="31" y="47"/>
                  </a:lnTo>
                  <a:lnTo>
                    <a:pt x="16"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06" name="直接连接符 647305"/>
            <p:cNvSpPr>
              <a:spLocks noChangeAspect="1"/>
            </p:cNvSpPr>
            <p:nvPr/>
          </p:nvSpPr>
          <p:spPr>
            <a:xfrm>
              <a:off x="4369" y="3327"/>
              <a:ext cx="75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07" name="直接连接符 647306"/>
            <p:cNvSpPr>
              <a:spLocks noChangeAspect="1"/>
            </p:cNvSpPr>
            <p:nvPr/>
          </p:nvSpPr>
          <p:spPr>
            <a:xfrm flipH="1" flipV="1">
              <a:off x="4600" y="2805"/>
              <a:ext cx="567" cy="56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08" name="直接连接符 647307"/>
            <p:cNvSpPr>
              <a:spLocks noChangeAspect="1"/>
            </p:cNvSpPr>
            <p:nvPr/>
          </p:nvSpPr>
          <p:spPr>
            <a:xfrm flipH="1">
              <a:off x="4702" y="2707"/>
              <a:ext cx="420"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09" name="直接连接符 647308"/>
            <p:cNvSpPr>
              <a:spLocks noChangeAspect="1"/>
            </p:cNvSpPr>
            <p:nvPr/>
          </p:nvSpPr>
          <p:spPr>
            <a:xfrm>
              <a:off x="4702" y="2481"/>
              <a:ext cx="162"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10" name="直接连接符 647309"/>
            <p:cNvSpPr>
              <a:spLocks noChangeAspect="1"/>
            </p:cNvSpPr>
            <p:nvPr/>
          </p:nvSpPr>
          <p:spPr>
            <a:xfrm flipV="1">
              <a:off x="3393" y="1085"/>
              <a:ext cx="1" cy="4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1" name="直接连接符 647310"/>
            <p:cNvSpPr>
              <a:spLocks noChangeAspect="1"/>
            </p:cNvSpPr>
            <p:nvPr/>
          </p:nvSpPr>
          <p:spPr>
            <a:xfrm>
              <a:off x="3208" y="1318"/>
              <a:ext cx="160" cy="1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2" name="直接连接符 647311"/>
            <p:cNvSpPr>
              <a:spLocks noChangeAspect="1"/>
            </p:cNvSpPr>
            <p:nvPr/>
          </p:nvSpPr>
          <p:spPr>
            <a:xfrm flipH="1" flipV="1">
              <a:off x="3393" y="1085"/>
              <a:ext cx="473" cy="474"/>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313" name="直接连接符 647312"/>
            <p:cNvSpPr>
              <a:spLocks noChangeAspect="1"/>
            </p:cNvSpPr>
            <p:nvPr/>
          </p:nvSpPr>
          <p:spPr>
            <a:xfrm>
              <a:off x="3244" y="2401"/>
              <a:ext cx="2" cy="9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4" name="直接连接符 647313"/>
            <p:cNvSpPr>
              <a:spLocks noChangeAspect="1"/>
            </p:cNvSpPr>
            <p:nvPr/>
          </p:nvSpPr>
          <p:spPr>
            <a:xfrm>
              <a:off x="3688" y="2501"/>
              <a:ext cx="1" cy="7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5" name="直接连接符 647314"/>
            <p:cNvSpPr>
              <a:spLocks noChangeAspect="1"/>
            </p:cNvSpPr>
            <p:nvPr/>
          </p:nvSpPr>
          <p:spPr>
            <a:xfrm>
              <a:off x="3437" y="2501"/>
              <a:ext cx="1" cy="4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6" name="直接连接符 647315"/>
            <p:cNvSpPr>
              <a:spLocks noChangeAspect="1"/>
            </p:cNvSpPr>
            <p:nvPr/>
          </p:nvSpPr>
          <p:spPr>
            <a:xfrm>
              <a:off x="3036" y="2501"/>
              <a:ext cx="2" cy="4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7" name="直接连接符 647316"/>
            <p:cNvSpPr>
              <a:spLocks noChangeAspect="1"/>
            </p:cNvSpPr>
            <p:nvPr/>
          </p:nvSpPr>
          <p:spPr>
            <a:xfrm flipH="1" flipV="1">
              <a:off x="3244" y="2768"/>
              <a:ext cx="543" cy="54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18" name="任意多边形 647317"/>
            <p:cNvSpPr>
              <a:spLocks noChangeAspect="1"/>
            </p:cNvSpPr>
            <p:nvPr/>
          </p:nvSpPr>
          <p:spPr>
            <a:xfrm>
              <a:off x="3209" y="3334"/>
              <a:ext cx="46" cy="35"/>
            </a:xfrm>
            <a:custGeom>
              <a:avLst/>
              <a:gdLst/>
              <a:ahLst/>
              <a:cxnLst/>
              <a:rect l="0" t="0" r="0" b="0"/>
              <a:pathLst>
                <a:path w="234" h="173">
                  <a:moveTo>
                    <a:pt x="0" y="0"/>
                  </a:moveTo>
                  <a:lnTo>
                    <a:pt x="71" y="173"/>
                  </a:lnTo>
                  <a:lnTo>
                    <a:pt x="2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19" name="直接连接符 647318"/>
            <p:cNvSpPr>
              <a:spLocks noChangeAspect="1"/>
            </p:cNvSpPr>
            <p:nvPr/>
          </p:nvSpPr>
          <p:spPr>
            <a:xfrm flipH="1">
              <a:off x="3212" y="3369"/>
              <a:ext cx="11" cy="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0" name="直接连接符 647319"/>
            <p:cNvSpPr>
              <a:spLocks noChangeAspect="1"/>
            </p:cNvSpPr>
            <p:nvPr/>
          </p:nvSpPr>
          <p:spPr>
            <a:xfrm flipV="1">
              <a:off x="3255" y="3370"/>
              <a:ext cx="10" cy="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1" name="直接连接符 647320"/>
            <p:cNvSpPr>
              <a:spLocks noChangeAspect="1"/>
            </p:cNvSpPr>
            <p:nvPr/>
          </p:nvSpPr>
          <p:spPr>
            <a:xfrm flipH="1">
              <a:off x="3275" y="3370"/>
              <a:ext cx="10" cy="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2" name="直接连接符 647321"/>
            <p:cNvSpPr>
              <a:spLocks noChangeAspect="1"/>
            </p:cNvSpPr>
            <p:nvPr/>
          </p:nvSpPr>
          <p:spPr>
            <a:xfrm>
              <a:off x="3260" y="3388"/>
              <a:ext cx="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3" name="直接连接符 647322"/>
            <p:cNvSpPr>
              <a:spLocks noChangeAspect="1"/>
            </p:cNvSpPr>
            <p:nvPr/>
          </p:nvSpPr>
          <p:spPr>
            <a:xfrm>
              <a:off x="3036" y="2961"/>
              <a:ext cx="40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4" name="直接连接符 647323"/>
            <p:cNvSpPr>
              <a:spLocks noChangeAspect="1"/>
            </p:cNvSpPr>
            <p:nvPr/>
          </p:nvSpPr>
          <p:spPr>
            <a:xfrm>
              <a:off x="3036" y="3212"/>
              <a:ext cx="65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5" name="直接连接符 647324"/>
            <p:cNvSpPr>
              <a:spLocks noChangeAspect="1"/>
            </p:cNvSpPr>
            <p:nvPr/>
          </p:nvSpPr>
          <p:spPr>
            <a:xfrm flipH="1">
              <a:off x="2857" y="2961"/>
              <a:ext cx="179"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26" name="直接连接符 647325"/>
            <p:cNvSpPr>
              <a:spLocks noChangeAspect="1"/>
            </p:cNvSpPr>
            <p:nvPr/>
          </p:nvSpPr>
          <p:spPr>
            <a:xfrm>
              <a:off x="2804" y="3096"/>
              <a:ext cx="2"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27" name="任意多边形 647326"/>
            <p:cNvSpPr>
              <a:spLocks noChangeAspect="1"/>
            </p:cNvSpPr>
            <p:nvPr/>
          </p:nvSpPr>
          <p:spPr>
            <a:xfrm>
              <a:off x="2804" y="3096"/>
              <a:ext cx="42" cy="48"/>
            </a:xfrm>
            <a:custGeom>
              <a:avLst/>
              <a:gdLst/>
              <a:ahLst/>
              <a:cxnLst/>
              <a:rect l="0" t="0" r="0" b="0"/>
              <a:pathLst>
                <a:path w="207" h="241">
                  <a:moveTo>
                    <a:pt x="0" y="52"/>
                  </a:moveTo>
                  <a:lnTo>
                    <a:pt x="34" y="17"/>
                  </a:lnTo>
                  <a:lnTo>
                    <a:pt x="69" y="0"/>
                  </a:lnTo>
                  <a:lnTo>
                    <a:pt x="120" y="0"/>
                  </a:lnTo>
                  <a:lnTo>
                    <a:pt x="155" y="17"/>
                  </a:lnTo>
                  <a:lnTo>
                    <a:pt x="189" y="52"/>
                  </a:lnTo>
                  <a:lnTo>
                    <a:pt x="207" y="104"/>
                  </a:lnTo>
                  <a:lnTo>
                    <a:pt x="207" y="138"/>
                  </a:lnTo>
                  <a:lnTo>
                    <a:pt x="189" y="190"/>
                  </a:lnTo>
                  <a:lnTo>
                    <a:pt x="155" y="224"/>
                  </a:lnTo>
                  <a:lnTo>
                    <a:pt x="120" y="241"/>
                  </a:lnTo>
                  <a:lnTo>
                    <a:pt x="69"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28" name="直接连接符 647327"/>
            <p:cNvSpPr>
              <a:spLocks noChangeAspect="1"/>
            </p:cNvSpPr>
            <p:nvPr/>
          </p:nvSpPr>
          <p:spPr>
            <a:xfrm flipV="1">
              <a:off x="3036" y="2961"/>
              <a:ext cx="2" cy="2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29" name="直接连接符 647328"/>
            <p:cNvSpPr>
              <a:spLocks noChangeAspect="1"/>
            </p:cNvSpPr>
            <p:nvPr/>
          </p:nvSpPr>
          <p:spPr>
            <a:xfrm>
              <a:off x="3036" y="2501"/>
              <a:ext cx="40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30" name="直接连接符 647329"/>
            <p:cNvSpPr>
              <a:spLocks noChangeAspect="1"/>
            </p:cNvSpPr>
            <p:nvPr/>
          </p:nvSpPr>
          <p:spPr>
            <a:xfrm flipH="1">
              <a:off x="2938" y="1480"/>
              <a:ext cx="43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31" name="直接连接符 647330"/>
            <p:cNvSpPr>
              <a:spLocks noChangeAspect="1"/>
            </p:cNvSpPr>
            <p:nvPr/>
          </p:nvSpPr>
          <p:spPr>
            <a:xfrm flipH="1">
              <a:off x="2938" y="1480"/>
              <a:ext cx="43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32" name="直接连接符 647331"/>
            <p:cNvSpPr>
              <a:spLocks noChangeAspect="1"/>
            </p:cNvSpPr>
            <p:nvPr/>
          </p:nvSpPr>
          <p:spPr>
            <a:xfrm>
              <a:off x="3036" y="1577"/>
              <a:ext cx="343" cy="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33" name="直接连接符 647332"/>
            <p:cNvSpPr>
              <a:spLocks noChangeAspect="1"/>
            </p:cNvSpPr>
            <p:nvPr/>
          </p:nvSpPr>
          <p:spPr>
            <a:xfrm>
              <a:off x="3036" y="1925"/>
              <a:ext cx="343" cy="6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34" name="直接连接符 647333"/>
            <p:cNvSpPr>
              <a:spLocks noChangeAspect="1"/>
            </p:cNvSpPr>
            <p:nvPr/>
          </p:nvSpPr>
          <p:spPr>
            <a:xfrm flipH="1">
              <a:off x="2938" y="1828"/>
              <a:ext cx="43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35" name="直接连接符 647334"/>
            <p:cNvSpPr>
              <a:spLocks noChangeAspect="1"/>
            </p:cNvSpPr>
            <p:nvPr/>
          </p:nvSpPr>
          <p:spPr>
            <a:xfrm flipH="1">
              <a:off x="3096" y="2186"/>
              <a:ext cx="770"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336" name="直接连接符 647335"/>
            <p:cNvSpPr>
              <a:spLocks noChangeAspect="1"/>
            </p:cNvSpPr>
            <p:nvPr/>
          </p:nvSpPr>
          <p:spPr>
            <a:xfrm flipH="1" flipV="1">
              <a:off x="3092" y="2090"/>
              <a:ext cx="50" cy="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37" name="直接连接符 647336"/>
            <p:cNvSpPr>
              <a:spLocks noChangeAspect="1"/>
            </p:cNvSpPr>
            <p:nvPr/>
          </p:nvSpPr>
          <p:spPr>
            <a:xfrm>
              <a:off x="3126" y="2055"/>
              <a:ext cx="51" cy="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38" name="直接连接符 647337"/>
            <p:cNvSpPr>
              <a:spLocks noChangeAspect="1"/>
            </p:cNvSpPr>
            <p:nvPr/>
          </p:nvSpPr>
          <p:spPr>
            <a:xfrm flipV="1">
              <a:off x="3116" y="2080"/>
              <a:ext cx="33"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39" name="任意多边形 647338"/>
            <p:cNvSpPr>
              <a:spLocks noChangeAspect="1"/>
            </p:cNvSpPr>
            <p:nvPr/>
          </p:nvSpPr>
          <p:spPr>
            <a:xfrm>
              <a:off x="3214" y="2308"/>
              <a:ext cx="59" cy="71"/>
            </a:xfrm>
            <a:custGeom>
              <a:avLst/>
              <a:gdLst/>
              <a:ahLst/>
              <a:cxnLst/>
              <a:rect l="0" t="0" r="0" b="0"/>
              <a:pathLst>
                <a:path w="302" h="361">
                  <a:moveTo>
                    <a:pt x="97" y="0"/>
                  </a:moveTo>
                  <a:lnTo>
                    <a:pt x="302" y="0"/>
                  </a:lnTo>
                  <a:lnTo>
                    <a:pt x="0" y="361"/>
                  </a:lnTo>
                  <a:lnTo>
                    <a:pt x="205" y="36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40" name="直接连接符 647339"/>
            <p:cNvSpPr>
              <a:spLocks noChangeAspect="1"/>
            </p:cNvSpPr>
            <p:nvPr/>
          </p:nvSpPr>
          <p:spPr>
            <a:xfrm flipV="1">
              <a:off x="3036" y="1577"/>
              <a:ext cx="2" cy="3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41" name="直接连接符 647340"/>
            <p:cNvSpPr>
              <a:spLocks noChangeAspect="1"/>
            </p:cNvSpPr>
            <p:nvPr/>
          </p:nvSpPr>
          <p:spPr>
            <a:xfrm flipV="1">
              <a:off x="2938" y="1480"/>
              <a:ext cx="1" cy="348"/>
            </a:xfrm>
            <a:prstGeom prst="line">
              <a:avLst/>
            </a:prstGeom>
            <a:ln w="3175" cap="flat" cmpd="sng">
              <a:solidFill>
                <a:schemeClr val="tx1"/>
              </a:solidFill>
              <a:prstDash val="solid"/>
              <a:headEnd type="none" w="med" len="med"/>
              <a:tailEnd type="none" w="med" len="med"/>
            </a:ln>
          </p:spPr>
          <p:txBody>
            <a:bodyPr/>
            <a:lstStyle/>
            <a:p>
              <a:endParaRPr lang="zh-CN" altLang="en-US"/>
            </a:p>
          </p:txBody>
        </p:sp>
        <p:sp>
          <p:nvSpPr>
            <p:cNvPr id="647342" name="直接连接符 647341"/>
            <p:cNvSpPr>
              <a:spLocks noChangeAspect="1"/>
            </p:cNvSpPr>
            <p:nvPr/>
          </p:nvSpPr>
          <p:spPr>
            <a:xfrm flipH="1" flipV="1">
              <a:off x="2938" y="1828"/>
              <a:ext cx="98" cy="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43" name="直接连接符 647342"/>
            <p:cNvSpPr>
              <a:spLocks noChangeAspect="1"/>
            </p:cNvSpPr>
            <p:nvPr/>
          </p:nvSpPr>
          <p:spPr>
            <a:xfrm flipH="1" flipV="1">
              <a:off x="2938" y="1480"/>
              <a:ext cx="98" cy="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44" name="直接连接符 647343"/>
            <p:cNvSpPr>
              <a:spLocks noChangeAspect="1"/>
            </p:cNvSpPr>
            <p:nvPr/>
          </p:nvSpPr>
          <p:spPr>
            <a:xfrm>
              <a:off x="3243" y="1864"/>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45" name="任意多边形 647344"/>
            <p:cNvSpPr>
              <a:spLocks noChangeAspect="1"/>
            </p:cNvSpPr>
            <p:nvPr/>
          </p:nvSpPr>
          <p:spPr>
            <a:xfrm>
              <a:off x="3243" y="1864"/>
              <a:ext cx="42" cy="47"/>
            </a:xfrm>
            <a:custGeom>
              <a:avLst/>
              <a:gdLst/>
              <a:ahLst/>
              <a:cxnLst/>
              <a:rect l="0" t="0" r="0" b="0"/>
              <a:pathLst>
                <a:path w="206" h="241">
                  <a:moveTo>
                    <a:pt x="0" y="51"/>
                  </a:moveTo>
                  <a:lnTo>
                    <a:pt x="34" y="17"/>
                  </a:lnTo>
                  <a:lnTo>
                    <a:pt x="68" y="0"/>
                  </a:lnTo>
                  <a:lnTo>
                    <a:pt x="120" y="0"/>
                  </a:lnTo>
                  <a:lnTo>
                    <a:pt x="155" y="17"/>
                  </a:lnTo>
                  <a:lnTo>
                    <a:pt x="189" y="51"/>
                  </a:lnTo>
                  <a:lnTo>
                    <a:pt x="206" y="103"/>
                  </a:lnTo>
                  <a:lnTo>
                    <a:pt x="206" y="138"/>
                  </a:lnTo>
                  <a:lnTo>
                    <a:pt x="189" y="189"/>
                  </a:lnTo>
                  <a:lnTo>
                    <a:pt x="155" y="224"/>
                  </a:lnTo>
                  <a:lnTo>
                    <a:pt x="120" y="241"/>
                  </a:lnTo>
                  <a:lnTo>
                    <a:pt x="68" y="241"/>
                  </a:lnTo>
                  <a:lnTo>
                    <a:pt x="34"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46" name="直接连接符 647345"/>
            <p:cNvSpPr>
              <a:spLocks noChangeAspect="1"/>
            </p:cNvSpPr>
            <p:nvPr/>
          </p:nvSpPr>
          <p:spPr>
            <a:xfrm>
              <a:off x="3393" y="1713"/>
              <a:ext cx="473" cy="4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47" name="直接连接符 647346"/>
            <p:cNvSpPr>
              <a:spLocks noChangeAspect="1"/>
            </p:cNvSpPr>
            <p:nvPr/>
          </p:nvSpPr>
          <p:spPr>
            <a:xfrm flipV="1">
              <a:off x="3866" y="1559"/>
              <a:ext cx="2" cy="627"/>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348" name="直接连接符 647347"/>
            <p:cNvSpPr>
              <a:spLocks noChangeAspect="1"/>
            </p:cNvSpPr>
            <p:nvPr/>
          </p:nvSpPr>
          <p:spPr>
            <a:xfrm>
              <a:off x="3437" y="2501"/>
              <a:ext cx="25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49" name="任意多边形 647348"/>
            <p:cNvSpPr>
              <a:spLocks noChangeAspect="1"/>
            </p:cNvSpPr>
            <p:nvPr/>
          </p:nvSpPr>
          <p:spPr>
            <a:xfrm>
              <a:off x="3280" y="2673"/>
              <a:ext cx="51" cy="73"/>
            </a:xfrm>
            <a:custGeom>
              <a:avLst/>
              <a:gdLst/>
              <a:ahLst/>
              <a:cxnLst/>
              <a:rect l="0" t="0" r="0" b="0"/>
              <a:pathLst>
                <a:path w="257" h="362">
                  <a:moveTo>
                    <a:pt x="148" y="0"/>
                  </a:moveTo>
                  <a:lnTo>
                    <a:pt x="114" y="18"/>
                  </a:lnTo>
                  <a:lnTo>
                    <a:pt x="76" y="52"/>
                  </a:lnTo>
                  <a:lnTo>
                    <a:pt x="52" y="86"/>
                  </a:lnTo>
                  <a:lnTo>
                    <a:pt x="23" y="138"/>
                  </a:lnTo>
                  <a:lnTo>
                    <a:pt x="0" y="224"/>
                  </a:lnTo>
                  <a:lnTo>
                    <a:pt x="1" y="276"/>
                  </a:lnTo>
                  <a:lnTo>
                    <a:pt x="6" y="310"/>
                  </a:lnTo>
                  <a:lnTo>
                    <a:pt x="26" y="345"/>
                  </a:lnTo>
                  <a:lnTo>
                    <a:pt x="51" y="362"/>
                  </a:lnTo>
                  <a:lnTo>
                    <a:pt x="110" y="362"/>
                  </a:lnTo>
                  <a:lnTo>
                    <a:pt x="144" y="345"/>
                  </a:lnTo>
                  <a:lnTo>
                    <a:pt x="182" y="310"/>
                  </a:lnTo>
                  <a:lnTo>
                    <a:pt x="206" y="276"/>
                  </a:lnTo>
                  <a:lnTo>
                    <a:pt x="234" y="224"/>
                  </a:lnTo>
                  <a:lnTo>
                    <a:pt x="257" y="138"/>
                  </a:lnTo>
                  <a:lnTo>
                    <a:pt x="257" y="86"/>
                  </a:lnTo>
                  <a:lnTo>
                    <a:pt x="251" y="52"/>
                  </a:lnTo>
                  <a:lnTo>
                    <a:pt x="231" y="18"/>
                  </a:lnTo>
                  <a:lnTo>
                    <a:pt x="207" y="0"/>
                  </a:lnTo>
                  <a:lnTo>
                    <a:pt x="1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50" name="直接连接符 647349"/>
            <p:cNvSpPr>
              <a:spLocks noChangeAspect="1"/>
            </p:cNvSpPr>
            <p:nvPr/>
          </p:nvSpPr>
          <p:spPr>
            <a:xfrm flipH="1" flipV="1">
              <a:off x="3577" y="2439"/>
              <a:ext cx="42" cy="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51" name="直接连接符 647350"/>
            <p:cNvSpPr>
              <a:spLocks noChangeAspect="1"/>
            </p:cNvSpPr>
            <p:nvPr/>
          </p:nvSpPr>
          <p:spPr>
            <a:xfrm>
              <a:off x="3538" y="2371"/>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52" name="任意多边形 647351"/>
            <p:cNvSpPr>
              <a:spLocks noChangeAspect="1"/>
            </p:cNvSpPr>
            <p:nvPr/>
          </p:nvSpPr>
          <p:spPr>
            <a:xfrm>
              <a:off x="3538" y="2371"/>
              <a:ext cx="42" cy="47"/>
            </a:xfrm>
            <a:custGeom>
              <a:avLst/>
              <a:gdLst/>
              <a:ahLst/>
              <a:cxnLst/>
              <a:rect l="0" t="0" r="0" b="0"/>
              <a:pathLst>
                <a:path w="206" h="243">
                  <a:moveTo>
                    <a:pt x="0" y="52"/>
                  </a:moveTo>
                  <a:lnTo>
                    <a:pt x="34" y="18"/>
                  </a:lnTo>
                  <a:lnTo>
                    <a:pt x="69" y="0"/>
                  </a:lnTo>
                  <a:lnTo>
                    <a:pt x="120" y="0"/>
                  </a:lnTo>
                  <a:lnTo>
                    <a:pt x="155" y="18"/>
                  </a:lnTo>
                  <a:lnTo>
                    <a:pt x="189" y="52"/>
                  </a:lnTo>
                  <a:lnTo>
                    <a:pt x="206" y="104"/>
                  </a:lnTo>
                  <a:lnTo>
                    <a:pt x="206" y="138"/>
                  </a:lnTo>
                  <a:lnTo>
                    <a:pt x="189" y="190"/>
                  </a:lnTo>
                  <a:lnTo>
                    <a:pt x="155" y="225"/>
                  </a:lnTo>
                  <a:lnTo>
                    <a:pt x="120" y="243"/>
                  </a:lnTo>
                  <a:lnTo>
                    <a:pt x="69" y="243"/>
                  </a:lnTo>
                  <a:lnTo>
                    <a:pt x="34" y="225"/>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53" name="任意多边形 647352"/>
            <p:cNvSpPr>
              <a:spLocks noChangeAspect="1"/>
            </p:cNvSpPr>
            <p:nvPr/>
          </p:nvSpPr>
          <p:spPr>
            <a:xfrm>
              <a:off x="3604" y="2333"/>
              <a:ext cx="7" cy="21"/>
            </a:xfrm>
            <a:custGeom>
              <a:avLst/>
              <a:gdLst/>
              <a:ahLst/>
              <a:cxnLst/>
              <a:rect l="0" t="0" r="0" b="0"/>
              <a:pathLst>
                <a:path w="34" h="103">
                  <a:moveTo>
                    <a:pt x="34" y="17"/>
                  </a:moveTo>
                  <a:lnTo>
                    <a:pt x="17" y="34"/>
                  </a:lnTo>
                  <a:lnTo>
                    <a:pt x="0" y="17"/>
                  </a:lnTo>
                  <a:lnTo>
                    <a:pt x="17" y="0"/>
                  </a:lnTo>
                  <a:lnTo>
                    <a:pt x="34" y="17"/>
                  </a:lnTo>
                  <a:lnTo>
                    <a:pt x="34" y="52"/>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54" name="任意多边形 647353"/>
            <p:cNvSpPr>
              <a:spLocks noChangeAspect="1"/>
            </p:cNvSpPr>
            <p:nvPr/>
          </p:nvSpPr>
          <p:spPr>
            <a:xfrm>
              <a:off x="3624" y="2333"/>
              <a:ext cx="7" cy="21"/>
            </a:xfrm>
            <a:custGeom>
              <a:avLst/>
              <a:gdLst/>
              <a:ahLst/>
              <a:cxnLst/>
              <a:rect l="0" t="0" r="0" b="0"/>
              <a:pathLst>
                <a:path w="35" h="103">
                  <a:moveTo>
                    <a:pt x="35" y="17"/>
                  </a:moveTo>
                  <a:lnTo>
                    <a:pt x="18" y="34"/>
                  </a:lnTo>
                  <a:lnTo>
                    <a:pt x="0" y="17"/>
                  </a:lnTo>
                  <a:lnTo>
                    <a:pt x="18" y="0"/>
                  </a:lnTo>
                  <a:lnTo>
                    <a:pt x="35" y="17"/>
                  </a:lnTo>
                  <a:lnTo>
                    <a:pt x="35" y="52"/>
                  </a:lnTo>
                  <a:lnTo>
                    <a:pt x="18"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55" name="直接连接符 647354"/>
            <p:cNvSpPr>
              <a:spLocks noChangeAspect="1"/>
            </p:cNvSpPr>
            <p:nvPr/>
          </p:nvSpPr>
          <p:spPr>
            <a:xfrm>
              <a:off x="3541" y="1640"/>
              <a:ext cx="12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56" name="直接连接符 647355"/>
            <p:cNvSpPr>
              <a:spLocks noChangeAspect="1"/>
            </p:cNvSpPr>
            <p:nvPr/>
          </p:nvSpPr>
          <p:spPr>
            <a:xfrm>
              <a:off x="3508" y="1480"/>
              <a:ext cx="162" cy="16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57" name="直接连接符 647356"/>
            <p:cNvSpPr>
              <a:spLocks noChangeAspect="1"/>
            </p:cNvSpPr>
            <p:nvPr/>
          </p:nvSpPr>
          <p:spPr>
            <a:xfrm>
              <a:off x="3581" y="1432"/>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58" name="任意多边形 647357"/>
            <p:cNvSpPr>
              <a:spLocks noChangeAspect="1"/>
            </p:cNvSpPr>
            <p:nvPr/>
          </p:nvSpPr>
          <p:spPr>
            <a:xfrm>
              <a:off x="3581" y="1432"/>
              <a:ext cx="40" cy="48"/>
            </a:xfrm>
            <a:custGeom>
              <a:avLst/>
              <a:gdLst/>
              <a:ahLst/>
              <a:cxnLst/>
              <a:rect l="0" t="0" r="0" b="0"/>
              <a:pathLst>
                <a:path w="207" h="241">
                  <a:moveTo>
                    <a:pt x="0" y="52"/>
                  </a:moveTo>
                  <a:lnTo>
                    <a:pt x="35" y="17"/>
                  </a:lnTo>
                  <a:lnTo>
                    <a:pt x="69" y="0"/>
                  </a:lnTo>
                  <a:lnTo>
                    <a:pt x="121" y="0"/>
                  </a:lnTo>
                  <a:lnTo>
                    <a:pt x="155" y="17"/>
                  </a:lnTo>
                  <a:lnTo>
                    <a:pt x="190" y="52"/>
                  </a:lnTo>
                  <a:lnTo>
                    <a:pt x="207" y="103"/>
                  </a:lnTo>
                  <a:lnTo>
                    <a:pt x="207" y="138"/>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59" name="任意多边形 647358"/>
            <p:cNvSpPr>
              <a:spLocks noChangeAspect="1"/>
            </p:cNvSpPr>
            <p:nvPr/>
          </p:nvSpPr>
          <p:spPr>
            <a:xfrm>
              <a:off x="3645" y="1394"/>
              <a:ext cx="7" cy="21"/>
            </a:xfrm>
            <a:custGeom>
              <a:avLst/>
              <a:gdLst/>
              <a:ahLst/>
              <a:cxnLst/>
              <a:rect l="0" t="0" r="0" b="0"/>
              <a:pathLst>
                <a:path w="35" h="104">
                  <a:moveTo>
                    <a:pt x="35" y="18"/>
                  </a:moveTo>
                  <a:lnTo>
                    <a:pt x="18" y="35"/>
                  </a:lnTo>
                  <a:lnTo>
                    <a:pt x="0" y="18"/>
                  </a:lnTo>
                  <a:lnTo>
                    <a:pt x="18" y="0"/>
                  </a:lnTo>
                  <a:lnTo>
                    <a:pt x="35" y="18"/>
                  </a:lnTo>
                  <a:lnTo>
                    <a:pt x="35" y="52"/>
                  </a:lnTo>
                  <a:lnTo>
                    <a:pt x="18"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60" name="任意多边形 647359"/>
            <p:cNvSpPr>
              <a:spLocks noChangeAspect="1"/>
            </p:cNvSpPr>
            <p:nvPr/>
          </p:nvSpPr>
          <p:spPr>
            <a:xfrm>
              <a:off x="3667" y="1394"/>
              <a:ext cx="6" cy="21"/>
            </a:xfrm>
            <a:custGeom>
              <a:avLst/>
              <a:gdLst/>
              <a:ahLst/>
              <a:cxnLst/>
              <a:rect l="0" t="0" r="0" b="0"/>
              <a:pathLst>
                <a:path w="34" h="104">
                  <a:moveTo>
                    <a:pt x="34" y="18"/>
                  </a:moveTo>
                  <a:lnTo>
                    <a:pt x="17" y="35"/>
                  </a:lnTo>
                  <a:lnTo>
                    <a:pt x="0" y="18"/>
                  </a:lnTo>
                  <a:lnTo>
                    <a:pt x="17" y="0"/>
                  </a:lnTo>
                  <a:lnTo>
                    <a:pt x="34" y="18"/>
                  </a:lnTo>
                  <a:lnTo>
                    <a:pt x="34" y="52"/>
                  </a:lnTo>
                  <a:lnTo>
                    <a:pt x="17"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61" name="直接连接符 647360"/>
            <p:cNvSpPr>
              <a:spLocks noChangeAspect="1"/>
            </p:cNvSpPr>
            <p:nvPr/>
          </p:nvSpPr>
          <p:spPr>
            <a:xfrm flipV="1">
              <a:off x="3379" y="1640"/>
              <a:ext cx="1" cy="3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62" name="直接连接符 647361"/>
            <p:cNvSpPr>
              <a:spLocks noChangeAspect="1"/>
            </p:cNvSpPr>
            <p:nvPr/>
          </p:nvSpPr>
          <p:spPr>
            <a:xfrm flipV="1">
              <a:off x="3541" y="1640"/>
              <a:ext cx="1" cy="3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63" name="直接连接符 647362"/>
            <p:cNvSpPr>
              <a:spLocks noChangeAspect="1"/>
            </p:cNvSpPr>
            <p:nvPr/>
          </p:nvSpPr>
          <p:spPr>
            <a:xfrm flipH="1">
              <a:off x="3379" y="1990"/>
              <a:ext cx="16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64" name="直接连接符 647363"/>
            <p:cNvSpPr>
              <a:spLocks noChangeAspect="1"/>
            </p:cNvSpPr>
            <p:nvPr/>
          </p:nvSpPr>
          <p:spPr>
            <a:xfrm flipH="1" flipV="1">
              <a:off x="3368" y="1828"/>
              <a:ext cx="173" cy="16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65" name="直接连接符 647364"/>
            <p:cNvSpPr>
              <a:spLocks noChangeAspect="1"/>
            </p:cNvSpPr>
            <p:nvPr/>
          </p:nvSpPr>
          <p:spPr>
            <a:xfrm>
              <a:off x="3368" y="1480"/>
              <a:ext cx="14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66" name="直接连接符 647365"/>
            <p:cNvSpPr>
              <a:spLocks noChangeAspect="1"/>
            </p:cNvSpPr>
            <p:nvPr/>
          </p:nvSpPr>
          <p:spPr>
            <a:xfrm flipH="1" flipV="1">
              <a:off x="3368" y="1480"/>
              <a:ext cx="173" cy="16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67" name="直接连接符 647366"/>
            <p:cNvSpPr>
              <a:spLocks noChangeAspect="1"/>
            </p:cNvSpPr>
            <p:nvPr/>
          </p:nvSpPr>
          <p:spPr>
            <a:xfrm flipH="1">
              <a:off x="3379" y="1640"/>
              <a:ext cx="16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68" name="直接连接符 647367"/>
            <p:cNvSpPr>
              <a:spLocks noChangeAspect="1"/>
            </p:cNvSpPr>
            <p:nvPr/>
          </p:nvSpPr>
          <p:spPr>
            <a:xfrm flipV="1">
              <a:off x="3393" y="1640"/>
              <a:ext cx="1" cy="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69" name="直接连接符 647368"/>
            <p:cNvSpPr>
              <a:spLocks noChangeAspect="1"/>
            </p:cNvSpPr>
            <p:nvPr/>
          </p:nvSpPr>
          <p:spPr>
            <a:xfrm flipV="1">
              <a:off x="3601" y="1509"/>
              <a:ext cx="19" cy="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0" name="任意多边形 647369"/>
            <p:cNvSpPr>
              <a:spLocks noChangeAspect="1"/>
            </p:cNvSpPr>
            <p:nvPr/>
          </p:nvSpPr>
          <p:spPr>
            <a:xfrm>
              <a:off x="3768" y="1551"/>
              <a:ext cx="67" cy="72"/>
            </a:xfrm>
            <a:custGeom>
              <a:avLst/>
              <a:gdLst/>
              <a:ahLst/>
              <a:cxnLst/>
              <a:rect l="0" t="0" r="0" b="0"/>
              <a:pathLst>
                <a:path w="344" h="362">
                  <a:moveTo>
                    <a:pt x="0" y="0"/>
                  </a:moveTo>
                  <a:lnTo>
                    <a:pt x="86" y="362"/>
                  </a:lnTo>
                  <a:lnTo>
                    <a:pt x="172" y="0"/>
                  </a:lnTo>
                  <a:lnTo>
                    <a:pt x="258" y="362"/>
                  </a:lnTo>
                  <a:lnTo>
                    <a:pt x="34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71" name="直接连接符 647370"/>
            <p:cNvSpPr>
              <a:spLocks noChangeAspect="1"/>
            </p:cNvSpPr>
            <p:nvPr/>
          </p:nvSpPr>
          <p:spPr>
            <a:xfrm flipV="1">
              <a:off x="4259" y="2799"/>
              <a:ext cx="53" cy="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2" name="直接连接符 647371"/>
            <p:cNvSpPr>
              <a:spLocks noChangeAspect="1"/>
            </p:cNvSpPr>
            <p:nvPr/>
          </p:nvSpPr>
          <p:spPr>
            <a:xfrm>
              <a:off x="4275" y="2799"/>
              <a:ext cx="19" cy="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3" name="直接连接符 647372"/>
            <p:cNvSpPr>
              <a:spLocks noChangeAspect="1"/>
            </p:cNvSpPr>
            <p:nvPr/>
          </p:nvSpPr>
          <p:spPr>
            <a:xfrm>
              <a:off x="4600" y="2401"/>
              <a:ext cx="1" cy="9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4" name="直接连接符 647373"/>
            <p:cNvSpPr>
              <a:spLocks noChangeAspect="1"/>
            </p:cNvSpPr>
            <p:nvPr/>
          </p:nvSpPr>
          <p:spPr>
            <a:xfrm>
              <a:off x="4702" y="2707"/>
              <a:ext cx="2" cy="20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5" name="直接连接符 647374"/>
            <p:cNvSpPr>
              <a:spLocks noChangeAspect="1"/>
            </p:cNvSpPr>
            <p:nvPr/>
          </p:nvSpPr>
          <p:spPr>
            <a:xfrm>
              <a:off x="4253" y="3089"/>
              <a:ext cx="1" cy="6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6" name="任意多边形 647375"/>
            <p:cNvSpPr>
              <a:spLocks noChangeAspect="1"/>
            </p:cNvSpPr>
            <p:nvPr/>
          </p:nvSpPr>
          <p:spPr>
            <a:xfrm>
              <a:off x="4253" y="3089"/>
              <a:ext cx="37" cy="43"/>
            </a:xfrm>
            <a:custGeom>
              <a:avLst/>
              <a:gdLst/>
              <a:ahLst/>
              <a:cxnLst/>
              <a:rect l="0" t="0" r="0" b="0"/>
              <a:pathLst>
                <a:path w="185" h="217">
                  <a:moveTo>
                    <a:pt x="0" y="46"/>
                  </a:moveTo>
                  <a:lnTo>
                    <a:pt x="31" y="15"/>
                  </a:lnTo>
                  <a:lnTo>
                    <a:pt x="62" y="0"/>
                  </a:lnTo>
                  <a:lnTo>
                    <a:pt x="108" y="0"/>
                  </a:lnTo>
                  <a:lnTo>
                    <a:pt x="139" y="15"/>
                  </a:lnTo>
                  <a:lnTo>
                    <a:pt x="170" y="46"/>
                  </a:lnTo>
                  <a:lnTo>
                    <a:pt x="185" y="93"/>
                  </a:lnTo>
                  <a:lnTo>
                    <a:pt x="185" y="124"/>
                  </a:lnTo>
                  <a:lnTo>
                    <a:pt x="170" y="170"/>
                  </a:lnTo>
                  <a:lnTo>
                    <a:pt x="139" y="201"/>
                  </a:lnTo>
                  <a:lnTo>
                    <a:pt x="108"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77" name="直接连接符 647376"/>
            <p:cNvSpPr>
              <a:spLocks noChangeAspect="1"/>
            </p:cNvSpPr>
            <p:nvPr/>
          </p:nvSpPr>
          <p:spPr>
            <a:xfrm flipH="1">
              <a:off x="4369" y="2908"/>
              <a:ext cx="33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78" name="直接连接符 647377"/>
            <p:cNvSpPr>
              <a:spLocks noChangeAspect="1"/>
            </p:cNvSpPr>
            <p:nvPr/>
          </p:nvSpPr>
          <p:spPr>
            <a:xfrm>
              <a:off x="4369" y="2908"/>
              <a:ext cx="2" cy="41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79" name="直接连接符 647378"/>
            <p:cNvSpPr>
              <a:spLocks noChangeAspect="1"/>
            </p:cNvSpPr>
            <p:nvPr/>
          </p:nvSpPr>
          <p:spPr>
            <a:xfrm flipV="1">
              <a:off x="4303" y="3132"/>
              <a:ext cx="60" cy="1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0" name="任意多边形 647379"/>
            <p:cNvSpPr>
              <a:spLocks noChangeAspect="1"/>
            </p:cNvSpPr>
            <p:nvPr/>
          </p:nvSpPr>
          <p:spPr>
            <a:xfrm>
              <a:off x="4600" y="3390"/>
              <a:ext cx="42" cy="31"/>
            </a:xfrm>
            <a:custGeom>
              <a:avLst/>
              <a:gdLst/>
              <a:ahLst/>
              <a:cxnLst/>
              <a:rect l="0" t="0" r="0" b="0"/>
              <a:pathLst>
                <a:path w="211" h="155">
                  <a:moveTo>
                    <a:pt x="0" y="0"/>
                  </a:moveTo>
                  <a:lnTo>
                    <a:pt x="64" y="155"/>
                  </a:lnTo>
                  <a:lnTo>
                    <a:pt x="21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81" name="直接连接符 647380"/>
            <p:cNvSpPr>
              <a:spLocks noChangeAspect="1"/>
            </p:cNvSpPr>
            <p:nvPr/>
          </p:nvSpPr>
          <p:spPr>
            <a:xfrm flipH="1">
              <a:off x="4604" y="3421"/>
              <a:ext cx="9"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2" name="直接连接符 647381"/>
            <p:cNvSpPr>
              <a:spLocks noChangeAspect="1"/>
            </p:cNvSpPr>
            <p:nvPr/>
          </p:nvSpPr>
          <p:spPr>
            <a:xfrm flipV="1">
              <a:off x="4642" y="3419"/>
              <a:ext cx="9" cy="3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3" name="直接连接符 647382"/>
            <p:cNvSpPr>
              <a:spLocks noChangeAspect="1"/>
            </p:cNvSpPr>
            <p:nvPr/>
          </p:nvSpPr>
          <p:spPr>
            <a:xfrm flipH="1">
              <a:off x="4662" y="3419"/>
              <a:ext cx="9" cy="3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4" name="直接连接符 647383"/>
            <p:cNvSpPr>
              <a:spLocks noChangeAspect="1"/>
            </p:cNvSpPr>
            <p:nvPr/>
          </p:nvSpPr>
          <p:spPr>
            <a:xfrm>
              <a:off x="4646" y="3436"/>
              <a:ext cx="21"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5" name="任意多边形 647384"/>
            <p:cNvSpPr>
              <a:spLocks noChangeAspect="1"/>
            </p:cNvSpPr>
            <p:nvPr/>
          </p:nvSpPr>
          <p:spPr>
            <a:xfrm>
              <a:off x="3816" y="2728"/>
              <a:ext cx="47" cy="33"/>
            </a:xfrm>
            <a:custGeom>
              <a:avLst/>
              <a:gdLst/>
              <a:ahLst/>
              <a:cxnLst/>
              <a:rect l="0" t="0" r="0" b="0"/>
              <a:pathLst>
                <a:path w="234" h="172">
                  <a:moveTo>
                    <a:pt x="0" y="0"/>
                  </a:moveTo>
                  <a:lnTo>
                    <a:pt x="71" y="172"/>
                  </a:lnTo>
                  <a:lnTo>
                    <a:pt x="23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86" name="直接连接符 647385"/>
            <p:cNvSpPr>
              <a:spLocks noChangeAspect="1"/>
            </p:cNvSpPr>
            <p:nvPr/>
          </p:nvSpPr>
          <p:spPr>
            <a:xfrm flipH="1">
              <a:off x="3820" y="2761"/>
              <a:ext cx="11" cy="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7" name="任意多边形 647386"/>
            <p:cNvSpPr>
              <a:spLocks noChangeAspect="1"/>
            </p:cNvSpPr>
            <p:nvPr/>
          </p:nvSpPr>
          <p:spPr>
            <a:xfrm>
              <a:off x="3870" y="2763"/>
              <a:ext cx="31" cy="36"/>
            </a:xfrm>
            <a:custGeom>
              <a:avLst/>
              <a:gdLst/>
              <a:ahLst/>
              <a:cxnLst/>
              <a:rect l="0" t="0" r="0" b="0"/>
              <a:pathLst>
                <a:path w="159" h="181">
                  <a:moveTo>
                    <a:pt x="12" y="0"/>
                  </a:moveTo>
                  <a:lnTo>
                    <a:pt x="0" y="181"/>
                  </a:lnTo>
                  <a:lnTo>
                    <a:pt x="86" y="0"/>
                  </a:lnTo>
                  <a:lnTo>
                    <a:pt x="74" y="181"/>
                  </a:lnTo>
                  <a:lnTo>
                    <a:pt x="159"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88" name="直接连接符 647387"/>
            <p:cNvSpPr>
              <a:spLocks noChangeAspect="1"/>
            </p:cNvSpPr>
            <p:nvPr/>
          </p:nvSpPr>
          <p:spPr>
            <a:xfrm>
              <a:off x="4227" y="2518"/>
              <a:ext cx="1" cy="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89" name="任意多边形 647388"/>
            <p:cNvSpPr>
              <a:spLocks noChangeAspect="1"/>
            </p:cNvSpPr>
            <p:nvPr/>
          </p:nvSpPr>
          <p:spPr>
            <a:xfrm>
              <a:off x="4227" y="2518"/>
              <a:ext cx="37" cy="43"/>
            </a:xfrm>
            <a:custGeom>
              <a:avLst/>
              <a:gdLst/>
              <a:ahLst/>
              <a:cxnLst/>
              <a:rect l="0" t="0" r="0" b="0"/>
              <a:pathLst>
                <a:path w="186" h="217">
                  <a:moveTo>
                    <a:pt x="0" y="47"/>
                  </a:moveTo>
                  <a:lnTo>
                    <a:pt x="31" y="16"/>
                  </a:lnTo>
                  <a:lnTo>
                    <a:pt x="62" y="0"/>
                  </a:lnTo>
                  <a:lnTo>
                    <a:pt x="109" y="0"/>
                  </a:lnTo>
                  <a:lnTo>
                    <a:pt x="140" y="16"/>
                  </a:lnTo>
                  <a:lnTo>
                    <a:pt x="171" y="47"/>
                  </a:lnTo>
                  <a:lnTo>
                    <a:pt x="186" y="93"/>
                  </a:lnTo>
                  <a:lnTo>
                    <a:pt x="186" y="124"/>
                  </a:lnTo>
                  <a:lnTo>
                    <a:pt x="171" y="171"/>
                  </a:lnTo>
                  <a:lnTo>
                    <a:pt x="140" y="202"/>
                  </a:lnTo>
                  <a:lnTo>
                    <a:pt x="109" y="217"/>
                  </a:lnTo>
                  <a:lnTo>
                    <a:pt x="62" y="217"/>
                  </a:lnTo>
                  <a:lnTo>
                    <a:pt x="31" y="202"/>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90" name="任意多边形 647389"/>
            <p:cNvSpPr>
              <a:spLocks noChangeAspect="1"/>
            </p:cNvSpPr>
            <p:nvPr/>
          </p:nvSpPr>
          <p:spPr>
            <a:xfrm>
              <a:off x="4285" y="2484"/>
              <a:ext cx="6" cy="19"/>
            </a:xfrm>
            <a:custGeom>
              <a:avLst/>
              <a:gdLst/>
              <a:ahLst/>
              <a:cxnLst/>
              <a:rect l="0" t="0" r="0" b="0"/>
              <a:pathLst>
                <a:path w="31" h="93">
                  <a:moveTo>
                    <a:pt x="31" y="15"/>
                  </a:moveTo>
                  <a:lnTo>
                    <a:pt x="15" y="31"/>
                  </a:lnTo>
                  <a:lnTo>
                    <a:pt x="0" y="15"/>
                  </a:lnTo>
                  <a:lnTo>
                    <a:pt x="15" y="0"/>
                  </a:lnTo>
                  <a:lnTo>
                    <a:pt x="31" y="15"/>
                  </a:lnTo>
                  <a:lnTo>
                    <a:pt x="31" y="46"/>
                  </a:lnTo>
                  <a:lnTo>
                    <a:pt x="15" y="77"/>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91" name="直接连接符 647390"/>
            <p:cNvSpPr>
              <a:spLocks noChangeAspect="1"/>
            </p:cNvSpPr>
            <p:nvPr/>
          </p:nvSpPr>
          <p:spPr>
            <a:xfrm>
              <a:off x="4369" y="2481"/>
              <a:ext cx="33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92" name="直接连接符 647391"/>
            <p:cNvSpPr>
              <a:spLocks noChangeAspect="1"/>
            </p:cNvSpPr>
            <p:nvPr/>
          </p:nvSpPr>
          <p:spPr>
            <a:xfrm>
              <a:off x="4369" y="2702"/>
              <a:ext cx="33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93" name="直接连接符 647392"/>
            <p:cNvSpPr>
              <a:spLocks noChangeAspect="1"/>
            </p:cNvSpPr>
            <p:nvPr/>
          </p:nvSpPr>
          <p:spPr>
            <a:xfrm>
              <a:off x="4369" y="2481"/>
              <a:ext cx="2" cy="22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94" name="直接连接符 647393"/>
            <p:cNvSpPr>
              <a:spLocks noChangeAspect="1"/>
            </p:cNvSpPr>
            <p:nvPr/>
          </p:nvSpPr>
          <p:spPr>
            <a:xfrm flipH="1" flipV="1">
              <a:off x="4312" y="2566"/>
              <a:ext cx="55" cy="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95" name="任意多边形 647394"/>
            <p:cNvSpPr>
              <a:spLocks noChangeAspect="1"/>
            </p:cNvSpPr>
            <p:nvPr/>
          </p:nvSpPr>
          <p:spPr>
            <a:xfrm>
              <a:off x="4621" y="2730"/>
              <a:ext cx="47" cy="64"/>
            </a:xfrm>
            <a:custGeom>
              <a:avLst/>
              <a:gdLst/>
              <a:ahLst/>
              <a:cxnLst/>
              <a:rect l="0" t="0" r="0" b="0"/>
              <a:pathLst>
                <a:path w="231" h="325">
                  <a:moveTo>
                    <a:pt x="133" y="0"/>
                  </a:moveTo>
                  <a:lnTo>
                    <a:pt x="102" y="15"/>
                  </a:lnTo>
                  <a:lnTo>
                    <a:pt x="68" y="46"/>
                  </a:lnTo>
                  <a:lnTo>
                    <a:pt x="46" y="77"/>
                  </a:lnTo>
                  <a:lnTo>
                    <a:pt x="21" y="124"/>
                  </a:lnTo>
                  <a:lnTo>
                    <a:pt x="0" y="201"/>
                  </a:lnTo>
                  <a:lnTo>
                    <a:pt x="1" y="248"/>
                  </a:lnTo>
                  <a:lnTo>
                    <a:pt x="5" y="279"/>
                  </a:lnTo>
                  <a:lnTo>
                    <a:pt x="23" y="310"/>
                  </a:lnTo>
                  <a:lnTo>
                    <a:pt x="46" y="325"/>
                  </a:lnTo>
                  <a:lnTo>
                    <a:pt x="98" y="325"/>
                  </a:lnTo>
                  <a:lnTo>
                    <a:pt x="129" y="310"/>
                  </a:lnTo>
                  <a:lnTo>
                    <a:pt x="163" y="279"/>
                  </a:lnTo>
                  <a:lnTo>
                    <a:pt x="185" y="248"/>
                  </a:lnTo>
                  <a:lnTo>
                    <a:pt x="211" y="201"/>
                  </a:lnTo>
                  <a:lnTo>
                    <a:pt x="231" y="124"/>
                  </a:lnTo>
                  <a:lnTo>
                    <a:pt x="231" y="77"/>
                  </a:lnTo>
                  <a:lnTo>
                    <a:pt x="226" y="46"/>
                  </a:lnTo>
                  <a:lnTo>
                    <a:pt x="208" y="15"/>
                  </a:lnTo>
                  <a:lnTo>
                    <a:pt x="186" y="0"/>
                  </a:lnTo>
                  <a:lnTo>
                    <a:pt x="13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96" name="直接连接符 647395"/>
            <p:cNvSpPr>
              <a:spLocks noChangeAspect="1"/>
            </p:cNvSpPr>
            <p:nvPr/>
          </p:nvSpPr>
          <p:spPr>
            <a:xfrm flipV="1">
              <a:off x="4702" y="2481"/>
              <a:ext cx="2" cy="22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397" name="任意多边形 647396"/>
            <p:cNvSpPr>
              <a:spLocks noChangeAspect="1"/>
            </p:cNvSpPr>
            <p:nvPr/>
          </p:nvSpPr>
          <p:spPr>
            <a:xfrm>
              <a:off x="4654" y="2338"/>
              <a:ext cx="53" cy="64"/>
            </a:xfrm>
            <a:custGeom>
              <a:avLst/>
              <a:gdLst/>
              <a:ahLst/>
              <a:cxnLst/>
              <a:rect l="0" t="0" r="0" b="0"/>
              <a:pathLst>
                <a:path w="271" h="326">
                  <a:moveTo>
                    <a:pt x="87" y="0"/>
                  </a:moveTo>
                  <a:lnTo>
                    <a:pt x="271" y="0"/>
                  </a:lnTo>
                  <a:lnTo>
                    <a:pt x="0" y="326"/>
                  </a:lnTo>
                  <a:lnTo>
                    <a:pt x="184" y="32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398" name="直接连接符 647397"/>
            <p:cNvSpPr>
              <a:spLocks noChangeAspect="1"/>
            </p:cNvSpPr>
            <p:nvPr/>
          </p:nvSpPr>
          <p:spPr>
            <a:xfrm flipH="1" flipV="1">
              <a:off x="2939" y="1281"/>
              <a:ext cx="59" cy="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399" name="直接连接符 647398"/>
            <p:cNvSpPr>
              <a:spLocks noChangeAspect="1"/>
            </p:cNvSpPr>
            <p:nvPr/>
          </p:nvSpPr>
          <p:spPr>
            <a:xfrm>
              <a:off x="2875" y="1201"/>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00" name="任意多边形 647399"/>
            <p:cNvSpPr>
              <a:spLocks noChangeAspect="1"/>
            </p:cNvSpPr>
            <p:nvPr/>
          </p:nvSpPr>
          <p:spPr>
            <a:xfrm>
              <a:off x="2875" y="1201"/>
              <a:ext cx="40" cy="48"/>
            </a:xfrm>
            <a:custGeom>
              <a:avLst/>
              <a:gdLst/>
              <a:ahLst/>
              <a:cxnLst/>
              <a:rect l="0" t="0" r="0" b="0"/>
              <a:pathLst>
                <a:path w="206" h="242">
                  <a:moveTo>
                    <a:pt x="0" y="52"/>
                  </a:moveTo>
                  <a:lnTo>
                    <a:pt x="34" y="18"/>
                  </a:lnTo>
                  <a:lnTo>
                    <a:pt x="68" y="0"/>
                  </a:lnTo>
                  <a:lnTo>
                    <a:pt x="120" y="0"/>
                  </a:lnTo>
                  <a:lnTo>
                    <a:pt x="155" y="18"/>
                  </a:lnTo>
                  <a:lnTo>
                    <a:pt x="189" y="52"/>
                  </a:lnTo>
                  <a:lnTo>
                    <a:pt x="206" y="104"/>
                  </a:lnTo>
                  <a:lnTo>
                    <a:pt x="206" y="138"/>
                  </a:lnTo>
                  <a:lnTo>
                    <a:pt x="189" y="190"/>
                  </a:lnTo>
                  <a:lnTo>
                    <a:pt x="155" y="224"/>
                  </a:lnTo>
                  <a:lnTo>
                    <a:pt x="120" y="242"/>
                  </a:lnTo>
                  <a:lnTo>
                    <a:pt x="68" y="242"/>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01" name="任意多边形 647400"/>
            <p:cNvSpPr>
              <a:spLocks noChangeAspect="1"/>
            </p:cNvSpPr>
            <p:nvPr/>
          </p:nvSpPr>
          <p:spPr>
            <a:xfrm>
              <a:off x="2939" y="1163"/>
              <a:ext cx="7" cy="20"/>
            </a:xfrm>
            <a:custGeom>
              <a:avLst/>
              <a:gdLst/>
              <a:ahLst/>
              <a:cxnLst/>
              <a:rect l="0" t="0" r="0" b="0"/>
              <a:pathLst>
                <a:path w="34" h="103">
                  <a:moveTo>
                    <a:pt x="34" y="17"/>
                  </a:moveTo>
                  <a:lnTo>
                    <a:pt x="17" y="34"/>
                  </a:lnTo>
                  <a:lnTo>
                    <a:pt x="0" y="17"/>
                  </a:lnTo>
                  <a:lnTo>
                    <a:pt x="17" y="0"/>
                  </a:lnTo>
                  <a:lnTo>
                    <a:pt x="34" y="17"/>
                  </a:lnTo>
                  <a:lnTo>
                    <a:pt x="34"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02" name="任意多边形 647401"/>
            <p:cNvSpPr>
              <a:spLocks noChangeAspect="1"/>
            </p:cNvSpPr>
            <p:nvPr/>
          </p:nvSpPr>
          <p:spPr>
            <a:xfrm>
              <a:off x="5287" y="2787"/>
              <a:ext cx="42" cy="31"/>
            </a:xfrm>
            <a:custGeom>
              <a:avLst/>
              <a:gdLst/>
              <a:ahLst/>
              <a:cxnLst/>
              <a:rect l="0" t="0" r="0" b="0"/>
              <a:pathLst>
                <a:path w="211" h="155">
                  <a:moveTo>
                    <a:pt x="0" y="0"/>
                  </a:moveTo>
                  <a:lnTo>
                    <a:pt x="64" y="155"/>
                  </a:lnTo>
                  <a:lnTo>
                    <a:pt x="211"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03" name="直接连接符 647402"/>
            <p:cNvSpPr>
              <a:spLocks noChangeAspect="1"/>
            </p:cNvSpPr>
            <p:nvPr/>
          </p:nvSpPr>
          <p:spPr>
            <a:xfrm flipH="1">
              <a:off x="5291" y="2818"/>
              <a:ext cx="9" cy="3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04" name="任意多边形 647403"/>
            <p:cNvSpPr>
              <a:spLocks noChangeAspect="1"/>
            </p:cNvSpPr>
            <p:nvPr/>
          </p:nvSpPr>
          <p:spPr>
            <a:xfrm>
              <a:off x="5336" y="2816"/>
              <a:ext cx="32" cy="37"/>
            </a:xfrm>
            <a:custGeom>
              <a:avLst/>
              <a:gdLst/>
              <a:ahLst/>
              <a:cxnLst/>
              <a:rect l="0" t="0" r="0" b="0"/>
              <a:pathLst>
                <a:path w="158" h="181">
                  <a:moveTo>
                    <a:pt x="12" y="0"/>
                  </a:moveTo>
                  <a:lnTo>
                    <a:pt x="0" y="181"/>
                  </a:lnTo>
                  <a:lnTo>
                    <a:pt x="85" y="0"/>
                  </a:lnTo>
                  <a:lnTo>
                    <a:pt x="73" y="181"/>
                  </a:lnTo>
                  <a:lnTo>
                    <a:pt x="15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05" name="直接连接符 647404"/>
            <p:cNvSpPr>
              <a:spLocks noChangeAspect="1"/>
            </p:cNvSpPr>
            <p:nvPr/>
          </p:nvSpPr>
          <p:spPr>
            <a:xfrm>
              <a:off x="5122" y="2707"/>
              <a:ext cx="1" cy="62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06" name="直接连接符 647405"/>
            <p:cNvSpPr>
              <a:spLocks noChangeAspect="1"/>
            </p:cNvSpPr>
            <p:nvPr/>
          </p:nvSpPr>
          <p:spPr>
            <a:xfrm flipH="1" flipV="1">
              <a:off x="4864" y="2481"/>
              <a:ext cx="258" cy="13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07" name="直接连接符 647406"/>
            <p:cNvSpPr>
              <a:spLocks noChangeAspect="1"/>
            </p:cNvSpPr>
            <p:nvPr/>
          </p:nvSpPr>
          <p:spPr>
            <a:xfrm flipV="1">
              <a:off x="5122" y="2611"/>
              <a:ext cx="1" cy="96"/>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08" name="直接连接符 647407"/>
            <p:cNvSpPr>
              <a:spLocks noChangeAspect="1"/>
            </p:cNvSpPr>
            <p:nvPr/>
          </p:nvSpPr>
          <p:spPr>
            <a:xfrm flipH="1">
              <a:off x="4676" y="1768"/>
              <a:ext cx="5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09" name="直接连接符 647408"/>
            <p:cNvSpPr>
              <a:spLocks noChangeAspect="1"/>
            </p:cNvSpPr>
            <p:nvPr/>
          </p:nvSpPr>
          <p:spPr>
            <a:xfrm flipH="1">
              <a:off x="4676" y="1876"/>
              <a:ext cx="52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10" name="直接连接符 647409"/>
            <p:cNvSpPr>
              <a:spLocks noChangeAspect="1"/>
            </p:cNvSpPr>
            <p:nvPr/>
          </p:nvSpPr>
          <p:spPr>
            <a:xfrm>
              <a:off x="4569" y="1414"/>
              <a:ext cx="520"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11" name="直接连接符 647410"/>
            <p:cNvSpPr>
              <a:spLocks noChangeAspect="1"/>
            </p:cNvSpPr>
            <p:nvPr/>
          </p:nvSpPr>
          <p:spPr>
            <a:xfrm>
              <a:off x="4461" y="1312"/>
              <a:ext cx="520"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12" name="直接连接符 647411"/>
            <p:cNvSpPr>
              <a:spLocks noChangeAspect="1"/>
            </p:cNvSpPr>
            <p:nvPr/>
          </p:nvSpPr>
          <p:spPr>
            <a:xfrm flipH="1">
              <a:off x="4103" y="1697"/>
              <a:ext cx="77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13" name="直接连接符 647412"/>
            <p:cNvSpPr>
              <a:spLocks noChangeAspect="1"/>
            </p:cNvSpPr>
            <p:nvPr/>
          </p:nvSpPr>
          <p:spPr>
            <a:xfrm flipH="1">
              <a:off x="4103" y="1069"/>
              <a:ext cx="771"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414" name="直接连接符 647413"/>
            <p:cNvSpPr>
              <a:spLocks noChangeAspect="1"/>
            </p:cNvSpPr>
            <p:nvPr/>
          </p:nvSpPr>
          <p:spPr>
            <a:xfrm flipH="1">
              <a:off x="4576" y="2170"/>
              <a:ext cx="771" cy="1"/>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415" name="直接连接符 647414"/>
            <p:cNvSpPr>
              <a:spLocks noChangeAspect="1"/>
            </p:cNvSpPr>
            <p:nvPr/>
          </p:nvSpPr>
          <p:spPr>
            <a:xfrm flipV="1">
              <a:off x="4461" y="1312"/>
              <a:ext cx="1" cy="34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16" name="直接连接符 647415"/>
            <p:cNvSpPr>
              <a:spLocks noChangeAspect="1"/>
            </p:cNvSpPr>
            <p:nvPr/>
          </p:nvSpPr>
          <p:spPr>
            <a:xfrm flipH="1" flipV="1">
              <a:off x="4461" y="1312"/>
              <a:ext cx="108" cy="10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17" name="直接连接符 647416"/>
            <p:cNvSpPr>
              <a:spLocks noChangeAspect="1"/>
            </p:cNvSpPr>
            <p:nvPr/>
          </p:nvSpPr>
          <p:spPr>
            <a:xfrm flipV="1">
              <a:off x="4354" y="1204"/>
              <a:ext cx="1" cy="3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18" name="直接连接符 647417"/>
            <p:cNvSpPr>
              <a:spLocks noChangeAspect="1"/>
            </p:cNvSpPr>
            <p:nvPr/>
          </p:nvSpPr>
          <p:spPr>
            <a:xfrm flipV="1">
              <a:off x="4103" y="1069"/>
              <a:ext cx="1" cy="628"/>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419" name="直接连接符 647418"/>
            <p:cNvSpPr>
              <a:spLocks noChangeAspect="1"/>
            </p:cNvSpPr>
            <p:nvPr/>
          </p:nvSpPr>
          <p:spPr>
            <a:xfrm flipH="1" flipV="1">
              <a:off x="4103" y="1697"/>
              <a:ext cx="473" cy="473"/>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420" name="直接连接符 647419"/>
            <p:cNvSpPr>
              <a:spLocks noChangeAspect="1"/>
            </p:cNvSpPr>
            <p:nvPr/>
          </p:nvSpPr>
          <p:spPr>
            <a:xfrm flipH="1" flipV="1">
              <a:off x="4572" y="2074"/>
              <a:ext cx="51" cy="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1" name="直接连接符 647420"/>
            <p:cNvSpPr>
              <a:spLocks noChangeAspect="1"/>
            </p:cNvSpPr>
            <p:nvPr/>
          </p:nvSpPr>
          <p:spPr>
            <a:xfrm>
              <a:off x="4605" y="2039"/>
              <a:ext cx="51" cy="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2" name="直接连接符 647421"/>
            <p:cNvSpPr>
              <a:spLocks noChangeAspect="1"/>
            </p:cNvSpPr>
            <p:nvPr/>
          </p:nvSpPr>
          <p:spPr>
            <a:xfrm flipV="1">
              <a:off x="4595" y="2064"/>
              <a:ext cx="35" cy="3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3" name="直接连接符 647422"/>
            <p:cNvSpPr>
              <a:spLocks noChangeAspect="1"/>
            </p:cNvSpPr>
            <p:nvPr/>
          </p:nvSpPr>
          <p:spPr>
            <a:xfrm flipV="1">
              <a:off x="4512" y="1921"/>
              <a:ext cx="67" cy="2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4" name="直接连接符 647423"/>
            <p:cNvSpPr>
              <a:spLocks noChangeAspect="1"/>
            </p:cNvSpPr>
            <p:nvPr/>
          </p:nvSpPr>
          <p:spPr>
            <a:xfrm flipH="1" flipV="1">
              <a:off x="4461" y="1661"/>
              <a:ext cx="215" cy="21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25" name="直接连接符 647424"/>
            <p:cNvSpPr>
              <a:spLocks noChangeAspect="1"/>
            </p:cNvSpPr>
            <p:nvPr/>
          </p:nvSpPr>
          <p:spPr>
            <a:xfrm flipH="1" flipV="1">
              <a:off x="4461" y="1805"/>
              <a:ext cx="215" cy="21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26" name="直接连接符 647425"/>
            <p:cNvSpPr>
              <a:spLocks noChangeAspect="1"/>
            </p:cNvSpPr>
            <p:nvPr/>
          </p:nvSpPr>
          <p:spPr>
            <a:xfrm flipV="1">
              <a:off x="4461" y="1661"/>
              <a:ext cx="1" cy="14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7" name="直接连接符 647426"/>
            <p:cNvSpPr>
              <a:spLocks noChangeAspect="1"/>
            </p:cNvSpPr>
            <p:nvPr/>
          </p:nvSpPr>
          <p:spPr>
            <a:xfrm>
              <a:off x="4456" y="1874"/>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28" name="任意多边形 647427"/>
            <p:cNvSpPr>
              <a:spLocks noChangeAspect="1"/>
            </p:cNvSpPr>
            <p:nvPr/>
          </p:nvSpPr>
          <p:spPr>
            <a:xfrm>
              <a:off x="4456" y="1874"/>
              <a:ext cx="42" cy="47"/>
            </a:xfrm>
            <a:custGeom>
              <a:avLst/>
              <a:gdLst/>
              <a:ahLst/>
              <a:cxnLst/>
              <a:rect l="0" t="0" r="0" b="0"/>
              <a:pathLst>
                <a:path w="207" h="241">
                  <a:moveTo>
                    <a:pt x="0" y="51"/>
                  </a:moveTo>
                  <a:lnTo>
                    <a:pt x="35" y="17"/>
                  </a:lnTo>
                  <a:lnTo>
                    <a:pt x="70" y="0"/>
                  </a:lnTo>
                  <a:lnTo>
                    <a:pt x="121" y="0"/>
                  </a:lnTo>
                  <a:lnTo>
                    <a:pt x="156" y="17"/>
                  </a:lnTo>
                  <a:lnTo>
                    <a:pt x="190" y="51"/>
                  </a:lnTo>
                  <a:lnTo>
                    <a:pt x="207" y="103"/>
                  </a:lnTo>
                  <a:lnTo>
                    <a:pt x="207" y="138"/>
                  </a:lnTo>
                  <a:lnTo>
                    <a:pt x="190" y="189"/>
                  </a:lnTo>
                  <a:lnTo>
                    <a:pt x="156" y="224"/>
                  </a:lnTo>
                  <a:lnTo>
                    <a:pt x="121" y="241"/>
                  </a:lnTo>
                  <a:lnTo>
                    <a:pt x="70"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29" name="直接连接符 647428"/>
            <p:cNvSpPr>
              <a:spLocks noChangeAspect="1"/>
            </p:cNvSpPr>
            <p:nvPr/>
          </p:nvSpPr>
          <p:spPr>
            <a:xfrm flipH="1" flipV="1">
              <a:off x="4354" y="1554"/>
              <a:ext cx="107" cy="10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30" name="直接连接符 647429"/>
            <p:cNvSpPr>
              <a:spLocks noChangeAspect="1"/>
            </p:cNvSpPr>
            <p:nvPr/>
          </p:nvSpPr>
          <p:spPr>
            <a:xfrm flipH="1" flipV="1">
              <a:off x="4569" y="1419"/>
              <a:ext cx="107" cy="34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31" name="直接连接符 647430"/>
            <p:cNvSpPr>
              <a:spLocks noChangeAspect="1"/>
            </p:cNvSpPr>
            <p:nvPr/>
          </p:nvSpPr>
          <p:spPr>
            <a:xfrm flipV="1">
              <a:off x="4676" y="1876"/>
              <a:ext cx="1" cy="14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32" name="直接连接符 647431"/>
            <p:cNvSpPr>
              <a:spLocks noChangeAspect="1"/>
            </p:cNvSpPr>
            <p:nvPr/>
          </p:nvSpPr>
          <p:spPr>
            <a:xfrm flipV="1">
              <a:off x="4676" y="1768"/>
              <a:ext cx="1" cy="10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33" name="直接连接符 647432"/>
            <p:cNvSpPr>
              <a:spLocks noChangeAspect="1"/>
            </p:cNvSpPr>
            <p:nvPr/>
          </p:nvSpPr>
          <p:spPr>
            <a:xfrm flipH="1" flipV="1">
              <a:off x="4292" y="1336"/>
              <a:ext cx="62" cy="3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34" name="任意多边形 647433"/>
            <p:cNvSpPr>
              <a:spLocks noChangeAspect="1"/>
            </p:cNvSpPr>
            <p:nvPr/>
          </p:nvSpPr>
          <p:spPr>
            <a:xfrm>
              <a:off x="4159" y="1109"/>
              <a:ext cx="55" cy="73"/>
            </a:xfrm>
            <a:custGeom>
              <a:avLst/>
              <a:gdLst/>
              <a:ahLst/>
              <a:cxnLst/>
              <a:rect l="0" t="0" r="0" b="0"/>
              <a:pathLst>
                <a:path w="275" h="363">
                  <a:moveTo>
                    <a:pt x="0" y="0"/>
                  </a:moveTo>
                  <a:lnTo>
                    <a:pt x="138" y="363"/>
                  </a:lnTo>
                  <a:lnTo>
                    <a:pt x="27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35" name="直接连接符 647434"/>
            <p:cNvSpPr>
              <a:spLocks noChangeAspect="1"/>
            </p:cNvSpPr>
            <p:nvPr/>
          </p:nvSpPr>
          <p:spPr>
            <a:xfrm>
              <a:off x="4197" y="1284"/>
              <a:ext cx="1" cy="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36" name="任意多边形 647435"/>
            <p:cNvSpPr>
              <a:spLocks noChangeAspect="1"/>
            </p:cNvSpPr>
            <p:nvPr/>
          </p:nvSpPr>
          <p:spPr>
            <a:xfrm>
              <a:off x="4197" y="1284"/>
              <a:ext cx="42" cy="47"/>
            </a:xfrm>
            <a:custGeom>
              <a:avLst/>
              <a:gdLst/>
              <a:ahLst/>
              <a:cxnLst/>
              <a:rect l="0" t="0" r="0" b="0"/>
              <a:pathLst>
                <a:path w="207" h="241">
                  <a:moveTo>
                    <a:pt x="0" y="52"/>
                  </a:moveTo>
                  <a:lnTo>
                    <a:pt x="34" y="17"/>
                  </a:lnTo>
                  <a:lnTo>
                    <a:pt x="69" y="0"/>
                  </a:lnTo>
                  <a:lnTo>
                    <a:pt x="121" y="0"/>
                  </a:lnTo>
                  <a:lnTo>
                    <a:pt x="155" y="17"/>
                  </a:lnTo>
                  <a:lnTo>
                    <a:pt x="189" y="52"/>
                  </a:lnTo>
                  <a:lnTo>
                    <a:pt x="207" y="104"/>
                  </a:lnTo>
                  <a:lnTo>
                    <a:pt x="207" y="138"/>
                  </a:lnTo>
                  <a:lnTo>
                    <a:pt x="189" y="190"/>
                  </a:lnTo>
                  <a:lnTo>
                    <a:pt x="155" y="224"/>
                  </a:lnTo>
                  <a:lnTo>
                    <a:pt x="121" y="241"/>
                  </a:lnTo>
                  <a:lnTo>
                    <a:pt x="69"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37" name="任意多边形 647436"/>
            <p:cNvSpPr>
              <a:spLocks noChangeAspect="1"/>
            </p:cNvSpPr>
            <p:nvPr/>
          </p:nvSpPr>
          <p:spPr>
            <a:xfrm>
              <a:off x="4262" y="1246"/>
              <a:ext cx="6" cy="20"/>
            </a:xfrm>
            <a:custGeom>
              <a:avLst/>
              <a:gdLst/>
              <a:ahLst/>
              <a:cxnLst/>
              <a:rect l="0" t="0" r="0" b="0"/>
              <a:pathLst>
                <a:path w="35" h="103">
                  <a:moveTo>
                    <a:pt x="35" y="17"/>
                  </a:moveTo>
                  <a:lnTo>
                    <a:pt x="17" y="34"/>
                  </a:lnTo>
                  <a:lnTo>
                    <a:pt x="0" y="17"/>
                  </a:lnTo>
                  <a:lnTo>
                    <a:pt x="17" y="0"/>
                  </a:lnTo>
                  <a:lnTo>
                    <a:pt x="35" y="17"/>
                  </a:lnTo>
                  <a:lnTo>
                    <a:pt x="35"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38" name="直接连接符 647437"/>
            <p:cNvSpPr>
              <a:spLocks noChangeAspect="1"/>
            </p:cNvSpPr>
            <p:nvPr/>
          </p:nvSpPr>
          <p:spPr>
            <a:xfrm>
              <a:off x="4354" y="1204"/>
              <a:ext cx="107" cy="10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39" name="直接连接符 647438"/>
            <p:cNvSpPr>
              <a:spLocks noChangeAspect="1"/>
            </p:cNvSpPr>
            <p:nvPr/>
          </p:nvSpPr>
          <p:spPr>
            <a:xfrm flipH="1" flipV="1">
              <a:off x="4981" y="1312"/>
              <a:ext cx="108" cy="10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40" name="直接连接符 647439"/>
            <p:cNvSpPr>
              <a:spLocks noChangeAspect="1"/>
            </p:cNvSpPr>
            <p:nvPr/>
          </p:nvSpPr>
          <p:spPr>
            <a:xfrm>
              <a:off x="4981" y="1312"/>
              <a:ext cx="1" cy="34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41" name="直接连接符 647440"/>
            <p:cNvSpPr>
              <a:spLocks noChangeAspect="1"/>
            </p:cNvSpPr>
            <p:nvPr/>
          </p:nvSpPr>
          <p:spPr>
            <a:xfrm flipH="1" flipV="1">
              <a:off x="4874" y="1069"/>
              <a:ext cx="473" cy="474"/>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47442" name="直接连接符 647441"/>
            <p:cNvSpPr>
              <a:spLocks noChangeAspect="1"/>
            </p:cNvSpPr>
            <p:nvPr/>
          </p:nvSpPr>
          <p:spPr>
            <a:xfrm flipV="1">
              <a:off x="4874" y="1069"/>
              <a:ext cx="1" cy="6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43" name="直接连接符 647442"/>
            <p:cNvSpPr>
              <a:spLocks noChangeAspect="1"/>
            </p:cNvSpPr>
            <p:nvPr/>
          </p:nvSpPr>
          <p:spPr>
            <a:xfrm flipH="1" flipV="1">
              <a:off x="4874" y="1697"/>
              <a:ext cx="473" cy="4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44" name="直接连接符 647443"/>
            <p:cNvSpPr>
              <a:spLocks noChangeAspect="1"/>
            </p:cNvSpPr>
            <p:nvPr/>
          </p:nvSpPr>
          <p:spPr>
            <a:xfrm flipH="1" flipV="1">
              <a:off x="4981" y="1661"/>
              <a:ext cx="215" cy="21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45" name="直接连接符 647444"/>
            <p:cNvSpPr>
              <a:spLocks noChangeAspect="1"/>
            </p:cNvSpPr>
            <p:nvPr/>
          </p:nvSpPr>
          <p:spPr>
            <a:xfrm>
              <a:off x="5021" y="1569"/>
              <a:ext cx="1" cy="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7446" name="任意多边形 647445"/>
            <p:cNvSpPr>
              <a:spLocks noChangeAspect="1"/>
            </p:cNvSpPr>
            <p:nvPr/>
          </p:nvSpPr>
          <p:spPr>
            <a:xfrm>
              <a:off x="5021" y="1569"/>
              <a:ext cx="40" cy="48"/>
            </a:xfrm>
            <a:custGeom>
              <a:avLst/>
              <a:gdLst/>
              <a:ahLst/>
              <a:cxnLst/>
              <a:rect l="0" t="0" r="0" b="0"/>
              <a:pathLst>
                <a:path w="206" h="241">
                  <a:moveTo>
                    <a:pt x="0" y="52"/>
                  </a:moveTo>
                  <a:lnTo>
                    <a:pt x="34" y="17"/>
                  </a:lnTo>
                  <a:lnTo>
                    <a:pt x="69" y="0"/>
                  </a:lnTo>
                  <a:lnTo>
                    <a:pt x="120" y="0"/>
                  </a:lnTo>
                  <a:lnTo>
                    <a:pt x="155" y="17"/>
                  </a:lnTo>
                  <a:lnTo>
                    <a:pt x="189" y="52"/>
                  </a:lnTo>
                  <a:lnTo>
                    <a:pt x="206" y="104"/>
                  </a:lnTo>
                  <a:lnTo>
                    <a:pt x="206" y="138"/>
                  </a:lnTo>
                  <a:lnTo>
                    <a:pt x="189" y="190"/>
                  </a:lnTo>
                  <a:lnTo>
                    <a:pt x="155" y="224"/>
                  </a:lnTo>
                  <a:lnTo>
                    <a:pt x="120" y="241"/>
                  </a:lnTo>
                  <a:lnTo>
                    <a:pt x="69"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47" name="任意多边形 647446"/>
            <p:cNvSpPr>
              <a:spLocks noChangeAspect="1"/>
            </p:cNvSpPr>
            <p:nvPr/>
          </p:nvSpPr>
          <p:spPr>
            <a:xfrm>
              <a:off x="5085" y="1531"/>
              <a:ext cx="7" cy="21"/>
            </a:xfrm>
            <a:custGeom>
              <a:avLst/>
              <a:gdLst/>
              <a:ahLst/>
              <a:cxnLst/>
              <a:rect l="0" t="0" r="0" b="0"/>
              <a:pathLst>
                <a:path w="34" h="103">
                  <a:moveTo>
                    <a:pt x="34" y="17"/>
                  </a:moveTo>
                  <a:lnTo>
                    <a:pt x="17" y="34"/>
                  </a:lnTo>
                  <a:lnTo>
                    <a:pt x="0" y="17"/>
                  </a:lnTo>
                  <a:lnTo>
                    <a:pt x="17" y="0"/>
                  </a:lnTo>
                  <a:lnTo>
                    <a:pt x="34" y="17"/>
                  </a:lnTo>
                  <a:lnTo>
                    <a:pt x="34"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48" name="任意多边形 647447"/>
            <p:cNvSpPr>
              <a:spLocks noChangeAspect="1"/>
            </p:cNvSpPr>
            <p:nvPr/>
          </p:nvSpPr>
          <p:spPr>
            <a:xfrm>
              <a:off x="5107" y="1531"/>
              <a:ext cx="6" cy="21"/>
            </a:xfrm>
            <a:custGeom>
              <a:avLst/>
              <a:gdLst/>
              <a:ahLst/>
              <a:cxnLst/>
              <a:rect l="0" t="0" r="0" b="0"/>
              <a:pathLst>
                <a:path w="35" h="103">
                  <a:moveTo>
                    <a:pt x="35" y="17"/>
                  </a:moveTo>
                  <a:lnTo>
                    <a:pt x="17" y="34"/>
                  </a:lnTo>
                  <a:lnTo>
                    <a:pt x="0" y="17"/>
                  </a:lnTo>
                  <a:lnTo>
                    <a:pt x="17" y="0"/>
                  </a:lnTo>
                  <a:lnTo>
                    <a:pt x="35" y="17"/>
                  </a:lnTo>
                  <a:lnTo>
                    <a:pt x="35"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49" name="直接连接符 647448"/>
            <p:cNvSpPr>
              <a:spLocks noChangeAspect="1"/>
            </p:cNvSpPr>
            <p:nvPr/>
          </p:nvSpPr>
          <p:spPr>
            <a:xfrm flipH="1" flipV="1">
              <a:off x="5089" y="1419"/>
              <a:ext cx="107" cy="34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50" name="直接连接符 647449"/>
            <p:cNvSpPr>
              <a:spLocks noChangeAspect="1"/>
            </p:cNvSpPr>
            <p:nvPr/>
          </p:nvSpPr>
          <p:spPr>
            <a:xfrm>
              <a:off x="5188" y="1768"/>
              <a:ext cx="1" cy="10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7451" name="任意多边形 647450"/>
            <p:cNvSpPr>
              <a:spLocks noChangeAspect="1"/>
            </p:cNvSpPr>
            <p:nvPr/>
          </p:nvSpPr>
          <p:spPr>
            <a:xfrm>
              <a:off x="5221" y="1497"/>
              <a:ext cx="68" cy="71"/>
            </a:xfrm>
            <a:custGeom>
              <a:avLst/>
              <a:gdLst/>
              <a:ahLst/>
              <a:cxnLst/>
              <a:rect l="0" t="0" r="0" b="0"/>
              <a:pathLst>
                <a:path w="344" h="361">
                  <a:moveTo>
                    <a:pt x="0" y="0"/>
                  </a:moveTo>
                  <a:lnTo>
                    <a:pt x="86" y="361"/>
                  </a:lnTo>
                  <a:lnTo>
                    <a:pt x="172" y="0"/>
                  </a:lnTo>
                  <a:lnTo>
                    <a:pt x="258" y="361"/>
                  </a:lnTo>
                  <a:lnTo>
                    <a:pt x="34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7452" name="直接连接符 647451"/>
            <p:cNvSpPr>
              <a:spLocks noChangeAspect="1"/>
            </p:cNvSpPr>
            <p:nvPr/>
          </p:nvSpPr>
          <p:spPr>
            <a:xfrm flipV="1">
              <a:off x="5347" y="1543"/>
              <a:ext cx="1" cy="627"/>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文本框 695297"/>
          <p:cNvSpPr txBox="1"/>
          <p:nvPr/>
        </p:nvSpPr>
        <p:spPr>
          <a:xfrm>
            <a:off x="292100" y="1339850"/>
            <a:ext cx="2481263" cy="457200"/>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2</a:t>
            </a:r>
            <a:r>
              <a:rPr lang="zh-CN" altLang="en-US" sz="2400" dirty="0">
                <a:latin typeface="Times New Roman" panose="02020603050405020304" pitchFamily="18" charset="0"/>
                <a:ea typeface="楷体_GB2312" pitchFamily="49" charset="-122"/>
              </a:rPr>
              <a:t>）投影面垂直面</a:t>
            </a:r>
            <a:endParaRPr lang="zh-CN" altLang="en-US" sz="2400">
              <a:latin typeface="Times New Roman" panose="02020603050405020304" pitchFamily="18" charset="0"/>
              <a:ea typeface="楷体_GB2312" pitchFamily="49" charset="-122"/>
            </a:endParaRPr>
          </a:p>
        </p:txBody>
      </p:sp>
      <p:sp>
        <p:nvSpPr>
          <p:cNvPr id="695299" name="左大括号 695298"/>
          <p:cNvSpPr/>
          <p:nvPr/>
        </p:nvSpPr>
        <p:spPr>
          <a:xfrm>
            <a:off x="2700338" y="1001713"/>
            <a:ext cx="188912" cy="1130300"/>
          </a:xfrm>
          <a:prstGeom prst="leftBrace">
            <a:avLst>
              <a:gd name="adj1" fmla="val 49860"/>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95300" name="文本框 695299"/>
          <p:cNvSpPr txBox="1"/>
          <p:nvPr/>
        </p:nvSpPr>
        <p:spPr>
          <a:xfrm>
            <a:off x="2844800" y="1808163"/>
            <a:ext cx="5173663" cy="396875"/>
          </a:xfrm>
          <a:prstGeom prst="rect">
            <a:avLst/>
          </a:prstGeom>
          <a:noFill/>
          <a:ln w="9525">
            <a:noFill/>
          </a:ln>
        </p:spPr>
        <p:txBody>
          <a:bodyPr wrap="none" anchor="t" anchorCtr="0">
            <a:spAutoFit/>
          </a:bodyPr>
          <a:lstStyle/>
          <a:p>
            <a:pPr eaLnBrk="0" hangingPunct="0"/>
            <a:r>
              <a:rPr lang="zh-CN" altLang="en-US" dirty="0">
                <a:solidFill>
                  <a:srgbClr val="C00000"/>
                </a:solidFill>
                <a:latin typeface="宋体" panose="02010600030101010101" pitchFamily="2" charset="-122"/>
              </a:rPr>
              <a:t>侧垂面</a:t>
            </a:r>
            <a:r>
              <a:rPr lang="zh-CN" altLang="en-US" dirty="0">
                <a:latin typeface="宋体" panose="02010600030101010101" pitchFamily="2" charset="-122"/>
              </a:rPr>
              <a:t>（</a:t>
            </a:r>
            <a:r>
              <a:rPr lang="en-US" altLang="zh-CN" i="1">
                <a:latin typeface="宋体" panose="02010600030101010101" pitchFamily="2" charset="-122"/>
              </a:rPr>
              <a:t>W </a:t>
            </a:r>
            <a:r>
              <a:rPr lang="zh-CN" altLang="en-US" dirty="0">
                <a:latin typeface="宋体" panose="02010600030101010101" pitchFamily="2" charset="-122"/>
              </a:rPr>
              <a:t>面垂直面）：</a:t>
            </a:r>
            <a:r>
              <a:rPr lang="en-US" altLang="zh-CN"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W </a:t>
            </a:r>
            <a:r>
              <a:rPr lang="zh-CN" altLang="en-US" dirty="0">
                <a:solidFill>
                  <a:srgbClr val="333399"/>
                </a:solidFill>
                <a:latin typeface="宋体" panose="02010600030101010101" pitchFamily="2" charset="-122"/>
              </a:rPr>
              <a:t>面（</a:t>
            </a:r>
            <a:r>
              <a:rPr lang="en-US" altLang="zh-CN" dirty="0">
                <a:solidFill>
                  <a:srgbClr val="333399"/>
                </a:solidFill>
                <a:latin typeface="宋体" panose="02010600030101010101" pitchFamily="2" charset="-122"/>
              </a:rPr>
              <a:t>∠</a:t>
            </a:r>
            <a:r>
              <a:rPr lang="en-US" altLang="zh-CN" i="1">
                <a:solidFill>
                  <a:srgbClr val="333399"/>
                </a:solidFill>
                <a:latin typeface="宋体" panose="02010600030101010101" pitchFamily="2" charset="-122"/>
              </a:rPr>
              <a:t>H</a:t>
            </a:r>
            <a:r>
              <a:rPr lang="zh-CN" altLang="en-US" i="1"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V </a:t>
            </a:r>
            <a:r>
              <a:rPr lang="zh-CN" altLang="en-US" dirty="0">
                <a:solidFill>
                  <a:srgbClr val="333399"/>
                </a:solidFill>
                <a:latin typeface="宋体" panose="02010600030101010101" pitchFamily="2" charset="-122"/>
              </a:rPr>
              <a:t>）</a:t>
            </a:r>
            <a:endParaRPr lang="zh-CN" altLang="en-US">
              <a:solidFill>
                <a:srgbClr val="333399"/>
              </a:solidFill>
              <a:latin typeface="宋体" panose="02010600030101010101" pitchFamily="2" charset="-122"/>
            </a:endParaRPr>
          </a:p>
        </p:txBody>
      </p:sp>
      <p:sp>
        <p:nvSpPr>
          <p:cNvPr id="695301" name="文本框 695300"/>
          <p:cNvSpPr txBox="1"/>
          <p:nvPr/>
        </p:nvSpPr>
        <p:spPr>
          <a:xfrm>
            <a:off x="2844800" y="831850"/>
            <a:ext cx="5173663" cy="396875"/>
          </a:xfrm>
          <a:prstGeom prst="rect">
            <a:avLst/>
          </a:prstGeom>
          <a:noFill/>
          <a:ln w="9525">
            <a:noFill/>
          </a:ln>
        </p:spPr>
        <p:txBody>
          <a:bodyPr wrap="none" anchor="t" anchorCtr="0">
            <a:spAutoFit/>
          </a:bodyPr>
          <a:lstStyle/>
          <a:p>
            <a:pPr eaLnBrk="0" hangingPunct="0"/>
            <a:r>
              <a:rPr lang="zh-CN" altLang="en-US" dirty="0">
                <a:solidFill>
                  <a:srgbClr val="C00000"/>
                </a:solidFill>
                <a:latin typeface="宋体" panose="02010600030101010101" pitchFamily="2" charset="-122"/>
              </a:rPr>
              <a:t>正垂面</a:t>
            </a:r>
            <a:r>
              <a:rPr lang="zh-CN" altLang="en-US" dirty="0">
                <a:latin typeface="宋体" panose="02010600030101010101" pitchFamily="2" charset="-122"/>
              </a:rPr>
              <a:t>（</a:t>
            </a:r>
            <a:r>
              <a:rPr lang="en-US" altLang="zh-CN" i="1">
                <a:latin typeface="宋体" panose="02010600030101010101" pitchFamily="2" charset="-122"/>
              </a:rPr>
              <a:t>V </a:t>
            </a:r>
            <a:r>
              <a:rPr lang="zh-CN" altLang="en-US" dirty="0">
                <a:latin typeface="宋体" panose="02010600030101010101" pitchFamily="2" charset="-122"/>
              </a:rPr>
              <a:t>面垂直面）：</a:t>
            </a:r>
            <a:r>
              <a:rPr lang="en-US" altLang="zh-CN"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V </a:t>
            </a:r>
            <a:r>
              <a:rPr lang="zh-CN" altLang="en-US" dirty="0">
                <a:solidFill>
                  <a:srgbClr val="333399"/>
                </a:solidFill>
                <a:latin typeface="宋体" panose="02010600030101010101" pitchFamily="2" charset="-122"/>
              </a:rPr>
              <a:t>面（</a:t>
            </a:r>
            <a:r>
              <a:rPr lang="en-US" altLang="zh-CN" dirty="0">
                <a:solidFill>
                  <a:srgbClr val="333399"/>
                </a:solidFill>
                <a:latin typeface="宋体" panose="02010600030101010101" pitchFamily="2" charset="-122"/>
              </a:rPr>
              <a:t>∠</a:t>
            </a:r>
            <a:r>
              <a:rPr lang="en-US" altLang="zh-CN" i="1">
                <a:solidFill>
                  <a:srgbClr val="333399"/>
                </a:solidFill>
                <a:latin typeface="宋体" panose="02010600030101010101" pitchFamily="2" charset="-122"/>
              </a:rPr>
              <a:t>H</a:t>
            </a:r>
            <a:r>
              <a:rPr lang="zh-CN" altLang="en-US" i="1"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W </a:t>
            </a:r>
            <a:r>
              <a:rPr lang="zh-CN" altLang="en-US" dirty="0">
                <a:solidFill>
                  <a:srgbClr val="333399"/>
                </a:solidFill>
                <a:latin typeface="宋体" panose="02010600030101010101" pitchFamily="2" charset="-122"/>
              </a:rPr>
              <a:t>）</a:t>
            </a:r>
            <a:endParaRPr lang="zh-CN" altLang="en-US">
              <a:solidFill>
                <a:srgbClr val="333399"/>
              </a:solidFill>
              <a:latin typeface="宋体" panose="02010600030101010101" pitchFamily="2" charset="-122"/>
            </a:endParaRPr>
          </a:p>
        </p:txBody>
      </p:sp>
      <p:sp>
        <p:nvSpPr>
          <p:cNvPr id="695302" name="文本框 695301"/>
          <p:cNvSpPr txBox="1"/>
          <p:nvPr/>
        </p:nvSpPr>
        <p:spPr>
          <a:xfrm>
            <a:off x="2844800" y="1314450"/>
            <a:ext cx="5173663" cy="396875"/>
          </a:xfrm>
          <a:prstGeom prst="rect">
            <a:avLst/>
          </a:prstGeom>
          <a:noFill/>
          <a:ln w="9525">
            <a:noFill/>
          </a:ln>
        </p:spPr>
        <p:txBody>
          <a:bodyPr wrap="none" anchor="t" anchorCtr="0">
            <a:spAutoFit/>
          </a:bodyPr>
          <a:lstStyle/>
          <a:p>
            <a:pPr eaLnBrk="0" hangingPunct="0"/>
            <a:r>
              <a:rPr lang="zh-CN" altLang="en-US" dirty="0">
                <a:solidFill>
                  <a:srgbClr val="C00000"/>
                </a:solidFill>
                <a:latin typeface="宋体" panose="02010600030101010101" pitchFamily="2" charset="-122"/>
              </a:rPr>
              <a:t>铅垂面</a:t>
            </a:r>
            <a:r>
              <a:rPr lang="zh-CN" altLang="en-US" dirty="0">
                <a:latin typeface="宋体" panose="02010600030101010101" pitchFamily="2" charset="-122"/>
              </a:rPr>
              <a:t>（</a:t>
            </a:r>
            <a:r>
              <a:rPr lang="en-US" altLang="zh-CN" i="1">
                <a:latin typeface="宋体" panose="02010600030101010101" pitchFamily="2" charset="-122"/>
              </a:rPr>
              <a:t>H </a:t>
            </a:r>
            <a:r>
              <a:rPr lang="zh-CN" altLang="en-US" dirty="0">
                <a:latin typeface="宋体" panose="02010600030101010101" pitchFamily="2" charset="-122"/>
              </a:rPr>
              <a:t>面垂直面）：</a:t>
            </a:r>
            <a:r>
              <a:rPr lang="en-US" altLang="zh-CN"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H </a:t>
            </a:r>
            <a:r>
              <a:rPr lang="zh-CN" altLang="en-US" dirty="0">
                <a:solidFill>
                  <a:srgbClr val="333399"/>
                </a:solidFill>
                <a:latin typeface="宋体" panose="02010600030101010101" pitchFamily="2" charset="-122"/>
              </a:rPr>
              <a:t>面（</a:t>
            </a:r>
            <a:r>
              <a:rPr lang="en-US" altLang="zh-CN" dirty="0">
                <a:solidFill>
                  <a:srgbClr val="333399"/>
                </a:solidFill>
                <a:latin typeface="宋体" panose="02010600030101010101" pitchFamily="2" charset="-122"/>
              </a:rPr>
              <a:t>∠</a:t>
            </a:r>
            <a:r>
              <a:rPr lang="en-US" altLang="zh-CN" i="1">
                <a:solidFill>
                  <a:srgbClr val="333399"/>
                </a:solidFill>
                <a:latin typeface="宋体" panose="02010600030101010101" pitchFamily="2" charset="-122"/>
              </a:rPr>
              <a:t>V</a:t>
            </a:r>
            <a:r>
              <a:rPr lang="zh-CN" altLang="en-US" i="1" dirty="0">
                <a:solidFill>
                  <a:srgbClr val="333399"/>
                </a:solidFill>
                <a:latin typeface="宋体" panose="02010600030101010101" pitchFamily="2" charset="-122"/>
              </a:rPr>
              <a:t>、</a:t>
            </a:r>
            <a:r>
              <a:rPr lang="en-US" altLang="zh-CN" i="1" dirty="0">
                <a:solidFill>
                  <a:srgbClr val="333399"/>
                </a:solidFill>
                <a:latin typeface="宋体" panose="02010600030101010101" pitchFamily="2" charset="-122"/>
              </a:rPr>
              <a:t>W </a:t>
            </a:r>
            <a:r>
              <a:rPr lang="zh-CN" altLang="en-US" dirty="0">
                <a:solidFill>
                  <a:srgbClr val="006600"/>
                </a:solidFill>
                <a:latin typeface="Simplex" panose="00000400000000000000" pitchFamily="2" charset="0"/>
              </a:rPr>
              <a:t>）</a:t>
            </a:r>
            <a:endParaRPr lang="zh-CN" altLang="en-US">
              <a:solidFill>
                <a:srgbClr val="333399"/>
              </a:solidFill>
              <a:latin typeface="宋体" panose="02010600030101010101" pitchFamily="2" charset="-122"/>
            </a:endParaRPr>
          </a:p>
        </p:txBody>
      </p:sp>
      <p:sp>
        <p:nvSpPr>
          <p:cNvPr id="695303" name="文本框 695302"/>
          <p:cNvSpPr txBox="1"/>
          <p:nvPr/>
        </p:nvSpPr>
        <p:spPr>
          <a:xfrm>
            <a:off x="977900" y="2744788"/>
            <a:ext cx="7466013" cy="396875"/>
          </a:xfrm>
          <a:prstGeom prst="rect">
            <a:avLst/>
          </a:prstGeom>
          <a:gradFill rotWithShape="0">
            <a:gsLst>
              <a:gs pos="0">
                <a:srgbClr val="FFCCCC"/>
              </a:gs>
              <a:gs pos="50000">
                <a:srgbClr val="FFFFFF"/>
              </a:gs>
              <a:gs pos="100000">
                <a:srgbClr val="FFCCCC"/>
              </a:gs>
            </a:gsLst>
            <a:lin ang="5400000" scaled="1"/>
            <a:tileRect/>
          </a:gradFill>
          <a:ln w="9525">
            <a:noFill/>
          </a:ln>
        </p:spPr>
        <p:txBody>
          <a:bodyPr wrap="none" anchor="t" anchorCtr="0">
            <a:spAutoFit/>
          </a:bodyPr>
          <a:lstStyle/>
          <a:p>
            <a:r>
              <a:rPr lang="zh-CN" altLang="en-US" dirty="0">
                <a:solidFill>
                  <a:srgbClr val="993366"/>
                </a:solidFill>
                <a:latin typeface="Times New Roman" panose="02020603050405020304" pitchFamily="18" charset="0"/>
              </a:rPr>
              <a:t>当平面</a:t>
            </a:r>
            <a:r>
              <a:rPr lang="en-US" altLang="zh-CN" dirty="0">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投影面时，倾角为</a:t>
            </a:r>
            <a:r>
              <a:rPr lang="en-US" altLang="zh-CN">
                <a:solidFill>
                  <a:srgbClr val="993366"/>
                </a:solidFill>
                <a:latin typeface="Times New Roman" panose="02020603050405020304" pitchFamily="18" charset="0"/>
              </a:rPr>
              <a:t>0°</a:t>
            </a:r>
            <a:r>
              <a:rPr lang="zh-CN" altLang="en-US" dirty="0">
                <a:solidFill>
                  <a:srgbClr val="993366"/>
                </a:solidFill>
                <a:latin typeface="Times New Roman" panose="02020603050405020304" pitchFamily="18" charset="0"/>
              </a:rPr>
              <a:t>当平面</a:t>
            </a:r>
            <a:r>
              <a:rPr lang="en-US" altLang="zh-CN" dirty="0">
                <a:solidFill>
                  <a:srgbClr val="993366"/>
                </a:solidFill>
                <a:latin typeface="Times New Roman" panose="02020603050405020304" pitchFamily="18" charset="0"/>
              </a:rPr>
              <a:t>⊥</a:t>
            </a:r>
            <a:r>
              <a:rPr lang="zh-CN" altLang="en-US" dirty="0">
                <a:solidFill>
                  <a:srgbClr val="993366"/>
                </a:solidFill>
                <a:latin typeface="Times New Roman" panose="02020603050405020304" pitchFamily="18" charset="0"/>
              </a:rPr>
              <a:t>投影面时，倾角为</a:t>
            </a:r>
            <a:r>
              <a:rPr lang="en-US" altLang="zh-CN">
                <a:solidFill>
                  <a:srgbClr val="993366"/>
                </a:solidFill>
                <a:latin typeface="Times New Roman" panose="02020603050405020304" pitchFamily="18" charset="0"/>
              </a:rPr>
              <a:t>90°</a:t>
            </a:r>
            <a:r>
              <a:rPr lang="zh-CN" altLang="en-US" dirty="0">
                <a:solidFill>
                  <a:srgbClr val="993366"/>
                </a:solidFill>
                <a:latin typeface="Times New Roman" panose="02020603050405020304" pitchFamily="18" charset="0"/>
              </a:rPr>
              <a:t>。</a:t>
            </a:r>
            <a:endParaRPr lang="zh-CN" altLang="en-US">
              <a:solidFill>
                <a:srgbClr val="993366"/>
              </a:solidFill>
              <a:latin typeface="Times New Roman" panose="02020603050405020304" pitchFamily="18" charset="0"/>
            </a:endParaRPr>
          </a:p>
        </p:txBody>
      </p:sp>
      <p:sp>
        <p:nvSpPr>
          <p:cNvPr id="695304" name="矩形 695303"/>
          <p:cNvSpPr>
            <a:spLocks noChangeAspect="1"/>
          </p:cNvSpPr>
          <p:nvPr/>
        </p:nvSpPr>
        <p:spPr>
          <a:xfrm>
            <a:off x="979488" y="5915025"/>
            <a:ext cx="1535112" cy="609600"/>
          </a:xfrm>
          <a:prstGeom prst="rect">
            <a:avLst/>
          </a:prstGeom>
          <a:noFill/>
          <a:ln w="9525">
            <a:noFill/>
          </a:ln>
        </p:spPr>
        <p:txBody>
          <a:bodyPr lIns="0" tIns="0" rIns="0" bIns="0">
            <a:spAutoFit/>
          </a:bodyPr>
          <a:lstStyle/>
          <a:p>
            <a:r>
              <a:rPr lang="zh-CN" altLang="en-US" dirty="0">
                <a:solidFill>
                  <a:srgbClr val="993366"/>
                </a:solidFill>
                <a:latin typeface="Times New Roman" panose="02020603050405020304" pitchFamily="18" charset="0"/>
              </a:rPr>
              <a:t>正垂面</a:t>
            </a:r>
            <a:r>
              <a:rPr lang="en-US" altLang="zh-CN">
                <a:solidFill>
                  <a:srgbClr val="993366"/>
                </a:solidFill>
                <a:latin typeface="Times New Roman" panose="02020603050405020304" pitchFamily="18" charset="0"/>
              </a:rPr>
              <a:t>⊥V</a:t>
            </a:r>
            <a:r>
              <a:rPr lang="zh-CN" altLang="en-US">
                <a:solidFill>
                  <a:srgbClr val="993366"/>
                </a:solidFill>
                <a:latin typeface="Times New Roman" panose="02020603050405020304" pitchFamily="18" charset="0"/>
              </a:rPr>
              <a:t>面</a:t>
            </a:r>
          </a:p>
          <a:p>
            <a:r>
              <a:rPr lang="zh-CN" altLang="en-US" dirty="0">
                <a:solidFill>
                  <a:srgbClr val="993366"/>
                </a:solidFill>
                <a:latin typeface="Times New Roman" panose="02020603050405020304" pitchFamily="18" charset="0"/>
              </a:rPr>
              <a:t>  </a:t>
            </a:r>
            <a:r>
              <a:rPr lang="en-US" altLang="zh-CN" dirty="0">
                <a:solidFill>
                  <a:srgbClr val="993366"/>
                </a:solidFill>
                <a:latin typeface="Times New Roman" panose="02020603050405020304" pitchFamily="18" charset="0"/>
              </a:rPr>
              <a:t>∠</a:t>
            </a:r>
            <a:r>
              <a:rPr lang="en-US" altLang="zh-CN">
                <a:solidFill>
                  <a:srgbClr val="993366"/>
                </a:solidFill>
                <a:latin typeface="Times New Roman" panose="02020603050405020304" pitchFamily="18" charset="0"/>
              </a:rPr>
              <a:t>H</a:t>
            </a:r>
            <a:r>
              <a:rPr lang="zh-CN" altLang="en-US">
                <a:solidFill>
                  <a:srgbClr val="993366"/>
                </a:solidFill>
                <a:latin typeface="Times New Roman" panose="02020603050405020304" pitchFamily="18" charset="0"/>
              </a:rPr>
              <a:t>和</a:t>
            </a:r>
            <a:r>
              <a:rPr lang="en-US" altLang="zh-CN" dirty="0">
                <a:solidFill>
                  <a:srgbClr val="993366"/>
                </a:solidFill>
                <a:latin typeface="Times New Roman" panose="02020603050405020304" pitchFamily="18" charset="0"/>
              </a:rPr>
              <a:t>W</a:t>
            </a:r>
            <a:r>
              <a:rPr lang="zh-CN" altLang="en-US" dirty="0">
                <a:solidFill>
                  <a:srgbClr val="993366"/>
                </a:solidFill>
                <a:latin typeface="Times New Roman" panose="02020603050405020304" pitchFamily="18" charset="0"/>
              </a:rPr>
              <a:t>面  </a:t>
            </a:r>
            <a:endParaRPr lang="zh-CN" altLang="en-US" i="1">
              <a:solidFill>
                <a:srgbClr val="006600"/>
              </a:solidFill>
              <a:latin typeface="Times New Roman" panose="02020603050405020304" pitchFamily="18" charset="0"/>
            </a:endParaRPr>
          </a:p>
        </p:txBody>
      </p:sp>
      <p:grpSp>
        <p:nvGrpSpPr>
          <p:cNvPr id="695305" name="组合 695304"/>
          <p:cNvGrpSpPr/>
          <p:nvPr/>
        </p:nvGrpSpPr>
        <p:grpSpPr>
          <a:xfrm>
            <a:off x="3133725" y="3086100"/>
            <a:ext cx="3168650" cy="2835275"/>
            <a:chOff x="2032" y="2194"/>
            <a:chExt cx="1996" cy="1786"/>
          </a:xfrm>
        </p:grpSpPr>
        <p:sp>
          <p:nvSpPr>
            <p:cNvPr id="695306" name="文本框 695305"/>
            <p:cNvSpPr txBox="1"/>
            <p:nvPr/>
          </p:nvSpPr>
          <p:spPr>
            <a:xfrm>
              <a:off x="3796" y="3730"/>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grpSp>
          <p:nvGrpSpPr>
            <p:cNvPr id="695307" name="组合 695306"/>
            <p:cNvGrpSpPr/>
            <p:nvPr/>
          </p:nvGrpSpPr>
          <p:grpSpPr>
            <a:xfrm>
              <a:off x="2032" y="2194"/>
              <a:ext cx="1764" cy="1559"/>
              <a:chOff x="2032" y="2194"/>
              <a:chExt cx="1764" cy="1559"/>
            </a:xfrm>
          </p:grpSpPr>
          <p:sp>
            <p:nvSpPr>
              <p:cNvPr id="695308" name="文本框 695307"/>
              <p:cNvSpPr txBox="1"/>
              <p:nvPr/>
            </p:nvSpPr>
            <p:spPr>
              <a:xfrm>
                <a:off x="3072" y="2194"/>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nvGrpSpPr>
              <p:cNvPr id="695309" name="组合 695308"/>
              <p:cNvGrpSpPr/>
              <p:nvPr/>
            </p:nvGrpSpPr>
            <p:grpSpPr>
              <a:xfrm>
                <a:off x="2032" y="2371"/>
                <a:ext cx="1764" cy="1382"/>
                <a:chOff x="2032" y="2371"/>
                <a:chExt cx="1764" cy="1382"/>
              </a:xfrm>
            </p:grpSpPr>
            <p:grpSp>
              <p:nvGrpSpPr>
                <p:cNvPr id="695310" name="组合 695309"/>
                <p:cNvGrpSpPr/>
                <p:nvPr/>
              </p:nvGrpSpPr>
              <p:grpSpPr>
                <a:xfrm>
                  <a:off x="2032" y="2371"/>
                  <a:ext cx="1764" cy="1382"/>
                  <a:chOff x="2032" y="2371"/>
                  <a:chExt cx="1764" cy="1382"/>
                </a:xfrm>
              </p:grpSpPr>
              <p:sp>
                <p:nvSpPr>
                  <p:cNvPr id="695311" name="直接连接符 695310"/>
                  <p:cNvSpPr>
                    <a:spLocks noChangeAspect="1"/>
                  </p:cNvSpPr>
                  <p:nvPr/>
                </p:nvSpPr>
                <p:spPr>
                  <a:xfrm flipH="1">
                    <a:off x="2237" y="2411"/>
                    <a:ext cx="93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12" name="直接连接符 695311"/>
                  <p:cNvSpPr/>
                  <p:nvPr/>
                </p:nvSpPr>
                <p:spPr>
                  <a:xfrm flipH="1" flipV="1">
                    <a:off x="2236" y="3173"/>
                    <a:ext cx="573" cy="57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13" name="直接连接符 695312"/>
                  <p:cNvSpPr>
                    <a:spLocks noChangeAspect="1"/>
                  </p:cNvSpPr>
                  <p:nvPr/>
                </p:nvSpPr>
                <p:spPr>
                  <a:xfrm flipH="1">
                    <a:off x="2237" y="3170"/>
                    <a:ext cx="933"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14" name="直接连接符 695313"/>
                  <p:cNvSpPr/>
                  <p:nvPr/>
                </p:nvSpPr>
                <p:spPr>
                  <a:xfrm flipV="1">
                    <a:off x="2237" y="2411"/>
                    <a:ext cx="0" cy="75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15" name="直接连接符 695314"/>
                  <p:cNvSpPr>
                    <a:spLocks noChangeAspect="1"/>
                  </p:cNvSpPr>
                  <p:nvPr/>
                </p:nvSpPr>
                <p:spPr>
                  <a:xfrm flipH="1" flipV="1">
                    <a:off x="3170" y="3170"/>
                    <a:ext cx="571" cy="57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16" name="直接连接符 695315"/>
                  <p:cNvSpPr>
                    <a:spLocks noChangeAspect="1"/>
                  </p:cNvSpPr>
                  <p:nvPr/>
                </p:nvSpPr>
                <p:spPr>
                  <a:xfrm flipH="1">
                    <a:off x="2810" y="3741"/>
                    <a:ext cx="93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17" name="直接连接符 695316"/>
                  <p:cNvSpPr>
                    <a:spLocks noChangeAspect="1"/>
                  </p:cNvSpPr>
                  <p:nvPr/>
                </p:nvSpPr>
                <p:spPr>
                  <a:xfrm flipH="1" flipV="1">
                    <a:off x="3170" y="2411"/>
                    <a:ext cx="571" cy="57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18" name="直接连接符 695317"/>
                  <p:cNvSpPr>
                    <a:spLocks noChangeAspect="1"/>
                  </p:cNvSpPr>
                  <p:nvPr/>
                </p:nvSpPr>
                <p:spPr>
                  <a:xfrm flipV="1">
                    <a:off x="3170" y="2411"/>
                    <a:ext cx="1" cy="759"/>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19" name="直接连接符 695318"/>
                  <p:cNvSpPr/>
                  <p:nvPr/>
                </p:nvSpPr>
                <p:spPr>
                  <a:xfrm flipV="1">
                    <a:off x="3741" y="2984"/>
                    <a:ext cx="0" cy="757"/>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20" name="文本框 695319"/>
                  <p:cNvSpPr txBox="1"/>
                  <p:nvPr/>
                </p:nvSpPr>
                <p:spPr>
                  <a:xfrm>
                    <a:off x="2216" y="2371"/>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95321" name="文本框 695320"/>
                  <p:cNvSpPr txBox="1"/>
                  <p:nvPr/>
                </p:nvSpPr>
                <p:spPr>
                  <a:xfrm rot="-2858111">
                    <a:off x="2711" y="3523"/>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95322" name="文本框 695321"/>
                  <p:cNvSpPr txBox="1"/>
                  <p:nvPr/>
                </p:nvSpPr>
                <p:spPr>
                  <a:xfrm>
                    <a:off x="3536" y="2907"/>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95323" name="文本框 695322"/>
                  <p:cNvSpPr txBox="1"/>
                  <p:nvPr/>
                </p:nvSpPr>
                <p:spPr>
                  <a:xfrm>
                    <a:off x="2032" y="307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grpSp>
            <p:sp>
              <p:nvSpPr>
                <p:cNvPr id="695324" name="文本框 695323"/>
                <p:cNvSpPr txBox="1"/>
                <p:nvPr/>
              </p:nvSpPr>
              <p:spPr>
                <a:xfrm>
                  <a:off x="3060" y="308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grpSp>
      <p:grpSp>
        <p:nvGrpSpPr>
          <p:cNvPr id="695325" name="组合 695324"/>
          <p:cNvGrpSpPr/>
          <p:nvPr/>
        </p:nvGrpSpPr>
        <p:grpSpPr>
          <a:xfrm>
            <a:off x="5943600" y="3149600"/>
            <a:ext cx="3003550" cy="2695575"/>
            <a:chOff x="3816" y="2226"/>
            <a:chExt cx="1892" cy="1698"/>
          </a:xfrm>
        </p:grpSpPr>
        <p:sp>
          <p:nvSpPr>
            <p:cNvPr id="695326" name="直接连接符 695325"/>
            <p:cNvSpPr>
              <a:spLocks noChangeAspect="1"/>
            </p:cNvSpPr>
            <p:nvPr/>
          </p:nvSpPr>
          <p:spPr>
            <a:xfrm>
              <a:off x="3992" y="3190"/>
              <a:ext cx="951" cy="3"/>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27" name="直接连接符 695326"/>
            <p:cNvSpPr>
              <a:spLocks noChangeAspect="1"/>
            </p:cNvSpPr>
            <p:nvPr/>
          </p:nvSpPr>
          <p:spPr>
            <a:xfrm flipV="1">
              <a:off x="4943" y="2415"/>
              <a:ext cx="2" cy="775"/>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nvGrpSpPr>
            <p:cNvPr id="695328" name="组合 695327"/>
            <p:cNvGrpSpPr/>
            <p:nvPr/>
          </p:nvGrpSpPr>
          <p:grpSpPr>
            <a:xfrm>
              <a:off x="3816" y="2226"/>
              <a:ext cx="1892" cy="1698"/>
              <a:chOff x="3816" y="2226"/>
              <a:chExt cx="1892" cy="1698"/>
            </a:xfrm>
          </p:grpSpPr>
          <p:sp>
            <p:nvSpPr>
              <p:cNvPr id="695329" name="直接连接符 695328"/>
              <p:cNvSpPr>
                <a:spLocks noChangeAspect="1"/>
              </p:cNvSpPr>
              <p:nvPr/>
            </p:nvSpPr>
            <p:spPr>
              <a:xfrm flipH="1" flipV="1">
                <a:off x="4943" y="2415"/>
                <a:ext cx="584" cy="585"/>
              </a:xfrm>
              <a:prstGeom prst="line">
                <a:avLst/>
              </a:prstGeom>
              <a:ln w="28575" cap="flat" cmpd="sng">
                <a:solidFill>
                  <a:srgbClr val="0000FF"/>
                </a:solidFill>
                <a:prstDash val="solid"/>
                <a:headEnd type="none" w="med" len="med"/>
                <a:tailEnd type="none" w="med" len="med"/>
              </a:ln>
            </p:spPr>
            <p:txBody>
              <a:bodyPr/>
              <a:lstStyle/>
              <a:p>
                <a:endParaRPr lang="zh-CN" altLang="en-US"/>
              </a:p>
            </p:txBody>
          </p:sp>
          <p:grpSp>
            <p:nvGrpSpPr>
              <p:cNvPr id="695330" name="组合 695329"/>
              <p:cNvGrpSpPr/>
              <p:nvPr/>
            </p:nvGrpSpPr>
            <p:grpSpPr>
              <a:xfrm>
                <a:off x="3816" y="2226"/>
                <a:ext cx="1892" cy="1698"/>
                <a:chOff x="3816" y="2226"/>
                <a:chExt cx="1892" cy="1698"/>
              </a:xfrm>
            </p:grpSpPr>
            <p:sp>
              <p:nvSpPr>
                <p:cNvPr id="695331" name="直接连接符 695330"/>
                <p:cNvSpPr>
                  <a:spLocks noChangeAspect="1"/>
                </p:cNvSpPr>
                <p:nvPr/>
              </p:nvSpPr>
              <p:spPr>
                <a:xfrm flipH="1">
                  <a:off x="4577" y="3775"/>
                  <a:ext cx="950"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32" name="直接连接符 695331"/>
                <p:cNvSpPr>
                  <a:spLocks noChangeAspect="1"/>
                </p:cNvSpPr>
                <p:nvPr/>
              </p:nvSpPr>
              <p:spPr>
                <a:xfrm flipH="1">
                  <a:off x="3992" y="2415"/>
                  <a:ext cx="95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33" name="直接连接符 695332"/>
                <p:cNvSpPr>
                  <a:spLocks noChangeAspect="1"/>
                </p:cNvSpPr>
                <p:nvPr/>
              </p:nvSpPr>
              <p:spPr>
                <a:xfrm flipH="1" flipV="1">
                  <a:off x="3992" y="3190"/>
                  <a:ext cx="585" cy="58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34" name="直接连接符 695333"/>
                <p:cNvSpPr>
                  <a:spLocks noChangeAspect="1"/>
                </p:cNvSpPr>
                <p:nvPr/>
              </p:nvSpPr>
              <p:spPr>
                <a:xfrm flipV="1">
                  <a:off x="3992" y="2415"/>
                  <a:ext cx="1" cy="77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35" name="直接连接符 695334"/>
                <p:cNvSpPr>
                  <a:spLocks noChangeAspect="1"/>
                </p:cNvSpPr>
                <p:nvPr/>
              </p:nvSpPr>
              <p:spPr>
                <a:xfrm flipH="1" flipV="1">
                  <a:off x="4943" y="3190"/>
                  <a:ext cx="584" cy="585"/>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36" name="直接连接符 695335"/>
                <p:cNvSpPr>
                  <a:spLocks noChangeAspect="1"/>
                </p:cNvSpPr>
                <p:nvPr/>
              </p:nvSpPr>
              <p:spPr>
                <a:xfrm flipV="1">
                  <a:off x="5527" y="3000"/>
                  <a:ext cx="1" cy="775"/>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37" name="文本框 695336"/>
                <p:cNvSpPr txBox="1"/>
                <p:nvPr/>
              </p:nvSpPr>
              <p:spPr>
                <a:xfrm>
                  <a:off x="3952" y="2395"/>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95338" name="文本框 695337"/>
                <p:cNvSpPr txBox="1"/>
                <p:nvPr/>
              </p:nvSpPr>
              <p:spPr>
                <a:xfrm rot="-2858111">
                  <a:off x="4487" y="3571"/>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95339" name="文本框 695338"/>
                <p:cNvSpPr txBox="1"/>
                <p:nvPr/>
              </p:nvSpPr>
              <p:spPr>
                <a:xfrm>
                  <a:off x="5476" y="3674"/>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95340" name="文本框 695339"/>
                <p:cNvSpPr txBox="1"/>
                <p:nvPr/>
              </p:nvSpPr>
              <p:spPr>
                <a:xfrm>
                  <a:off x="5336" y="2947"/>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95341" name="文本框 695340"/>
                <p:cNvSpPr txBox="1"/>
                <p:nvPr/>
              </p:nvSpPr>
              <p:spPr>
                <a:xfrm>
                  <a:off x="3816" y="3092"/>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sp>
              <p:nvSpPr>
                <p:cNvPr id="695342" name="文本框 695341"/>
                <p:cNvSpPr txBox="1"/>
                <p:nvPr/>
              </p:nvSpPr>
              <p:spPr>
                <a:xfrm>
                  <a:off x="4820" y="312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sp>
              <p:nvSpPr>
                <p:cNvPr id="695343" name="文本框 695342"/>
                <p:cNvSpPr txBox="1"/>
                <p:nvPr/>
              </p:nvSpPr>
              <p:spPr>
                <a:xfrm>
                  <a:off x="4884" y="2226"/>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grpSp>
      </p:grpSp>
      <p:grpSp>
        <p:nvGrpSpPr>
          <p:cNvPr id="695344" name="组合 695343"/>
          <p:cNvGrpSpPr/>
          <p:nvPr/>
        </p:nvGrpSpPr>
        <p:grpSpPr>
          <a:xfrm>
            <a:off x="228600" y="3086100"/>
            <a:ext cx="3168650" cy="2835275"/>
            <a:chOff x="2032" y="2194"/>
            <a:chExt cx="1996" cy="1786"/>
          </a:xfrm>
        </p:grpSpPr>
        <p:sp>
          <p:nvSpPr>
            <p:cNvPr id="695345" name="文本框 695344"/>
            <p:cNvSpPr txBox="1"/>
            <p:nvPr/>
          </p:nvSpPr>
          <p:spPr>
            <a:xfrm>
              <a:off x="3796" y="3730"/>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grpSp>
          <p:nvGrpSpPr>
            <p:cNvPr id="695346" name="组合 695345"/>
            <p:cNvGrpSpPr/>
            <p:nvPr/>
          </p:nvGrpSpPr>
          <p:grpSpPr>
            <a:xfrm>
              <a:off x="2032" y="2194"/>
              <a:ext cx="1764" cy="1559"/>
              <a:chOff x="2032" y="2194"/>
              <a:chExt cx="1764" cy="1559"/>
            </a:xfrm>
          </p:grpSpPr>
          <p:sp>
            <p:nvSpPr>
              <p:cNvPr id="695347" name="文本框 695346"/>
              <p:cNvSpPr txBox="1"/>
              <p:nvPr/>
            </p:nvSpPr>
            <p:spPr>
              <a:xfrm>
                <a:off x="3072" y="2194"/>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nvGrpSpPr>
              <p:cNvPr id="695348" name="组合 695347"/>
              <p:cNvGrpSpPr/>
              <p:nvPr/>
            </p:nvGrpSpPr>
            <p:grpSpPr>
              <a:xfrm>
                <a:off x="2032" y="2371"/>
                <a:ext cx="1764" cy="1382"/>
                <a:chOff x="2032" y="2371"/>
                <a:chExt cx="1764" cy="1382"/>
              </a:xfrm>
            </p:grpSpPr>
            <p:grpSp>
              <p:nvGrpSpPr>
                <p:cNvPr id="695349" name="组合 695348"/>
                <p:cNvGrpSpPr/>
                <p:nvPr/>
              </p:nvGrpSpPr>
              <p:grpSpPr>
                <a:xfrm>
                  <a:off x="2032" y="2371"/>
                  <a:ext cx="1764" cy="1382"/>
                  <a:chOff x="2032" y="2371"/>
                  <a:chExt cx="1764" cy="1382"/>
                </a:xfrm>
              </p:grpSpPr>
              <p:sp>
                <p:nvSpPr>
                  <p:cNvPr id="695350" name="直接连接符 695349"/>
                  <p:cNvSpPr>
                    <a:spLocks noChangeAspect="1"/>
                  </p:cNvSpPr>
                  <p:nvPr/>
                </p:nvSpPr>
                <p:spPr>
                  <a:xfrm flipH="1">
                    <a:off x="2237" y="2411"/>
                    <a:ext cx="933" cy="1"/>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1" name="直接连接符 695350"/>
                  <p:cNvSpPr/>
                  <p:nvPr/>
                </p:nvSpPr>
                <p:spPr>
                  <a:xfrm flipH="1" flipV="1">
                    <a:off x="2236" y="3173"/>
                    <a:ext cx="573" cy="574"/>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2" name="直接连接符 695351"/>
                  <p:cNvSpPr>
                    <a:spLocks noChangeAspect="1"/>
                  </p:cNvSpPr>
                  <p:nvPr/>
                </p:nvSpPr>
                <p:spPr>
                  <a:xfrm flipH="1">
                    <a:off x="2237" y="3170"/>
                    <a:ext cx="933"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53" name="直接连接符 695352"/>
                  <p:cNvSpPr/>
                  <p:nvPr/>
                </p:nvSpPr>
                <p:spPr>
                  <a:xfrm flipV="1">
                    <a:off x="2237" y="2411"/>
                    <a:ext cx="0" cy="759"/>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4" name="直接连接符 695353"/>
                  <p:cNvSpPr>
                    <a:spLocks noChangeAspect="1"/>
                  </p:cNvSpPr>
                  <p:nvPr/>
                </p:nvSpPr>
                <p:spPr>
                  <a:xfrm flipH="1" flipV="1">
                    <a:off x="3170" y="3170"/>
                    <a:ext cx="571" cy="57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55" name="直接连接符 695354"/>
                  <p:cNvSpPr>
                    <a:spLocks noChangeAspect="1"/>
                  </p:cNvSpPr>
                  <p:nvPr/>
                </p:nvSpPr>
                <p:spPr>
                  <a:xfrm flipH="1">
                    <a:off x="2810" y="3741"/>
                    <a:ext cx="931" cy="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6" name="直接连接符 695355"/>
                  <p:cNvSpPr>
                    <a:spLocks noChangeAspect="1"/>
                  </p:cNvSpPr>
                  <p:nvPr/>
                </p:nvSpPr>
                <p:spPr>
                  <a:xfrm flipH="1" flipV="1">
                    <a:off x="3170" y="2411"/>
                    <a:ext cx="571" cy="573"/>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7" name="直接连接符 695356"/>
                  <p:cNvSpPr>
                    <a:spLocks noChangeAspect="1"/>
                  </p:cNvSpPr>
                  <p:nvPr/>
                </p:nvSpPr>
                <p:spPr>
                  <a:xfrm flipV="1">
                    <a:off x="3170" y="2411"/>
                    <a:ext cx="1" cy="759"/>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95358" name="直接连接符 695357"/>
                  <p:cNvSpPr/>
                  <p:nvPr/>
                </p:nvSpPr>
                <p:spPr>
                  <a:xfrm flipV="1">
                    <a:off x="3741" y="2984"/>
                    <a:ext cx="0" cy="757"/>
                  </a:xfrm>
                  <a:prstGeom prst="line">
                    <a:avLst/>
                  </a:prstGeom>
                  <a:ln w="28575" cap="flat" cmpd="sng">
                    <a:solidFill>
                      <a:srgbClr val="0000FF"/>
                    </a:solidFill>
                    <a:prstDash val="solid"/>
                    <a:headEnd type="none" w="med" len="med"/>
                    <a:tailEnd type="none" w="med" len="med"/>
                  </a:ln>
                </p:spPr>
                <p:txBody>
                  <a:bodyPr/>
                  <a:lstStyle/>
                  <a:p>
                    <a:endParaRPr lang="zh-CN" altLang="en-US"/>
                  </a:p>
                </p:txBody>
              </p:sp>
              <p:sp>
                <p:nvSpPr>
                  <p:cNvPr id="695359" name="文本框 695358"/>
                  <p:cNvSpPr txBox="1"/>
                  <p:nvPr/>
                </p:nvSpPr>
                <p:spPr>
                  <a:xfrm>
                    <a:off x="2216" y="2371"/>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95360" name="文本框 695359"/>
                  <p:cNvSpPr txBox="1"/>
                  <p:nvPr/>
                </p:nvSpPr>
                <p:spPr>
                  <a:xfrm rot="-2858111">
                    <a:off x="2711" y="3523"/>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95361" name="文本框 695360"/>
                  <p:cNvSpPr txBox="1"/>
                  <p:nvPr/>
                </p:nvSpPr>
                <p:spPr>
                  <a:xfrm>
                    <a:off x="3536" y="2907"/>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95362" name="文本框 695361"/>
                  <p:cNvSpPr txBox="1"/>
                  <p:nvPr/>
                </p:nvSpPr>
                <p:spPr>
                  <a:xfrm>
                    <a:off x="2032" y="3076"/>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grpSp>
            <p:sp>
              <p:nvSpPr>
                <p:cNvPr id="695363" name="文本框 695362"/>
                <p:cNvSpPr txBox="1"/>
                <p:nvPr/>
              </p:nvSpPr>
              <p:spPr>
                <a:xfrm>
                  <a:off x="3060" y="308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grpSp>
      <p:grpSp>
        <p:nvGrpSpPr>
          <p:cNvPr id="695364" name="组合 695363"/>
          <p:cNvGrpSpPr/>
          <p:nvPr/>
        </p:nvGrpSpPr>
        <p:grpSpPr>
          <a:xfrm>
            <a:off x="773113" y="3514725"/>
            <a:ext cx="830262" cy="920750"/>
            <a:chOff x="589" y="2140"/>
            <a:chExt cx="523" cy="580"/>
          </a:xfrm>
        </p:grpSpPr>
        <p:sp>
          <p:nvSpPr>
            <p:cNvPr id="695365" name="直接连接符 695364"/>
            <p:cNvSpPr>
              <a:spLocks noChangeAspect="1"/>
            </p:cNvSpPr>
            <p:nvPr/>
          </p:nvSpPr>
          <p:spPr>
            <a:xfrm flipH="1" flipV="1">
              <a:off x="589" y="2550"/>
              <a:ext cx="170" cy="1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66" name="直接连接符 695365"/>
            <p:cNvSpPr>
              <a:spLocks noChangeAspect="1"/>
            </p:cNvSpPr>
            <p:nvPr/>
          </p:nvSpPr>
          <p:spPr>
            <a:xfrm flipV="1">
              <a:off x="597" y="2207"/>
              <a:ext cx="352" cy="35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67" name="直接连接符 695366"/>
            <p:cNvSpPr>
              <a:spLocks noChangeAspect="1"/>
            </p:cNvSpPr>
            <p:nvPr/>
          </p:nvSpPr>
          <p:spPr>
            <a:xfrm flipH="1" flipV="1">
              <a:off x="942" y="2208"/>
              <a:ext cx="170" cy="17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68" name="文本框 695367"/>
            <p:cNvSpPr txBox="1"/>
            <p:nvPr/>
          </p:nvSpPr>
          <p:spPr>
            <a:xfrm>
              <a:off x="656" y="2140"/>
              <a:ext cx="249"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369" name="组合 695368"/>
          <p:cNvGrpSpPr/>
          <p:nvPr/>
        </p:nvGrpSpPr>
        <p:grpSpPr>
          <a:xfrm>
            <a:off x="1042988" y="4241800"/>
            <a:ext cx="923925" cy="979488"/>
            <a:chOff x="759" y="2598"/>
            <a:chExt cx="582" cy="617"/>
          </a:xfrm>
        </p:grpSpPr>
        <p:sp>
          <p:nvSpPr>
            <p:cNvPr id="695370" name="直接连接符 695369"/>
            <p:cNvSpPr>
              <a:spLocks noChangeAspect="1"/>
            </p:cNvSpPr>
            <p:nvPr/>
          </p:nvSpPr>
          <p:spPr>
            <a:xfrm flipV="1">
              <a:off x="1335" y="2598"/>
              <a:ext cx="2" cy="61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71" name="直接连接符 695370"/>
            <p:cNvSpPr>
              <a:spLocks noChangeAspect="1"/>
            </p:cNvSpPr>
            <p:nvPr/>
          </p:nvSpPr>
          <p:spPr>
            <a:xfrm flipH="1">
              <a:off x="767" y="2993"/>
              <a:ext cx="35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72" name="直接连接符 695371"/>
            <p:cNvSpPr>
              <a:spLocks noChangeAspect="1"/>
            </p:cNvSpPr>
            <p:nvPr/>
          </p:nvSpPr>
          <p:spPr>
            <a:xfrm flipV="1">
              <a:off x="759" y="2720"/>
              <a:ext cx="1" cy="2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73" name="直接连接符 695372"/>
            <p:cNvSpPr>
              <a:spLocks noChangeAspect="1"/>
            </p:cNvSpPr>
            <p:nvPr/>
          </p:nvSpPr>
          <p:spPr>
            <a:xfrm flipH="1">
              <a:off x="989" y="3214"/>
              <a:ext cx="352"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74" name="直接连接符 695373"/>
            <p:cNvSpPr>
              <a:spLocks noChangeAspect="1"/>
            </p:cNvSpPr>
            <p:nvPr/>
          </p:nvSpPr>
          <p:spPr>
            <a:xfrm flipV="1">
              <a:off x="989" y="2948"/>
              <a:ext cx="1" cy="26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75" name="直接连接符 695374"/>
            <p:cNvSpPr>
              <a:spLocks noChangeAspect="1"/>
            </p:cNvSpPr>
            <p:nvPr/>
          </p:nvSpPr>
          <p:spPr>
            <a:xfrm flipH="1" flipV="1">
              <a:off x="1116" y="2986"/>
              <a:ext cx="221" cy="21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76" name="直接连接符 695375"/>
            <p:cNvSpPr>
              <a:spLocks noChangeAspect="1"/>
            </p:cNvSpPr>
            <p:nvPr/>
          </p:nvSpPr>
          <p:spPr>
            <a:xfrm flipH="1" flipV="1">
              <a:off x="766" y="2993"/>
              <a:ext cx="221" cy="219"/>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77" name="文本框 695376"/>
            <p:cNvSpPr txBox="1"/>
            <p:nvPr/>
          </p:nvSpPr>
          <p:spPr>
            <a:xfrm>
              <a:off x="993" y="2954"/>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378" name="组合 695377"/>
          <p:cNvGrpSpPr/>
          <p:nvPr/>
        </p:nvGrpSpPr>
        <p:grpSpPr>
          <a:xfrm>
            <a:off x="1420813" y="3876675"/>
            <a:ext cx="1268412" cy="920750"/>
            <a:chOff x="989" y="2368"/>
            <a:chExt cx="799" cy="580"/>
          </a:xfrm>
        </p:grpSpPr>
        <p:grpSp>
          <p:nvGrpSpPr>
            <p:cNvPr id="695379" name="组合 695378"/>
            <p:cNvGrpSpPr/>
            <p:nvPr/>
          </p:nvGrpSpPr>
          <p:grpSpPr>
            <a:xfrm>
              <a:off x="989" y="2368"/>
              <a:ext cx="794" cy="580"/>
              <a:chOff x="989" y="2368"/>
              <a:chExt cx="794" cy="580"/>
            </a:xfrm>
          </p:grpSpPr>
          <p:sp>
            <p:nvSpPr>
              <p:cNvPr id="695380" name="直接连接符 695379"/>
              <p:cNvSpPr>
                <a:spLocks noChangeAspect="1"/>
              </p:cNvSpPr>
              <p:nvPr/>
            </p:nvSpPr>
            <p:spPr>
              <a:xfrm>
                <a:off x="1111" y="2368"/>
                <a:ext cx="449"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81" name="直接连接符 695380"/>
              <p:cNvSpPr>
                <a:spLocks noChangeAspect="1"/>
              </p:cNvSpPr>
              <p:nvPr/>
            </p:nvSpPr>
            <p:spPr>
              <a:xfrm>
                <a:off x="1341" y="2598"/>
                <a:ext cx="44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82" name="直接连接符 695381"/>
              <p:cNvSpPr>
                <a:spLocks noChangeAspect="1"/>
              </p:cNvSpPr>
              <p:nvPr/>
            </p:nvSpPr>
            <p:spPr>
              <a:xfrm flipH="1">
                <a:off x="989" y="2948"/>
                <a:ext cx="792"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383" name="直接连接符 695382"/>
              <p:cNvSpPr>
                <a:spLocks noChangeAspect="1"/>
              </p:cNvSpPr>
              <p:nvPr/>
            </p:nvSpPr>
            <p:spPr>
              <a:xfrm flipV="1">
                <a:off x="1781" y="2598"/>
                <a:ext cx="2" cy="3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84" name="直接连接符 695383"/>
              <p:cNvSpPr/>
              <p:nvPr/>
            </p:nvSpPr>
            <p:spPr>
              <a:xfrm flipV="1">
                <a:off x="1560" y="2376"/>
                <a:ext cx="0" cy="36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85" name="直接连接符 695384"/>
              <p:cNvSpPr>
                <a:spLocks noChangeAspect="1"/>
              </p:cNvSpPr>
              <p:nvPr/>
            </p:nvSpPr>
            <p:spPr>
              <a:xfrm flipH="1" flipV="1">
                <a:off x="1560" y="2728"/>
                <a:ext cx="221" cy="22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86" name="直接连接符 695385"/>
              <p:cNvSpPr>
                <a:spLocks noChangeAspect="1"/>
              </p:cNvSpPr>
              <p:nvPr/>
            </p:nvSpPr>
            <p:spPr>
              <a:xfrm flipH="1" flipV="1">
                <a:off x="1560" y="2376"/>
                <a:ext cx="221" cy="220"/>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sp>
          <p:nvSpPr>
            <p:cNvPr id="695387" name="文本框 695386"/>
            <p:cNvSpPr txBox="1"/>
            <p:nvPr/>
          </p:nvSpPr>
          <p:spPr>
            <a:xfrm>
              <a:off x="1512" y="2553"/>
              <a:ext cx="27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388" name="组合 695387"/>
          <p:cNvGrpSpPr/>
          <p:nvPr/>
        </p:nvGrpSpPr>
        <p:grpSpPr>
          <a:xfrm>
            <a:off x="1042988" y="3876675"/>
            <a:ext cx="923925" cy="939800"/>
            <a:chOff x="759" y="2368"/>
            <a:chExt cx="582" cy="592"/>
          </a:xfrm>
        </p:grpSpPr>
        <p:sp>
          <p:nvSpPr>
            <p:cNvPr id="695389" name="直接连接符 695388"/>
            <p:cNvSpPr>
              <a:spLocks noChangeAspect="1"/>
            </p:cNvSpPr>
            <p:nvPr/>
          </p:nvSpPr>
          <p:spPr>
            <a:xfrm flipV="1">
              <a:off x="759" y="2368"/>
              <a:ext cx="352" cy="35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90" name="直接连接符 695389"/>
            <p:cNvSpPr>
              <a:spLocks noChangeAspect="1"/>
            </p:cNvSpPr>
            <p:nvPr/>
          </p:nvSpPr>
          <p:spPr>
            <a:xfrm flipH="1">
              <a:off x="989" y="2598"/>
              <a:ext cx="352" cy="35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91" name="直接连接符 695390"/>
            <p:cNvSpPr>
              <a:spLocks noChangeAspect="1"/>
            </p:cNvSpPr>
            <p:nvPr/>
          </p:nvSpPr>
          <p:spPr>
            <a:xfrm flipH="1" flipV="1">
              <a:off x="1107" y="2370"/>
              <a:ext cx="230" cy="23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92" name="直接连接符 695391"/>
            <p:cNvSpPr>
              <a:spLocks noChangeAspect="1"/>
            </p:cNvSpPr>
            <p:nvPr/>
          </p:nvSpPr>
          <p:spPr>
            <a:xfrm flipH="1" flipV="1">
              <a:off x="760" y="2730"/>
              <a:ext cx="230" cy="23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93" name="文本框 695392"/>
            <p:cNvSpPr txBox="1"/>
            <p:nvPr/>
          </p:nvSpPr>
          <p:spPr>
            <a:xfrm>
              <a:off x="959" y="2488"/>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grpSp>
      <p:sp>
        <p:nvSpPr>
          <p:cNvPr id="695394" name="文本框 695393"/>
          <p:cNvSpPr txBox="1"/>
          <p:nvPr/>
        </p:nvSpPr>
        <p:spPr>
          <a:xfrm>
            <a:off x="1390650" y="4486275"/>
            <a:ext cx="438150" cy="396875"/>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α</a:t>
            </a:r>
          </a:p>
        </p:txBody>
      </p:sp>
      <p:sp>
        <p:nvSpPr>
          <p:cNvPr id="695395" name="文本框 695394"/>
          <p:cNvSpPr txBox="1"/>
          <p:nvPr/>
        </p:nvSpPr>
        <p:spPr>
          <a:xfrm>
            <a:off x="1628775" y="4283075"/>
            <a:ext cx="438150" cy="396875"/>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γ</a:t>
            </a:r>
          </a:p>
        </p:txBody>
      </p:sp>
      <p:grpSp>
        <p:nvGrpSpPr>
          <p:cNvPr id="695396" name="组合 695395"/>
          <p:cNvGrpSpPr/>
          <p:nvPr/>
        </p:nvGrpSpPr>
        <p:grpSpPr>
          <a:xfrm>
            <a:off x="3683000" y="3621088"/>
            <a:ext cx="1392238" cy="1262062"/>
            <a:chOff x="2392" y="2207"/>
            <a:chExt cx="877" cy="795"/>
          </a:xfrm>
        </p:grpSpPr>
        <p:sp>
          <p:nvSpPr>
            <p:cNvPr id="695397" name="直接连接符 695396"/>
            <p:cNvSpPr>
              <a:spLocks noChangeAspect="1"/>
            </p:cNvSpPr>
            <p:nvPr/>
          </p:nvSpPr>
          <p:spPr>
            <a:xfrm>
              <a:off x="2429" y="2207"/>
              <a:ext cx="1" cy="3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398" name="直接连接符 695397"/>
            <p:cNvSpPr>
              <a:spLocks noChangeAspect="1"/>
            </p:cNvSpPr>
            <p:nvPr/>
          </p:nvSpPr>
          <p:spPr>
            <a:xfrm>
              <a:off x="2709" y="2207"/>
              <a:ext cx="1" cy="3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95399" name="组合 695398"/>
            <p:cNvGrpSpPr/>
            <p:nvPr/>
          </p:nvGrpSpPr>
          <p:grpSpPr>
            <a:xfrm>
              <a:off x="2392" y="2207"/>
              <a:ext cx="877" cy="795"/>
              <a:chOff x="2392" y="2207"/>
              <a:chExt cx="877" cy="795"/>
            </a:xfrm>
          </p:grpSpPr>
          <p:sp>
            <p:nvSpPr>
              <p:cNvPr id="695400" name="直接连接符 695399"/>
              <p:cNvSpPr>
                <a:spLocks noChangeAspect="1"/>
              </p:cNvSpPr>
              <p:nvPr/>
            </p:nvSpPr>
            <p:spPr>
              <a:xfrm flipH="1">
                <a:off x="2429" y="2604"/>
                <a:ext cx="28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01" name="直接连接符 695400"/>
              <p:cNvSpPr>
                <a:spLocks noChangeAspect="1"/>
              </p:cNvSpPr>
              <p:nvPr/>
            </p:nvSpPr>
            <p:spPr>
              <a:xfrm flipH="1">
                <a:off x="2429" y="2207"/>
                <a:ext cx="287"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02" name="直接连接符 695401"/>
              <p:cNvSpPr>
                <a:spLocks noChangeAspect="1"/>
              </p:cNvSpPr>
              <p:nvPr/>
            </p:nvSpPr>
            <p:spPr>
              <a:xfrm flipH="1" flipV="1">
                <a:off x="2429" y="2604"/>
                <a:ext cx="397" cy="39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03" name="直接连接符 695402"/>
              <p:cNvSpPr>
                <a:spLocks noChangeAspect="1"/>
              </p:cNvSpPr>
              <p:nvPr/>
            </p:nvSpPr>
            <p:spPr>
              <a:xfrm flipH="1" flipV="1">
                <a:off x="2429" y="2207"/>
                <a:ext cx="397" cy="39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04" name="直接连接符 695403"/>
              <p:cNvSpPr>
                <a:spLocks noChangeAspect="1"/>
              </p:cNvSpPr>
              <p:nvPr/>
            </p:nvSpPr>
            <p:spPr>
              <a:xfrm flipH="1" flipV="1">
                <a:off x="2716" y="2604"/>
                <a:ext cx="110" cy="1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05" name="直接连接符 695404"/>
              <p:cNvSpPr>
                <a:spLocks noChangeAspect="1"/>
              </p:cNvSpPr>
              <p:nvPr/>
            </p:nvSpPr>
            <p:spPr>
              <a:xfrm flipH="1" flipV="1">
                <a:off x="2716" y="2207"/>
                <a:ext cx="553" cy="5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06" name="文本框 695405"/>
              <p:cNvSpPr txBox="1"/>
              <p:nvPr/>
            </p:nvSpPr>
            <p:spPr>
              <a:xfrm>
                <a:off x="2392" y="2258"/>
                <a:ext cx="249"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grpSp>
        <p:nvGrpSpPr>
          <p:cNvPr id="695407" name="组合 695406"/>
          <p:cNvGrpSpPr/>
          <p:nvPr/>
        </p:nvGrpSpPr>
        <p:grpSpPr>
          <a:xfrm>
            <a:off x="4371975" y="4883150"/>
            <a:ext cx="703263" cy="576263"/>
            <a:chOff x="2826" y="3002"/>
            <a:chExt cx="443" cy="363"/>
          </a:xfrm>
        </p:grpSpPr>
        <p:sp>
          <p:nvSpPr>
            <p:cNvPr id="695408" name="直接连接符 695407"/>
            <p:cNvSpPr>
              <a:spLocks noChangeAspect="1"/>
            </p:cNvSpPr>
            <p:nvPr/>
          </p:nvSpPr>
          <p:spPr>
            <a:xfrm>
              <a:off x="2826" y="3211"/>
              <a:ext cx="443" cy="15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09" name="直接连接符 695408"/>
            <p:cNvSpPr>
              <a:spLocks noChangeAspect="1"/>
            </p:cNvSpPr>
            <p:nvPr/>
          </p:nvSpPr>
          <p:spPr>
            <a:xfrm>
              <a:off x="2826" y="3002"/>
              <a:ext cx="2" cy="2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10" name="直接连接符 695409"/>
            <p:cNvSpPr>
              <a:spLocks noChangeAspect="1"/>
            </p:cNvSpPr>
            <p:nvPr/>
          </p:nvSpPr>
          <p:spPr>
            <a:xfrm>
              <a:off x="3269" y="3156"/>
              <a:ext cx="0" cy="2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11" name="文本框 695410"/>
            <p:cNvSpPr txBox="1"/>
            <p:nvPr/>
          </p:nvSpPr>
          <p:spPr>
            <a:xfrm>
              <a:off x="2928" y="3034"/>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412" name="组合 695411"/>
          <p:cNvGrpSpPr/>
          <p:nvPr/>
        </p:nvGrpSpPr>
        <p:grpSpPr>
          <a:xfrm>
            <a:off x="4371975" y="4251325"/>
            <a:ext cx="703263" cy="876300"/>
            <a:chOff x="2826" y="2604"/>
            <a:chExt cx="443" cy="552"/>
          </a:xfrm>
        </p:grpSpPr>
        <p:sp>
          <p:nvSpPr>
            <p:cNvPr id="695413" name="直接连接符 695412"/>
            <p:cNvSpPr>
              <a:spLocks noChangeAspect="1"/>
            </p:cNvSpPr>
            <p:nvPr/>
          </p:nvSpPr>
          <p:spPr>
            <a:xfrm>
              <a:off x="2826" y="2604"/>
              <a:ext cx="443" cy="15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14" name="直接连接符 695413"/>
            <p:cNvSpPr/>
            <p:nvPr/>
          </p:nvSpPr>
          <p:spPr>
            <a:xfrm flipV="1">
              <a:off x="2826" y="2604"/>
              <a:ext cx="0" cy="39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15" name="直接连接符 695414"/>
            <p:cNvSpPr>
              <a:spLocks noChangeAspect="1"/>
            </p:cNvSpPr>
            <p:nvPr/>
          </p:nvSpPr>
          <p:spPr>
            <a:xfrm>
              <a:off x="2826" y="3002"/>
              <a:ext cx="443" cy="15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16" name="直接连接符 695415"/>
            <p:cNvSpPr>
              <a:spLocks noChangeAspect="1"/>
            </p:cNvSpPr>
            <p:nvPr/>
          </p:nvSpPr>
          <p:spPr>
            <a:xfrm flipV="1">
              <a:off x="3269" y="2759"/>
              <a:ext cx="0" cy="3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17" name="文本框 695416"/>
            <p:cNvSpPr txBox="1"/>
            <p:nvPr/>
          </p:nvSpPr>
          <p:spPr>
            <a:xfrm>
              <a:off x="2901" y="2735"/>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grpSp>
      <p:grpSp>
        <p:nvGrpSpPr>
          <p:cNvPr id="695418" name="组合 695417"/>
          <p:cNvGrpSpPr/>
          <p:nvPr/>
        </p:nvGrpSpPr>
        <p:grpSpPr>
          <a:xfrm>
            <a:off x="4400550" y="3851275"/>
            <a:ext cx="438150" cy="457200"/>
            <a:chOff x="2844" y="2352"/>
            <a:chExt cx="276" cy="288"/>
          </a:xfrm>
        </p:grpSpPr>
        <p:sp>
          <p:nvSpPr>
            <p:cNvPr id="695419" name="文本框 695418"/>
            <p:cNvSpPr txBox="1"/>
            <p:nvPr/>
          </p:nvSpPr>
          <p:spPr>
            <a:xfrm>
              <a:off x="2844" y="2352"/>
              <a:ext cx="276" cy="250"/>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β</a:t>
              </a:r>
            </a:p>
          </p:txBody>
        </p:sp>
        <p:sp>
          <p:nvSpPr>
            <p:cNvPr id="695420" name="直接连接符 695419"/>
            <p:cNvSpPr/>
            <p:nvPr/>
          </p:nvSpPr>
          <p:spPr>
            <a:xfrm flipH="1">
              <a:off x="2976" y="2544"/>
              <a:ext cx="48" cy="96"/>
            </a:xfrm>
            <a:prstGeom prst="line">
              <a:avLst/>
            </a:prstGeom>
            <a:ln w="9525" cap="flat" cmpd="sng">
              <a:solidFill>
                <a:schemeClr val="tx1"/>
              </a:solidFill>
              <a:prstDash val="solid"/>
              <a:headEnd type="none" w="med" len="med"/>
              <a:tailEnd type="triangle" w="med" len="med"/>
            </a:ln>
          </p:spPr>
          <p:txBody>
            <a:bodyPr/>
            <a:lstStyle/>
            <a:p>
              <a:endParaRPr lang="zh-CN" altLang="en-US"/>
            </a:p>
          </p:txBody>
        </p:sp>
      </p:grpSp>
      <p:grpSp>
        <p:nvGrpSpPr>
          <p:cNvPr id="695421" name="组合 695420"/>
          <p:cNvGrpSpPr/>
          <p:nvPr/>
        </p:nvGrpSpPr>
        <p:grpSpPr>
          <a:xfrm>
            <a:off x="4371975" y="4251325"/>
            <a:ext cx="1393825" cy="879475"/>
            <a:chOff x="2826" y="2604"/>
            <a:chExt cx="878" cy="554"/>
          </a:xfrm>
        </p:grpSpPr>
        <p:sp>
          <p:nvSpPr>
            <p:cNvPr id="695422" name="直接连接符 695421"/>
            <p:cNvSpPr>
              <a:spLocks noChangeAspect="1"/>
            </p:cNvSpPr>
            <p:nvPr/>
          </p:nvSpPr>
          <p:spPr>
            <a:xfrm flipV="1">
              <a:off x="3476" y="2604"/>
              <a:ext cx="0" cy="39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23" name="直接连接符 695422"/>
            <p:cNvSpPr>
              <a:spLocks noChangeAspect="1"/>
            </p:cNvSpPr>
            <p:nvPr/>
          </p:nvSpPr>
          <p:spPr>
            <a:xfrm flipV="1">
              <a:off x="3632" y="2759"/>
              <a:ext cx="1" cy="397"/>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95424" name="组合 695423"/>
            <p:cNvGrpSpPr/>
            <p:nvPr/>
          </p:nvGrpSpPr>
          <p:grpSpPr>
            <a:xfrm>
              <a:off x="2826" y="2604"/>
              <a:ext cx="878" cy="554"/>
              <a:chOff x="2826" y="2604"/>
              <a:chExt cx="878" cy="554"/>
            </a:xfrm>
          </p:grpSpPr>
          <p:sp>
            <p:nvSpPr>
              <p:cNvPr id="695425" name="直接连接符 695424"/>
              <p:cNvSpPr>
                <a:spLocks noChangeAspect="1"/>
              </p:cNvSpPr>
              <p:nvPr/>
            </p:nvSpPr>
            <p:spPr>
              <a:xfrm flipH="1">
                <a:off x="3269" y="2759"/>
                <a:ext cx="363"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26" name="直接连接符 695425"/>
              <p:cNvSpPr>
                <a:spLocks noChangeAspect="1"/>
              </p:cNvSpPr>
              <p:nvPr/>
            </p:nvSpPr>
            <p:spPr>
              <a:xfrm flipH="1" flipV="1">
                <a:off x="3476" y="3002"/>
                <a:ext cx="156" cy="154"/>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27" name="直接连接符 695426"/>
              <p:cNvSpPr>
                <a:spLocks noChangeAspect="1"/>
              </p:cNvSpPr>
              <p:nvPr/>
            </p:nvSpPr>
            <p:spPr>
              <a:xfrm flipH="1" flipV="1">
                <a:off x="3476" y="2604"/>
                <a:ext cx="156" cy="15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28" name="直接连接符 695427"/>
              <p:cNvSpPr>
                <a:spLocks noChangeAspect="1"/>
              </p:cNvSpPr>
              <p:nvPr/>
            </p:nvSpPr>
            <p:spPr>
              <a:xfrm flipH="1">
                <a:off x="3269" y="3156"/>
                <a:ext cx="363"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29" name="直接连接符 695428"/>
              <p:cNvSpPr>
                <a:spLocks noChangeAspect="1"/>
              </p:cNvSpPr>
              <p:nvPr/>
            </p:nvSpPr>
            <p:spPr>
              <a:xfrm flipH="1">
                <a:off x="3269" y="3002"/>
                <a:ext cx="207"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30" name="直接连接符 695429"/>
              <p:cNvSpPr>
                <a:spLocks noChangeAspect="1"/>
              </p:cNvSpPr>
              <p:nvPr/>
            </p:nvSpPr>
            <p:spPr>
              <a:xfrm flipH="1">
                <a:off x="2826" y="2604"/>
                <a:ext cx="650"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31" name="文本框 695430"/>
              <p:cNvSpPr txBox="1"/>
              <p:nvPr/>
            </p:nvSpPr>
            <p:spPr>
              <a:xfrm>
                <a:off x="3428" y="2721"/>
                <a:ext cx="27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grpSp>
        <p:nvGrpSpPr>
          <p:cNvPr id="695432" name="组合 695431"/>
          <p:cNvGrpSpPr/>
          <p:nvPr/>
        </p:nvGrpSpPr>
        <p:grpSpPr>
          <a:xfrm>
            <a:off x="4910138" y="4105275"/>
            <a:ext cx="438150" cy="396875"/>
            <a:chOff x="3165" y="2512"/>
            <a:chExt cx="276" cy="250"/>
          </a:xfrm>
        </p:grpSpPr>
        <p:sp>
          <p:nvSpPr>
            <p:cNvPr id="695433" name="文本框 695432"/>
            <p:cNvSpPr txBox="1"/>
            <p:nvPr/>
          </p:nvSpPr>
          <p:spPr>
            <a:xfrm>
              <a:off x="3165" y="2512"/>
              <a:ext cx="276" cy="250"/>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γ</a:t>
              </a:r>
            </a:p>
          </p:txBody>
        </p:sp>
        <p:sp>
          <p:nvSpPr>
            <p:cNvPr id="695434" name="直接连接符 695433"/>
            <p:cNvSpPr/>
            <p:nvPr/>
          </p:nvSpPr>
          <p:spPr>
            <a:xfrm flipH="1">
              <a:off x="3165" y="2646"/>
              <a:ext cx="96" cy="48"/>
            </a:xfrm>
            <a:prstGeom prst="line">
              <a:avLst/>
            </a:prstGeom>
            <a:ln w="9525" cap="flat" cmpd="sng">
              <a:solidFill>
                <a:schemeClr val="tx1"/>
              </a:solidFill>
              <a:prstDash val="solid"/>
              <a:headEnd type="none" w="med" len="med"/>
              <a:tailEnd type="triangle" w="med" len="med"/>
            </a:ln>
          </p:spPr>
          <p:txBody>
            <a:bodyPr/>
            <a:lstStyle/>
            <a:p>
              <a:endParaRPr lang="zh-CN" altLang="en-US"/>
            </a:p>
          </p:txBody>
        </p:sp>
      </p:grpSp>
      <p:grpSp>
        <p:nvGrpSpPr>
          <p:cNvPr id="695435" name="组合 695434"/>
          <p:cNvGrpSpPr/>
          <p:nvPr/>
        </p:nvGrpSpPr>
        <p:grpSpPr>
          <a:xfrm>
            <a:off x="6477000" y="3635375"/>
            <a:ext cx="1254125" cy="1384300"/>
            <a:chOff x="4105" y="2242"/>
            <a:chExt cx="790" cy="872"/>
          </a:xfrm>
        </p:grpSpPr>
        <p:sp>
          <p:nvSpPr>
            <p:cNvPr id="695436" name="直接连接符 695435"/>
            <p:cNvSpPr>
              <a:spLocks noChangeAspect="1"/>
            </p:cNvSpPr>
            <p:nvPr/>
          </p:nvSpPr>
          <p:spPr>
            <a:xfrm>
              <a:off x="4128" y="2256"/>
              <a:ext cx="36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grpSp>
          <p:nvGrpSpPr>
            <p:cNvPr id="695437" name="组合 695436"/>
            <p:cNvGrpSpPr/>
            <p:nvPr/>
          </p:nvGrpSpPr>
          <p:grpSpPr>
            <a:xfrm>
              <a:off x="4105" y="2242"/>
              <a:ext cx="790" cy="872"/>
              <a:chOff x="4105" y="2242"/>
              <a:chExt cx="790" cy="872"/>
            </a:xfrm>
          </p:grpSpPr>
          <p:sp>
            <p:nvSpPr>
              <p:cNvPr id="695438" name="直接连接符 695437"/>
              <p:cNvSpPr>
                <a:spLocks noChangeAspect="1"/>
              </p:cNvSpPr>
              <p:nvPr/>
            </p:nvSpPr>
            <p:spPr>
              <a:xfrm flipH="1" flipV="1">
                <a:off x="4489" y="2256"/>
                <a:ext cx="406" cy="40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39" name="直接连接符 695438"/>
              <p:cNvSpPr>
                <a:spLocks noChangeAspect="1"/>
              </p:cNvSpPr>
              <p:nvPr/>
            </p:nvSpPr>
            <p:spPr>
              <a:xfrm flipH="1" flipV="1">
                <a:off x="4128" y="2527"/>
                <a:ext cx="588" cy="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40" name="直接连接符 695439"/>
              <p:cNvSpPr>
                <a:spLocks noChangeAspect="1"/>
              </p:cNvSpPr>
              <p:nvPr/>
            </p:nvSpPr>
            <p:spPr>
              <a:xfrm flipH="1" flipV="1">
                <a:off x="4489" y="2527"/>
                <a:ext cx="135" cy="1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41" name="直接连接符 695440"/>
              <p:cNvSpPr>
                <a:spLocks noChangeAspect="1"/>
              </p:cNvSpPr>
              <p:nvPr/>
            </p:nvSpPr>
            <p:spPr>
              <a:xfrm flipH="1" flipV="1">
                <a:off x="4128" y="2256"/>
                <a:ext cx="406" cy="40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42" name="直接连接符 695441"/>
              <p:cNvSpPr>
                <a:spLocks noChangeAspect="1"/>
              </p:cNvSpPr>
              <p:nvPr/>
            </p:nvSpPr>
            <p:spPr>
              <a:xfrm flipH="1">
                <a:off x="4128" y="2527"/>
                <a:ext cx="361"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43" name="直接连接符 695442"/>
              <p:cNvSpPr>
                <a:spLocks noChangeAspect="1"/>
              </p:cNvSpPr>
              <p:nvPr/>
            </p:nvSpPr>
            <p:spPr>
              <a:xfrm flipV="1">
                <a:off x="4128" y="2256"/>
                <a:ext cx="1" cy="27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44" name="直接连接符 695443"/>
              <p:cNvSpPr>
                <a:spLocks noChangeAspect="1"/>
              </p:cNvSpPr>
              <p:nvPr/>
            </p:nvSpPr>
            <p:spPr>
              <a:xfrm>
                <a:off x="4489" y="2256"/>
                <a:ext cx="1" cy="27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45" name="文本框 695444"/>
              <p:cNvSpPr txBox="1"/>
              <p:nvPr/>
            </p:nvSpPr>
            <p:spPr>
              <a:xfrm>
                <a:off x="4105" y="2242"/>
                <a:ext cx="249"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grpSp>
        <p:nvGrpSpPr>
          <p:cNvPr id="695446" name="组合 695445"/>
          <p:cNvGrpSpPr/>
          <p:nvPr/>
        </p:nvGrpSpPr>
        <p:grpSpPr>
          <a:xfrm>
            <a:off x="7731125" y="4092575"/>
            <a:ext cx="744538" cy="931863"/>
            <a:chOff x="4895" y="2530"/>
            <a:chExt cx="469" cy="587"/>
          </a:xfrm>
        </p:grpSpPr>
        <p:sp>
          <p:nvSpPr>
            <p:cNvPr id="695447" name="直接连接符 695446"/>
            <p:cNvSpPr>
              <a:spLocks noChangeAspect="1"/>
            </p:cNvSpPr>
            <p:nvPr/>
          </p:nvSpPr>
          <p:spPr>
            <a:xfrm flipH="1">
              <a:off x="4895" y="2663"/>
              <a:ext cx="204" cy="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48" name="直接连接符 695447"/>
            <p:cNvSpPr>
              <a:spLocks noChangeAspect="1"/>
            </p:cNvSpPr>
            <p:nvPr/>
          </p:nvSpPr>
          <p:spPr>
            <a:xfrm>
              <a:off x="5099" y="2663"/>
              <a:ext cx="180" cy="4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49" name="直接连接符 695448"/>
            <p:cNvSpPr>
              <a:spLocks noChangeAspect="1"/>
            </p:cNvSpPr>
            <p:nvPr/>
          </p:nvSpPr>
          <p:spPr>
            <a:xfrm flipH="1">
              <a:off x="5076" y="3114"/>
              <a:ext cx="203" cy="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50" name="文本框 695449"/>
            <p:cNvSpPr txBox="1"/>
            <p:nvPr/>
          </p:nvSpPr>
          <p:spPr>
            <a:xfrm>
              <a:off x="5088" y="2530"/>
              <a:ext cx="27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451" name="组合 695450"/>
          <p:cNvGrpSpPr/>
          <p:nvPr/>
        </p:nvGrpSpPr>
        <p:grpSpPr>
          <a:xfrm>
            <a:off x="7158038" y="4303713"/>
            <a:ext cx="863600" cy="1179512"/>
            <a:chOff x="4534" y="2663"/>
            <a:chExt cx="544" cy="743"/>
          </a:xfrm>
        </p:grpSpPr>
        <p:sp>
          <p:nvSpPr>
            <p:cNvPr id="695452" name="直接连接符 695451"/>
            <p:cNvSpPr>
              <a:spLocks noChangeAspect="1"/>
            </p:cNvSpPr>
            <p:nvPr/>
          </p:nvSpPr>
          <p:spPr>
            <a:xfrm>
              <a:off x="4716" y="3114"/>
              <a:ext cx="1" cy="27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95453" name="组合 695452"/>
            <p:cNvGrpSpPr/>
            <p:nvPr/>
          </p:nvGrpSpPr>
          <p:grpSpPr>
            <a:xfrm>
              <a:off x="4534" y="2663"/>
              <a:ext cx="544" cy="725"/>
              <a:chOff x="4534" y="2663"/>
              <a:chExt cx="544" cy="725"/>
            </a:xfrm>
          </p:grpSpPr>
          <p:sp>
            <p:nvSpPr>
              <p:cNvPr id="695454" name="直接连接符 695453"/>
              <p:cNvSpPr>
                <a:spLocks noChangeAspect="1"/>
              </p:cNvSpPr>
              <p:nvPr/>
            </p:nvSpPr>
            <p:spPr>
              <a:xfrm flipH="1" flipV="1">
                <a:off x="4534" y="3206"/>
                <a:ext cx="182" cy="18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55" name="直接连接符 695454"/>
              <p:cNvSpPr>
                <a:spLocks noChangeAspect="1"/>
              </p:cNvSpPr>
              <p:nvPr/>
            </p:nvSpPr>
            <p:spPr>
              <a:xfrm flipH="1">
                <a:off x="4534" y="3206"/>
                <a:ext cx="361"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56" name="直接连接符 695455"/>
              <p:cNvSpPr>
                <a:spLocks noChangeAspect="1"/>
              </p:cNvSpPr>
              <p:nvPr/>
            </p:nvSpPr>
            <p:spPr>
              <a:xfrm flipV="1">
                <a:off x="4534" y="2663"/>
                <a:ext cx="1" cy="5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57" name="直接连接符 695456"/>
              <p:cNvSpPr>
                <a:spLocks noChangeAspect="1"/>
              </p:cNvSpPr>
              <p:nvPr/>
            </p:nvSpPr>
            <p:spPr>
              <a:xfrm flipH="1" flipV="1">
                <a:off x="4895" y="3206"/>
                <a:ext cx="181" cy="18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58" name="直接连接符 695457"/>
              <p:cNvSpPr>
                <a:spLocks noChangeAspect="1"/>
              </p:cNvSpPr>
              <p:nvPr/>
            </p:nvSpPr>
            <p:spPr>
              <a:xfrm flipH="1">
                <a:off x="4716" y="3387"/>
                <a:ext cx="360"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59" name="直接连接符 695458"/>
              <p:cNvSpPr>
                <a:spLocks noChangeAspect="1"/>
              </p:cNvSpPr>
              <p:nvPr/>
            </p:nvSpPr>
            <p:spPr>
              <a:xfrm flipV="1">
                <a:off x="4895" y="3114"/>
                <a:ext cx="2" cy="9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95460" name="直接连接符 695459"/>
              <p:cNvSpPr>
                <a:spLocks noChangeAspect="1"/>
              </p:cNvSpPr>
              <p:nvPr/>
            </p:nvSpPr>
            <p:spPr>
              <a:xfrm flipV="1">
                <a:off x="5076" y="3114"/>
                <a:ext cx="2" cy="273"/>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95461" name="文本框 695460"/>
            <p:cNvSpPr txBox="1"/>
            <p:nvPr/>
          </p:nvSpPr>
          <p:spPr>
            <a:xfrm>
              <a:off x="4688" y="3156"/>
              <a:ext cx="196" cy="250"/>
            </a:xfrm>
            <a:prstGeom prst="rect">
              <a:avLst/>
            </a:prstGeom>
            <a:noFill/>
            <a:ln w="9525">
              <a:noFill/>
            </a:ln>
          </p:spPr>
          <p:txBody>
            <a:bodyPr wrap="none" anchor="t" anchorCtr="0">
              <a:spAutoFit/>
            </a:bodyPr>
            <a:lstStyle/>
            <a:p>
              <a:r>
                <a:rPr lang="en-US" altLang="zh-CN" i="1">
                  <a:latin typeface="Times New Roman" panose="02020603050405020304" pitchFamily="18" charset="0"/>
                </a:rPr>
                <a:t>p</a:t>
              </a:r>
            </a:p>
          </p:txBody>
        </p:sp>
      </p:grpSp>
      <p:grpSp>
        <p:nvGrpSpPr>
          <p:cNvPr id="695462" name="组合 695461"/>
          <p:cNvGrpSpPr/>
          <p:nvPr/>
        </p:nvGrpSpPr>
        <p:grpSpPr>
          <a:xfrm>
            <a:off x="7158038" y="4303713"/>
            <a:ext cx="860425" cy="720725"/>
            <a:chOff x="4534" y="2663"/>
            <a:chExt cx="542" cy="454"/>
          </a:xfrm>
        </p:grpSpPr>
        <p:sp>
          <p:nvSpPr>
            <p:cNvPr id="695463" name="直接连接符 695462"/>
            <p:cNvSpPr>
              <a:spLocks noChangeAspect="1"/>
            </p:cNvSpPr>
            <p:nvPr/>
          </p:nvSpPr>
          <p:spPr>
            <a:xfrm>
              <a:off x="4534" y="2663"/>
              <a:ext cx="182" cy="4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64" name="直接连接符 695463"/>
            <p:cNvSpPr>
              <a:spLocks noChangeAspect="1"/>
            </p:cNvSpPr>
            <p:nvPr/>
          </p:nvSpPr>
          <p:spPr>
            <a:xfrm flipH="1">
              <a:off x="4534" y="2663"/>
              <a:ext cx="361" cy="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65" name="直接连接符 695464"/>
            <p:cNvSpPr>
              <a:spLocks noChangeAspect="1"/>
            </p:cNvSpPr>
            <p:nvPr/>
          </p:nvSpPr>
          <p:spPr>
            <a:xfrm>
              <a:off x="4895" y="2663"/>
              <a:ext cx="181" cy="45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66" name="直接连接符 695465"/>
            <p:cNvSpPr>
              <a:spLocks noChangeAspect="1"/>
            </p:cNvSpPr>
            <p:nvPr/>
          </p:nvSpPr>
          <p:spPr>
            <a:xfrm flipH="1">
              <a:off x="4716" y="3114"/>
              <a:ext cx="360" cy="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95467" name="文本框 695466"/>
            <p:cNvSpPr txBox="1"/>
            <p:nvPr/>
          </p:nvSpPr>
          <p:spPr>
            <a:xfrm>
              <a:off x="4656" y="2743"/>
              <a:ext cx="214"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P</a:t>
              </a:r>
            </a:p>
          </p:txBody>
        </p:sp>
      </p:grpSp>
      <p:grpSp>
        <p:nvGrpSpPr>
          <p:cNvPr id="695468" name="组合 695467"/>
          <p:cNvGrpSpPr/>
          <p:nvPr/>
        </p:nvGrpSpPr>
        <p:grpSpPr>
          <a:xfrm>
            <a:off x="6719888" y="4143375"/>
            <a:ext cx="504825" cy="444500"/>
            <a:chOff x="4278" y="2570"/>
            <a:chExt cx="318" cy="280"/>
          </a:xfrm>
        </p:grpSpPr>
        <p:sp>
          <p:nvSpPr>
            <p:cNvPr id="695469" name="文本框 695468"/>
            <p:cNvSpPr txBox="1"/>
            <p:nvPr/>
          </p:nvSpPr>
          <p:spPr>
            <a:xfrm>
              <a:off x="4278" y="2570"/>
              <a:ext cx="277" cy="250"/>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β</a:t>
              </a:r>
            </a:p>
          </p:txBody>
        </p:sp>
        <p:sp>
          <p:nvSpPr>
            <p:cNvPr id="695470" name="直接连接符 695469"/>
            <p:cNvSpPr/>
            <p:nvPr/>
          </p:nvSpPr>
          <p:spPr>
            <a:xfrm>
              <a:off x="4452" y="2754"/>
              <a:ext cx="144" cy="96"/>
            </a:xfrm>
            <a:prstGeom prst="line">
              <a:avLst/>
            </a:prstGeom>
            <a:ln w="9525" cap="flat" cmpd="sng">
              <a:solidFill>
                <a:schemeClr val="tx1"/>
              </a:solidFill>
              <a:prstDash val="solid"/>
              <a:headEnd type="none" w="med" len="med"/>
              <a:tailEnd type="triangle" w="med" len="med"/>
            </a:ln>
          </p:spPr>
          <p:txBody>
            <a:bodyPr/>
            <a:lstStyle/>
            <a:p>
              <a:endParaRPr lang="zh-CN" altLang="en-US"/>
            </a:p>
          </p:txBody>
        </p:sp>
      </p:grpSp>
      <p:grpSp>
        <p:nvGrpSpPr>
          <p:cNvPr id="695471" name="组合 695470"/>
          <p:cNvGrpSpPr/>
          <p:nvPr/>
        </p:nvGrpSpPr>
        <p:grpSpPr>
          <a:xfrm>
            <a:off x="6821488" y="4645025"/>
            <a:ext cx="504825" cy="396875"/>
            <a:chOff x="4338" y="2862"/>
            <a:chExt cx="318" cy="250"/>
          </a:xfrm>
        </p:grpSpPr>
        <p:sp>
          <p:nvSpPr>
            <p:cNvPr id="695472" name="文本框 695471"/>
            <p:cNvSpPr txBox="1"/>
            <p:nvPr/>
          </p:nvSpPr>
          <p:spPr>
            <a:xfrm>
              <a:off x="4338" y="2862"/>
              <a:ext cx="277" cy="250"/>
            </a:xfrm>
            <a:prstGeom prst="rect">
              <a:avLst/>
            </a:prstGeom>
            <a:noFill/>
            <a:ln w="9525">
              <a:noFill/>
            </a:ln>
          </p:spPr>
          <p:txBody>
            <a:bodyPr wrap="none" anchor="t" anchorCtr="0">
              <a:spAutoFit/>
            </a:bodyPr>
            <a:lstStyle/>
            <a:p>
              <a:r>
                <a:rPr lang="en-US" altLang="zh-CN" i="1">
                  <a:solidFill>
                    <a:srgbClr val="006600"/>
                  </a:solidFill>
                  <a:latin typeface="Times New Roman" panose="02020603050405020304" pitchFamily="18" charset="0"/>
                </a:rPr>
                <a:t>α</a:t>
              </a:r>
            </a:p>
          </p:txBody>
        </p:sp>
        <p:sp>
          <p:nvSpPr>
            <p:cNvPr id="695473" name="直接连接符 695472"/>
            <p:cNvSpPr/>
            <p:nvPr/>
          </p:nvSpPr>
          <p:spPr>
            <a:xfrm flipV="1">
              <a:off x="4464" y="2976"/>
              <a:ext cx="192" cy="96"/>
            </a:xfrm>
            <a:prstGeom prst="line">
              <a:avLst/>
            </a:prstGeom>
            <a:ln w="9525" cap="flat" cmpd="sng">
              <a:solidFill>
                <a:schemeClr val="tx1"/>
              </a:solidFill>
              <a:prstDash val="solid"/>
              <a:headEnd type="none" w="med" len="med"/>
              <a:tailEnd type="triangle" w="med" len="med"/>
            </a:ln>
          </p:spPr>
          <p:txBody>
            <a:bodyPr/>
            <a:lstStyle/>
            <a:p>
              <a:endParaRPr lang="zh-CN" altLang="en-US"/>
            </a:p>
          </p:txBody>
        </p:sp>
      </p:grpSp>
      <p:sp>
        <p:nvSpPr>
          <p:cNvPr id="695474" name="矩形 695473"/>
          <p:cNvSpPr>
            <a:spLocks noChangeAspect="1"/>
          </p:cNvSpPr>
          <p:nvPr/>
        </p:nvSpPr>
        <p:spPr>
          <a:xfrm>
            <a:off x="6973888" y="5838825"/>
            <a:ext cx="1535112" cy="609600"/>
          </a:xfrm>
          <a:prstGeom prst="rect">
            <a:avLst/>
          </a:prstGeom>
          <a:noFill/>
          <a:ln w="9525">
            <a:noFill/>
          </a:ln>
        </p:spPr>
        <p:txBody>
          <a:bodyPr lIns="0" tIns="0" rIns="0" bIns="0">
            <a:spAutoFit/>
          </a:bodyPr>
          <a:lstStyle/>
          <a:p>
            <a:r>
              <a:rPr lang="zh-CN" altLang="en-US" dirty="0">
                <a:solidFill>
                  <a:srgbClr val="993366"/>
                </a:solidFill>
                <a:latin typeface="Times New Roman" panose="02020603050405020304" pitchFamily="18" charset="0"/>
              </a:rPr>
              <a:t>侧垂面</a:t>
            </a:r>
            <a:r>
              <a:rPr lang="en-US" altLang="zh-CN">
                <a:solidFill>
                  <a:srgbClr val="993366"/>
                </a:solidFill>
                <a:latin typeface="Times New Roman" panose="02020603050405020304" pitchFamily="18" charset="0"/>
              </a:rPr>
              <a:t>⊥W</a:t>
            </a:r>
            <a:r>
              <a:rPr lang="zh-CN" altLang="en-US">
                <a:solidFill>
                  <a:srgbClr val="993366"/>
                </a:solidFill>
                <a:latin typeface="Times New Roman" panose="02020603050405020304" pitchFamily="18" charset="0"/>
              </a:rPr>
              <a:t>面</a:t>
            </a:r>
          </a:p>
          <a:p>
            <a:r>
              <a:rPr lang="zh-CN" altLang="en-US">
                <a:solidFill>
                  <a:srgbClr val="993366"/>
                </a:solidFill>
                <a:latin typeface="Times New Roman" panose="02020603050405020304" pitchFamily="18" charset="0"/>
              </a:rPr>
              <a:t>  </a:t>
            </a:r>
            <a:r>
              <a:rPr lang="en-US" altLang="zh-CN">
                <a:solidFill>
                  <a:srgbClr val="993366"/>
                </a:solidFill>
                <a:latin typeface="Times New Roman" panose="02020603050405020304" pitchFamily="18" charset="0"/>
              </a:rPr>
              <a:t>∠H</a:t>
            </a:r>
            <a:r>
              <a:rPr lang="zh-CN" altLang="en-US">
                <a:solidFill>
                  <a:srgbClr val="993366"/>
                </a:solidFill>
                <a:latin typeface="Times New Roman" panose="02020603050405020304" pitchFamily="18" charset="0"/>
              </a:rPr>
              <a:t>和</a:t>
            </a:r>
            <a:r>
              <a:rPr lang="en-US" altLang="zh-CN">
                <a:solidFill>
                  <a:srgbClr val="993366"/>
                </a:solidFill>
                <a:latin typeface="Times New Roman" panose="02020603050405020304" pitchFamily="18" charset="0"/>
              </a:rPr>
              <a:t>V</a:t>
            </a:r>
            <a:r>
              <a:rPr lang="zh-CN" altLang="en-US" dirty="0">
                <a:solidFill>
                  <a:srgbClr val="993366"/>
                </a:solidFill>
                <a:latin typeface="Times New Roman" panose="02020603050405020304" pitchFamily="18" charset="0"/>
              </a:rPr>
              <a:t>面</a:t>
            </a:r>
          </a:p>
        </p:txBody>
      </p:sp>
      <p:sp>
        <p:nvSpPr>
          <p:cNvPr id="695475" name="矩形 695474"/>
          <p:cNvSpPr>
            <a:spLocks noChangeAspect="1"/>
          </p:cNvSpPr>
          <p:nvPr/>
        </p:nvSpPr>
        <p:spPr>
          <a:xfrm>
            <a:off x="3962400" y="5915025"/>
            <a:ext cx="1535113" cy="609600"/>
          </a:xfrm>
          <a:prstGeom prst="rect">
            <a:avLst/>
          </a:prstGeom>
          <a:noFill/>
          <a:ln w="9525">
            <a:noFill/>
          </a:ln>
        </p:spPr>
        <p:txBody>
          <a:bodyPr lIns="0" tIns="0" rIns="0" bIns="0">
            <a:spAutoFit/>
          </a:bodyPr>
          <a:lstStyle/>
          <a:p>
            <a:r>
              <a:rPr lang="zh-CN" altLang="en-US" dirty="0">
                <a:solidFill>
                  <a:srgbClr val="993366"/>
                </a:solidFill>
                <a:latin typeface="Times New Roman" panose="02020603050405020304" pitchFamily="18" charset="0"/>
              </a:rPr>
              <a:t>铅垂面</a:t>
            </a:r>
            <a:r>
              <a:rPr lang="en-US" altLang="zh-CN">
                <a:solidFill>
                  <a:srgbClr val="993366"/>
                </a:solidFill>
                <a:latin typeface="Times New Roman" panose="02020603050405020304" pitchFamily="18" charset="0"/>
              </a:rPr>
              <a:t>⊥H</a:t>
            </a:r>
            <a:r>
              <a:rPr lang="zh-CN" altLang="en-US">
                <a:solidFill>
                  <a:srgbClr val="993366"/>
                </a:solidFill>
                <a:latin typeface="Times New Roman" panose="02020603050405020304" pitchFamily="18" charset="0"/>
              </a:rPr>
              <a:t>面</a:t>
            </a:r>
          </a:p>
          <a:p>
            <a:r>
              <a:rPr lang="zh-CN" altLang="en-US">
                <a:solidFill>
                  <a:srgbClr val="993366"/>
                </a:solidFill>
                <a:latin typeface="Times New Roman" panose="02020603050405020304" pitchFamily="18" charset="0"/>
              </a:rPr>
              <a:t>  </a:t>
            </a:r>
            <a:r>
              <a:rPr lang="en-US" altLang="zh-CN">
                <a:solidFill>
                  <a:srgbClr val="993366"/>
                </a:solidFill>
                <a:latin typeface="Times New Roman" panose="02020603050405020304" pitchFamily="18" charset="0"/>
              </a:rPr>
              <a:t>∠V</a:t>
            </a:r>
            <a:r>
              <a:rPr lang="zh-CN" altLang="en-US">
                <a:solidFill>
                  <a:srgbClr val="993366"/>
                </a:solidFill>
                <a:latin typeface="Times New Roman" panose="02020603050405020304" pitchFamily="18" charset="0"/>
              </a:rPr>
              <a:t>和</a:t>
            </a:r>
            <a:r>
              <a:rPr lang="en-US" altLang="zh-CN" dirty="0">
                <a:solidFill>
                  <a:srgbClr val="993366"/>
                </a:solidFill>
                <a:latin typeface="Times New Roman" panose="02020603050405020304" pitchFamily="18" charset="0"/>
              </a:rPr>
              <a:t>W</a:t>
            </a:r>
            <a:r>
              <a:rPr lang="zh-CN" altLang="en-US" dirty="0">
                <a:solidFill>
                  <a:srgbClr val="993366"/>
                </a:solidFill>
                <a:latin typeface="Times New Roman" panose="02020603050405020304" pitchFamily="18" charset="0"/>
              </a:rPr>
              <a:t>面  </a:t>
            </a:r>
            <a:endParaRPr lang="zh-CN" altLang="en-US" i="1">
              <a:solidFill>
                <a:srgbClr val="006600"/>
              </a:solidFill>
              <a:latin typeface="Times New Roman" panose="02020603050405020304" pitchFamily="18" charset="0"/>
            </a:endParaRPr>
          </a:p>
        </p:txBody>
      </p:sp>
      <p:sp>
        <p:nvSpPr>
          <p:cNvPr id="695476" name="文本框 695475"/>
          <p:cNvSpPr txBox="1"/>
          <p:nvPr/>
        </p:nvSpPr>
        <p:spPr>
          <a:xfrm>
            <a:off x="1406525" y="2301875"/>
            <a:ext cx="6661150" cy="406400"/>
          </a:xfrm>
          <a:prstGeom prst="rect">
            <a:avLst/>
          </a:prstGeom>
          <a:noFill/>
          <a:ln w="9525" cap="flat" cmpd="sng">
            <a:solidFill>
              <a:srgbClr val="3333CC"/>
            </a:solidFill>
            <a:prstDash val="solid"/>
            <a:miter/>
            <a:headEnd type="none" w="med" len="med"/>
            <a:tailEnd type="none" w="med" len="med"/>
          </a:ln>
        </p:spPr>
        <p:txBody>
          <a:bodyPr wrap="none" anchor="t" anchorCtr="0">
            <a:spAutoFit/>
          </a:bodyPr>
          <a:lstStyle/>
          <a:p>
            <a:pPr algn="ctr"/>
            <a:r>
              <a:rPr lang="en-US" altLang="zh-CN">
                <a:solidFill>
                  <a:srgbClr val="333399"/>
                </a:solidFill>
                <a:latin typeface="宋体" panose="02010600030101010101" pitchFamily="2" charset="-122"/>
              </a:rPr>
              <a:t>α</a:t>
            </a:r>
            <a:r>
              <a:rPr lang="zh-CN" altLang="en-US">
                <a:solidFill>
                  <a:srgbClr val="333399"/>
                </a:solidFill>
                <a:latin typeface="宋体" panose="02010600030101010101" pitchFamily="2" charset="-122"/>
              </a:rPr>
              <a:t>、</a:t>
            </a:r>
            <a:r>
              <a:rPr lang="en-US" altLang="zh-CN" i="1">
                <a:solidFill>
                  <a:srgbClr val="000099"/>
                </a:solidFill>
                <a:latin typeface="Simplex" panose="00000400000000000000" pitchFamily="2" charset="0"/>
              </a:rPr>
              <a:t>β</a:t>
            </a:r>
            <a:r>
              <a:rPr lang="zh-CN" altLang="en-US" i="1">
                <a:solidFill>
                  <a:srgbClr val="000099"/>
                </a:solidFill>
                <a:latin typeface="Simplex" panose="00000400000000000000" pitchFamily="2" charset="0"/>
              </a:rPr>
              <a:t>、</a:t>
            </a:r>
            <a:r>
              <a:rPr lang="en-US" altLang="zh-CN" i="1">
                <a:solidFill>
                  <a:srgbClr val="000099"/>
                </a:solidFill>
                <a:latin typeface="Simplex" panose="00000400000000000000" pitchFamily="2" charset="0"/>
              </a:rPr>
              <a:t>γ</a:t>
            </a:r>
            <a:r>
              <a:rPr lang="en-US" altLang="zh-CN" i="1">
                <a:latin typeface="Simplex" panose="00000400000000000000" pitchFamily="2" charset="0"/>
              </a:rPr>
              <a:t>——</a:t>
            </a:r>
            <a:r>
              <a:rPr lang="zh-CN" altLang="en-US" dirty="0">
                <a:latin typeface="Simplex" panose="00000400000000000000" pitchFamily="2" charset="0"/>
              </a:rPr>
              <a:t>分别表示平面对投影面</a:t>
            </a:r>
            <a:r>
              <a:rPr lang="en-US" altLang="zh-CN">
                <a:latin typeface="Simplex" panose="00000400000000000000" pitchFamily="2" charset="0"/>
              </a:rPr>
              <a:t>H</a:t>
            </a:r>
            <a:r>
              <a:rPr lang="zh-CN" altLang="en-US">
                <a:latin typeface="Simplex" panose="00000400000000000000" pitchFamily="2" charset="0"/>
              </a:rPr>
              <a:t>、</a:t>
            </a:r>
            <a:r>
              <a:rPr lang="en-US" altLang="zh-CN">
                <a:latin typeface="Simplex" panose="00000400000000000000" pitchFamily="2" charset="0"/>
              </a:rPr>
              <a:t>V</a:t>
            </a:r>
            <a:r>
              <a:rPr lang="zh-CN" altLang="en-US">
                <a:latin typeface="Simplex" panose="00000400000000000000" pitchFamily="2" charset="0"/>
              </a:rPr>
              <a:t>、</a:t>
            </a:r>
            <a:r>
              <a:rPr lang="en-US" altLang="zh-CN">
                <a:latin typeface="Simplex" panose="00000400000000000000" pitchFamily="2" charset="0"/>
              </a:rPr>
              <a:t>W</a:t>
            </a:r>
            <a:r>
              <a:rPr lang="zh-CN" altLang="en-US" dirty="0">
                <a:latin typeface="Simplex" panose="00000400000000000000" pitchFamily="2" charset="0"/>
              </a:rPr>
              <a:t>的倾角。</a:t>
            </a:r>
          </a:p>
        </p:txBody>
      </p:sp>
      <p:grpSp>
        <p:nvGrpSpPr>
          <p:cNvPr id="695477" name="组合 695476"/>
          <p:cNvGrpSpPr/>
          <p:nvPr/>
        </p:nvGrpSpPr>
        <p:grpSpPr>
          <a:xfrm>
            <a:off x="179388" y="119063"/>
            <a:ext cx="6465887" cy="814387"/>
            <a:chOff x="113" y="75"/>
            <a:chExt cx="4073" cy="513"/>
          </a:xfrm>
        </p:grpSpPr>
        <p:sp>
          <p:nvSpPr>
            <p:cNvPr id="695478" name="文本框 695477"/>
            <p:cNvSpPr txBox="1"/>
            <p:nvPr/>
          </p:nvSpPr>
          <p:spPr>
            <a:xfrm>
              <a:off x="165" y="300"/>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1</a:t>
              </a:r>
              <a:r>
                <a:rPr lang="zh-CN" altLang="en-US" sz="2400" dirty="0">
                  <a:latin typeface="Times New Roman" panose="02020603050405020304" pitchFamily="18" charset="0"/>
                  <a:ea typeface="楷体_GB2312" pitchFamily="49" charset="-122"/>
                </a:rPr>
                <a:t>）投影面平行面</a:t>
              </a:r>
              <a:endParaRPr lang="zh-CN" altLang="en-US" sz="2400">
                <a:latin typeface="Times New Roman" panose="02020603050405020304" pitchFamily="18" charset="0"/>
                <a:ea typeface="楷体_GB2312" pitchFamily="49" charset="-122"/>
              </a:endParaRPr>
            </a:p>
          </p:txBody>
        </p:sp>
        <p:sp>
          <p:nvSpPr>
            <p:cNvPr id="695479" name="矩形 695478"/>
            <p:cNvSpPr/>
            <p:nvPr/>
          </p:nvSpPr>
          <p:spPr>
            <a:xfrm>
              <a:off x="113" y="75"/>
              <a:ext cx="4073" cy="288"/>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平面按照对投影面的相对位置可分为以下三种</a:t>
              </a:r>
              <a:r>
                <a:rPr lang="en-US" altLang="zh-CN" sz="2400" dirty="0">
                  <a:solidFill>
                    <a:srgbClr val="993366"/>
                  </a:solidFill>
                  <a:latin typeface="黑体" panose="02010609060101010101" pitchFamily="2" charset="-122"/>
                  <a:ea typeface="黑体" panose="02010609060101010101" pitchFamily="2"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5298"/>
                                        </p:tgtEl>
                                        <p:attrNameLst>
                                          <p:attrName>style.visibility</p:attrName>
                                        </p:attrNameLst>
                                      </p:cBhvr>
                                      <p:to>
                                        <p:strVal val="visible"/>
                                      </p:to>
                                    </p:set>
                                    <p:animEffect transition="in" filter="wipe(left)">
                                      <p:cBhvr>
                                        <p:cTn id="7" dur="500"/>
                                        <p:tgtEl>
                                          <p:spTgt spid="6952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95299"/>
                                        </p:tgtEl>
                                        <p:attrNameLst>
                                          <p:attrName>style.visibility</p:attrName>
                                        </p:attrNameLst>
                                      </p:cBhvr>
                                      <p:to>
                                        <p:strVal val="visible"/>
                                      </p:to>
                                    </p:set>
                                    <p:animEffect transition="in" filter="wipe(up)">
                                      <p:cBhvr>
                                        <p:cTn id="12" dur="500"/>
                                        <p:tgtEl>
                                          <p:spTgt spid="6952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95301"/>
                                        </p:tgtEl>
                                        <p:attrNameLst>
                                          <p:attrName>style.visibility</p:attrName>
                                        </p:attrNameLst>
                                      </p:cBhvr>
                                      <p:to>
                                        <p:strVal val="visible"/>
                                      </p:to>
                                    </p:set>
                                    <p:animEffect transition="in" filter="wipe(left)">
                                      <p:cBhvr>
                                        <p:cTn id="17" dur="500"/>
                                        <p:tgtEl>
                                          <p:spTgt spid="69530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95476"/>
                                        </p:tgtEl>
                                        <p:attrNameLst>
                                          <p:attrName>style.visibility</p:attrName>
                                        </p:attrNameLst>
                                      </p:cBhvr>
                                      <p:to>
                                        <p:strVal val="visible"/>
                                      </p:to>
                                    </p:set>
                                    <p:animEffect transition="in" filter="wipe(left)">
                                      <p:cBhvr>
                                        <p:cTn id="22" dur="500"/>
                                        <p:tgtEl>
                                          <p:spTgt spid="6954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95304"/>
                                        </p:tgtEl>
                                        <p:attrNameLst>
                                          <p:attrName>style.visibility</p:attrName>
                                        </p:attrNameLst>
                                      </p:cBhvr>
                                      <p:to>
                                        <p:strVal val="visible"/>
                                      </p:to>
                                    </p:set>
                                    <p:animEffect transition="in" filter="wipe(left)">
                                      <p:cBhvr>
                                        <p:cTn id="27" dur="500"/>
                                        <p:tgtEl>
                                          <p:spTgt spid="6953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95344"/>
                                        </p:tgtEl>
                                        <p:attrNameLst>
                                          <p:attrName>style.visibility</p:attrName>
                                        </p:attrNameLst>
                                      </p:cBhvr>
                                      <p:to>
                                        <p:strVal val="visible"/>
                                      </p:to>
                                    </p:set>
                                    <p:animEffect transition="in" filter="wipe(left)">
                                      <p:cBhvr>
                                        <p:cTn id="32" dur="500"/>
                                        <p:tgtEl>
                                          <p:spTgt spid="6953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95388"/>
                                        </p:tgtEl>
                                        <p:attrNameLst>
                                          <p:attrName>style.visibility</p:attrName>
                                        </p:attrNameLst>
                                      </p:cBhvr>
                                      <p:to>
                                        <p:strVal val="visible"/>
                                      </p:to>
                                    </p:set>
                                    <p:animEffect transition="in" filter="wipe(left)">
                                      <p:cBhvr>
                                        <p:cTn id="37" dur="500"/>
                                        <p:tgtEl>
                                          <p:spTgt spid="69538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695364"/>
                                        </p:tgtEl>
                                        <p:attrNameLst>
                                          <p:attrName>style.visibility</p:attrName>
                                        </p:attrNameLst>
                                      </p:cBhvr>
                                      <p:to>
                                        <p:strVal val="visible"/>
                                      </p:to>
                                    </p:set>
                                    <p:animEffect transition="in" filter="wipe(right)">
                                      <p:cBhvr>
                                        <p:cTn id="42" dur="500"/>
                                        <p:tgtEl>
                                          <p:spTgt spid="69536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95369"/>
                                        </p:tgtEl>
                                        <p:attrNameLst>
                                          <p:attrName>style.visibility</p:attrName>
                                        </p:attrNameLst>
                                      </p:cBhvr>
                                      <p:to>
                                        <p:strVal val="visible"/>
                                      </p:to>
                                    </p:set>
                                    <p:animEffect transition="in" filter="wipe(up)">
                                      <p:cBhvr>
                                        <p:cTn id="47" dur="500"/>
                                        <p:tgtEl>
                                          <p:spTgt spid="69536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95378"/>
                                        </p:tgtEl>
                                        <p:attrNameLst>
                                          <p:attrName>style.visibility</p:attrName>
                                        </p:attrNameLst>
                                      </p:cBhvr>
                                      <p:to>
                                        <p:strVal val="visible"/>
                                      </p:to>
                                    </p:set>
                                    <p:animEffect transition="in" filter="wipe(left)">
                                      <p:cBhvr>
                                        <p:cTn id="52" dur="500"/>
                                        <p:tgtEl>
                                          <p:spTgt spid="6953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95394"/>
                                        </p:tgtEl>
                                        <p:attrNameLst>
                                          <p:attrName>style.visibility</p:attrName>
                                        </p:attrNameLst>
                                      </p:cBhvr>
                                      <p:to>
                                        <p:strVal val="visible"/>
                                      </p:to>
                                    </p:set>
                                    <p:animEffect transition="in" filter="wipe(left)">
                                      <p:cBhvr>
                                        <p:cTn id="57" dur="500"/>
                                        <p:tgtEl>
                                          <p:spTgt spid="69539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95395"/>
                                        </p:tgtEl>
                                        <p:attrNameLst>
                                          <p:attrName>style.visibility</p:attrName>
                                        </p:attrNameLst>
                                      </p:cBhvr>
                                      <p:to>
                                        <p:strVal val="visible"/>
                                      </p:to>
                                    </p:set>
                                    <p:animEffect transition="in" filter="wipe(left)">
                                      <p:cBhvr>
                                        <p:cTn id="62" dur="500"/>
                                        <p:tgtEl>
                                          <p:spTgt spid="69539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95302"/>
                                        </p:tgtEl>
                                        <p:attrNameLst>
                                          <p:attrName>style.visibility</p:attrName>
                                        </p:attrNameLst>
                                      </p:cBhvr>
                                      <p:to>
                                        <p:strVal val="visible"/>
                                      </p:to>
                                    </p:set>
                                    <p:animEffect transition="in" filter="wipe(left)">
                                      <p:cBhvr>
                                        <p:cTn id="67" dur="500"/>
                                        <p:tgtEl>
                                          <p:spTgt spid="69530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95475"/>
                                        </p:tgtEl>
                                        <p:attrNameLst>
                                          <p:attrName>style.visibility</p:attrName>
                                        </p:attrNameLst>
                                      </p:cBhvr>
                                      <p:to>
                                        <p:strVal val="visible"/>
                                      </p:to>
                                    </p:set>
                                    <p:animEffect transition="in" filter="wipe(left)">
                                      <p:cBhvr>
                                        <p:cTn id="72" dur="500"/>
                                        <p:tgtEl>
                                          <p:spTgt spid="69547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95305"/>
                                        </p:tgtEl>
                                        <p:attrNameLst>
                                          <p:attrName>style.visibility</p:attrName>
                                        </p:attrNameLst>
                                      </p:cBhvr>
                                      <p:to>
                                        <p:strVal val="visible"/>
                                      </p:to>
                                    </p:set>
                                    <p:animEffect transition="in" filter="wipe(left)">
                                      <p:cBhvr>
                                        <p:cTn id="77" dur="500"/>
                                        <p:tgtEl>
                                          <p:spTgt spid="69530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95412"/>
                                        </p:tgtEl>
                                        <p:attrNameLst>
                                          <p:attrName>style.visibility</p:attrName>
                                        </p:attrNameLst>
                                      </p:cBhvr>
                                      <p:to>
                                        <p:strVal val="visible"/>
                                      </p:to>
                                    </p:set>
                                    <p:animEffect transition="in" filter="wipe(left)">
                                      <p:cBhvr>
                                        <p:cTn id="82" dur="500"/>
                                        <p:tgtEl>
                                          <p:spTgt spid="69541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95407"/>
                                        </p:tgtEl>
                                        <p:attrNameLst>
                                          <p:attrName>style.visibility</p:attrName>
                                        </p:attrNameLst>
                                      </p:cBhvr>
                                      <p:to>
                                        <p:strVal val="visible"/>
                                      </p:to>
                                    </p:set>
                                    <p:animEffect transition="in" filter="wipe(up)">
                                      <p:cBhvr>
                                        <p:cTn id="87" dur="500"/>
                                        <p:tgtEl>
                                          <p:spTgt spid="69540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695396"/>
                                        </p:tgtEl>
                                        <p:attrNameLst>
                                          <p:attrName>style.visibility</p:attrName>
                                        </p:attrNameLst>
                                      </p:cBhvr>
                                      <p:to>
                                        <p:strVal val="visible"/>
                                      </p:to>
                                    </p:set>
                                    <p:animEffect transition="in" filter="wipe(right)">
                                      <p:cBhvr>
                                        <p:cTn id="92" dur="500"/>
                                        <p:tgtEl>
                                          <p:spTgt spid="69539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95421"/>
                                        </p:tgtEl>
                                        <p:attrNameLst>
                                          <p:attrName>style.visibility</p:attrName>
                                        </p:attrNameLst>
                                      </p:cBhvr>
                                      <p:to>
                                        <p:strVal val="visible"/>
                                      </p:to>
                                    </p:set>
                                    <p:animEffect transition="in" filter="wipe(left)">
                                      <p:cBhvr>
                                        <p:cTn id="97" dur="500"/>
                                        <p:tgtEl>
                                          <p:spTgt spid="69542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95418"/>
                                        </p:tgtEl>
                                        <p:attrNameLst>
                                          <p:attrName>style.visibility</p:attrName>
                                        </p:attrNameLst>
                                      </p:cBhvr>
                                      <p:to>
                                        <p:strVal val="visible"/>
                                      </p:to>
                                    </p:set>
                                    <p:animEffect transition="in" filter="wipe(left)">
                                      <p:cBhvr>
                                        <p:cTn id="102" dur="500"/>
                                        <p:tgtEl>
                                          <p:spTgt spid="6954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95432"/>
                                        </p:tgtEl>
                                        <p:attrNameLst>
                                          <p:attrName>style.visibility</p:attrName>
                                        </p:attrNameLst>
                                      </p:cBhvr>
                                      <p:to>
                                        <p:strVal val="visible"/>
                                      </p:to>
                                    </p:set>
                                    <p:animEffect transition="in" filter="wipe(left)">
                                      <p:cBhvr>
                                        <p:cTn id="107" dur="500"/>
                                        <p:tgtEl>
                                          <p:spTgt spid="69543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695300"/>
                                        </p:tgtEl>
                                        <p:attrNameLst>
                                          <p:attrName>style.visibility</p:attrName>
                                        </p:attrNameLst>
                                      </p:cBhvr>
                                      <p:to>
                                        <p:strVal val="visible"/>
                                      </p:to>
                                    </p:set>
                                    <p:animEffect transition="in" filter="wipe(left)">
                                      <p:cBhvr>
                                        <p:cTn id="112" dur="500"/>
                                        <p:tgtEl>
                                          <p:spTgt spid="69530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695474"/>
                                        </p:tgtEl>
                                        <p:attrNameLst>
                                          <p:attrName>style.visibility</p:attrName>
                                        </p:attrNameLst>
                                      </p:cBhvr>
                                      <p:to>
                                        <p:strVal val="visible"/>
                                      </p:to>
                                    </p:set>
                                    <p:animEffect transition="in" filter="wipe(left)">
                                      <p:cBhvr>
                                        <p:cTn id="117" dur="500"/>
                                        <p:tgtEl>
                                          <p:spTgt spid="695474"/>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95325"/>
                                        </p:tgtEl>
                                        <p:attrNameLst>
                                          <p:attrName>style.visibility</p:attrName>
                                        </p:attrNameLst>
                                      </p:cBhvr>
                                      <p:to>
                                        <p:strVal val="visible"/>
                                      </p:to>
                                    </p:set>
                                    <p:animEffect transition="in" filter="wipe(left)">
                                      <p:cBhvr>
                                        <p:cTn id="122" dur="500"/>
                                        <p:tgtEl>
                                          <p:spTgt spid="695325"/>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695462"/>
                                        </p:tgtEl>
                                        <p:attrNameLst>
                                          <p:attrName>style.visibility</p:attrName>
                                        </p:attrNameLst>
                                      </p:cBhvr>
                                      <p:to>
                                        <p:strVal val="visible"/>
                                      </p:to>
                                    </p:set>
                                    <p:animEffect transition="in" filter="wipe(left)">
                                      <p:cBhvr>
                                        <p:cTn id="127" dur="500"/>
                                        <p:tgtEl>
                                          <p:spTgt spid="695462"/>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95446"/>
                                        </p:tgtEl>
                                        <p:attrNameLst>
                                          <p:attrName>style.visibility</p:attrName>
                                        </p:attrNameLst>
                                      </p:cBhvr>
                                      <p:to>
                                        <p:strVal val="visible"/>
                                      </p:to>
                                    </p:set>
                                    <p:animEffect transition="in" filter="wipe(left)">
                                      <p:cBhvr>
                                        <p:cTn id="132" dur="500"/>
                                        <p:tgtEl>
                                          <p:spTgt spid="695446"/>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2" fill="hold" nodeType="clickEffect">
                                  <p:stCondLst>
                                    <p:cond delay="0"/>
                                  </p:stCondLst>
                                  <p:childTnLst>
                                    <p:set>
                                      <p:cBhvr>
                                        <p:cTn id="136" dur="1" fill="hold">
                                          <p:stCondLst>
                                            <p:cond delay="0"/>
                                          </p:stCondLst>
                                        </p:cTn>
                                        <p:tgtEl>
                                          <p:spTgt spid="695435"/>
                                        </p:tgtEl>
                                        <p:attrNameLst>
                                          <p:attrName>style.visibility</p:attrName>
                                        </p:attrNameLst>
                                      </p:cBhvr>
                                      <p:to>
                                        <p:strVal val="visible"/>
                                      </p:to>
                                    </p:set>
                                    <p:animEffect transition="in" filter="wipe(right)">
                                      <p:cBhvr>
                                        <p:cTn id="137" dur="500"/>
                                        <p:tgtEl>
                                          <p:spTgt spid="695435"/>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nodeType="clickEffect">
                                  <p:stCondLst>
                                    <p:cond delay="0"/>
                                  </p:stCondLst>
                                  <p:childTnLst>
                                    <p:set>
                                      <p:cBhvr>
                                        <p:cTn id="141" dur="1" fill="hold">
                                          <p:stCondLst>
                                            <p:cond delay="0"/>
                                          </p:stCondLst>
                                        </p:cTn>
                                        <p:tgtEl>
                                          <p:spTgt spid="695451"/>
                                        </p:tgtEl>
                                        <p:attrNameLst>
                                          <p:attrName>style.visibility</p:attrName>
                                        </p:attrNameLst>
                                      </p:cBhvr>
                                      <p:to>
                                        <p:strVal val="visible"/>
                                      </p:to>
                                    </p:set>
                                    <p:animEffect transition="in" filter="wipe(up)">
                                      <p:cBhvr>
                                        <p:cTn id="142" dur="500"/>
                                        <p:tgtEl>
                                          <p:spTgt spid="695451"/>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2" fill="hold" nodeType="clickEffect">
                                  <p:stCondLst>
                                    <p:cond delay="0"/>
                                  </p:stCondLst>
                                  <p:childTnLst>
                                    <p:set>
                                      <p:cBhvr>
                                        <p:cTn id="146" dur="1" fill="hold">
                                          <p:stCondLst>
                                            <p:cond delay="0"/>
                                          </p:stCondLst>
                                        </p:cTn>
                                        <p:tgtEl>
                                          <p:spTgt spid="695471"/>
                                        </p:tgtEl>
                                        <p:attrNameLst>
                                          <p:attrName>style.visibility</p:attrName>
                                        </p:attrNameLst>
                                      </p:cBhvr>
                                      <p:to>
                                        <p:strVal val="visible"/>
                                      </p:to>
                                    </p:set>
                                    <p:animEffect transition="in" filter="wipe(right)">
                                      <p:cBhvr>
                                        <p:cTn id="147" dur="500"/>
                                        <p:tgtEl>
                                          <p:spTgt spid="695471"/>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2" fill="hold" nodeType="clickEffect">
                                  <p:stCondLst>
                                    <p:cond delay="0"/>
                                  </p:stCondLst>
                                  <p:childTnLst>
                                    <p:set>
                                      <p:cBhvr>
                                        <p:cTn id="151" dur="1" fill="hold">
                                          <p:stCondLst>
                                            <p:cond delay="0"/>
                                          </p:stCondLst>
                                        </p:cTn>
                                        <p:tgtEl>
                                          <p:spTgt spid="695468"/>
                                        </p:tgtEl>
                                        <p:attrNameLst>
                                          <p:attrName>style.visibility</p:attrName>
                                        </p:attrNameLst>
                                      </p:cBhvr>
                                      <p:to>
                                        <p:strVal val="visible"/>
                                      </p:to>
                                    </p:set>
                                    <p:animEffect transition="in" filter="wipe(right)">
                                      <p:cBhvr>
                                        <p:cTn id="152" dur="500"/>
                                        <p:tgtEl>
                                          <p:spTgt spid="695468"/>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695303"/>
                                        </p:tgtEl>
                                        <p:attrNameLst>
                                          <p:attrName>style.visibility</p:attrName>
                                        </p:attrNameLst>
                                      </p:cBhvr>
                                      <p:to>
                                        <p:strVal val="visible"/>
                                      </p:to>
                                    </p:set>
                                    <p:animEffect transition="in" filter="wipe(left)">
                                      <p:cBhvr>
                                        <p:cTn id="157" dur="500"/>
                                        <p:tgtEl>
                                          <p:spTgt spid="69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298" grpId="0"/>
      <p:bldP spid="695300" grpId="0"/>
      <p:bldP spid="695301" grpId="0"/>
      <p:bldP spid="695302" grpId="0"/>
      <p:bldP spid="695303" grpId="0" animBg="1"/>
      <p:bldP spid="695304" grpId="0"/>
      <p:bldP spid="695394" grpId="0"/>
      <p:bldP spid="695395" grpId="0"/>
      <p:bldP spid="695474" grpId="0"/>
      <p:bldP spid="695475" grpId="0"/>
      <p:bldP spid="6954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文本框 596993"/>
          <p:cNvSpPr txBox="1"/>
          <p:nvPr/>
        </p:nvSpPr>
        <p:spPr>
          <a:xfrm>
            <a:off x="467360" y="188278"/>
            <a:ext cx="4744085" cy="521970"/>
          </a:xfrm>
          <a:prstGeom prst="rect">
            <a:avLst/>
          </a:prstGeom>
          <a:noFill/>
          <a:ln w="9525">
            <a:noFill/>
          </a:ln>
        </p:spPr>
        <p:txBody>
          <a:bodyPr wrap="none" anchor="t" anchorCtr="0">
            <a:spAutoFit/>
          </a:bodyPr>
          <a:lstStyle/>
          <a:p>
            <a:r>
              <a:rPr lang="en-US" altLang="zh-CN" sz="2800" b="0" dirty="0">
                <a:solidFill>
                  <a:srgbClr val="CC3300"/>
                </a:solidFill>
                <a:latin typeface="微软雅黑" panose="020B0503020204020204" charset="-122"/>
                <a:ea typeface="微软雅黑" panose="020B0503020204020204" charset="-122"/>
                <a:cs typeface="微软雅黑" panose="020B0503020204020204" charset="-122"/>
              </a:rPr>
              <a:t>3.</a:t>
            </a:r>
            <a:r>
              <a:rPr lang="zh-CN" altLang="en-US" sz="2800" b="0" dirty="0">
                <a:solidFill>
                  <a:srgbClr val="CC3300"/>
                </a:solidFill>
                <a:latin typeface="微软雅黑" panose="020B0503020204020204" charset="-122"/>
                <a:ea typeface="微软雅黑" panose="020B0503020204020204" charset="-122"/>
                <a:cs typeface="微软雅黑" panose="020B0503020204020204" charset="-122"/>
              </a:rPr>
              <a:t>三面投影体系及三面投影图</a:t>
            </a:r>
            <a:endParaRPr lang="zh-CN" altLang="en-US" sz="2400" b="0">
              <a:solidFill>
                <a:srgbClr val="CC3300"/>
              </a:solidFill>
              <a:latin typeface="微软雅黑" panose="020B0503020204020204" charset="-122"/>
              <a:ea typeface="微软雅黑" panose="020B0503020204020204" charset="-122"/>
              <a:cs typeface="微软雅黑" panose="020B0503020204020204" charset="-122"/>
            </a:endParaRPr>
          </a:p>
        </p:txBody>
      </p:sp>
      <p:pic>
        <p:nvPicPr>
          <p:cNvPr id="2" name="图片 -2147482610"/>
          <p:cNvPicPr>
            <a:picLocks noChangeAspect="1"/>
          </p:cNvPicPr>
          <p:nvPr/>
        </p:nvPicPr>
        <p:blipFill>
          <a:blip r:embed="rId2"/>
          <a:stretch>
            <a:fillRect/>
          </a:stretch>
        </p:blipFill>
        <p:spPr>
          <a:xfrm>
            <a:off x="899795" y="836930"/>
            <a:ext cx="2336800" cy="2336800"/>
          </a:xfrm>
          <a:prstGeom prst="rect">
            <a:avLst/>
          </a:prstGeom>
          <a:noFill/>
          <a:ln w="9525">
            <a:noFill/>
          </a:ln>
        </p:spPr>
      </p:pic>
      <p:pic>
        <p:nvPicPr>
          <p:cNvPr id="3" name="图片 -2147482609"/>
          <p:cNvPicPr>
            <a:picLocks noChangeAspect="1"/>
          </p:cNvPicPr>
          <p:nvPr/>
        </p:nvPicPr>
        <p:blipFill>
          <a:blip r:embed="rId3"/>
          <a:stretch>
            <a:fillRect/>
          </a:stretch>
        </p:blipFill>
        <p:spPr>
          <a:xfrm>
            <a:off x="5147945" y="836930"/>
            <a:ext cx="2778125" cy="2336165"/>
          </a:xfrm>
          <a:prstGeom prst="rect">
            <a:avLst/>
          </a:prstGeom>
          <a:noFill/>
          <a:ln w="9525">
            <a:noFill/>
          </a:ln>
        </p:spPr>
      </p:pic>
      <p:pic>
        <p:nvPicPr>
          <p:cNvPr id="4" name="图片 -2147482608"/>
          <p:cNvPicPr>
            <a:picLocks noChangeAspect="1"/>
          </p:cNvPicPr>
          <p:nvPr/>
        </p:nvPicPr>
        <p:blipFill>
          <a:blip r:embed="rId4"/>
          <a:stretch>
            <a:fillRect/>
          </a:stretch>
        </p:blipFill>
        <p:spPr>
          <a:xfrm>
            <a:off x="827405" y="4149090"/>
            <a:ext cx="2551430" cy="2044065"/>
          </a:xfrm>
          <a:prstGeom prst="rect">
            <a:avLst/>
          </a:prstGeom>
          <a:noFill/>
          <a:ln w="9525">
            <a:noFill/>
          </a:ln>
        </p:spPr>
      </p:pic>
      <p:pic>
        <p:nvPicPr>
          <p:cNvPr id="5" name="图片 -2147482607"/>
          <p:cNvPicPr>
            <a:picLocks noChangeAspect="1"/>
          </p:cNvPicPr>
          <p:nvPr/>
        </p:nvPicPr>
        <p:blipFill>
          <a:blip r:embed="rId5"/>
          <a:stretch>
            <a:fillRect/>
          </a:stretch>
        </p:blipFill>
        <p:spPr>
          <a:xfrm>
            <a:off x="5220335" y="4149090"/>
            <a:ext cx="2593340" cy="2157730"/>
          </a:xfrm>
          <a:prstGeom prst="rect">
            <a:avLst/>
          </a:prstGeom>
          <a:noFill/>
          <a:ln w="9525">
            <a:noFill/>
          </a:ln>
        </p:spPr>
      </p:pic>
      <p:sp>
        <p:nvSpPr>
          <p:cNvPr id="597080" name="矩形 597079"/>
          <p:cNvSpPr/>
          <p:nvPr/>
        </p:nvSpPr>
        <p:spPr>
          <a:xfrm>
            <a:off x="611505" y="3430905"/>
            <a:ext cx="2856230" cy="460375"/>
          </a:xfrm>
          <a:prstGeom prst="rect">
            <a:avLst/>
          </a:prstGeom>
          <a:solidFill>
            <a:srgbClr val="FFFF00"/>
          </a:solidFill>
          <a:ln w="9525">
            <a:noFill/>
          </a:ln>
        </p:spPr>
        <p:txBody>
          <a:bodyPr wrap="square">
            <a:spAutoFit/>
          </a:bodyPr>
          <a:lstStyle/>
          <a:p>
            <a:r>
              <a:rPr lang="zh-CN" altLang="en-US" sz="2400" dirty="0">
                <a:solidFill>
                  <a:schemeClr val="tx2"/>
                </a:solidFill>
                <a:latin typeface="宋体" panose="02010600030101010101" pitchFamily="2" charset="-122"/>
              </a:rPr>
              <a:t>建立三面投影体系</a:t>
            </a:r>
          </a:p>
        </p:txBody>
      </p:sp>
      <p:sp>
        <p:nvSpPr>
          <p:cNvPr id="6" name="矩形 5"/>
          <p:cNvSpPr/>
          <p:nvPr/>
        </p:nvSpPr>
        <p:spPr>
          <a:xfrm>
            <a:off x="5147945" y="3430905"/>
            <a:ext cx="2856230" cy="460375"/>
          </a:xfrm>
          <a:prstGeom prst="rect">
            <a:avLst/>
          </a:prstGeom>
          <a:solidFill>
            <a:srgbClr val="FFFF00"/>
          </a:solidFill>
          <a:ln w="9525">
            <a:noFill/>
          </a:ln>
        </p:spPr>
        <p:txBody>
          <a:bodyPr wrap="square">
            <a:spAutoFit/>
          </a:bodyPr>
          <a:lstStyle/>
          <a:p>
            <a:r>
              <a:rPr lang="zh-CN" altLang="en-US" sz="2400" dirty="0">
                <a:solidFill>
                  <a:schemeClr val="tx2"/>
                </a:solidFill>
                <a:latin typeface="宋体" panose="02010600030101010101" pitchFamily="2" charset="-122"/>
              </a:rPr>
              <a:t>建立三面投影视图</a:t>
            </a:r>
          </a:p>
        </p:txBody>
      </p:sp>
      <p:sp>
        <p:nvSpPr>
          <p:cNvPr id="7" name="矩形 6"/>
          <p:cNvSpPr/>
          <p:nvPr/>
        </p:nvSpPr>
        <p:spPr>
          <a:xfrm>
            <a:off x="683895" y="6297295"/>
            <a:ext cx="3167380" cy="460375"/>
          </a:xfrm>
          <a:prstGeom prst="rect">
            <a:avLst/>
          </a:prstGeom>
          <a:solidFill>
            <a:srgbClr val="FFFF00"/>
          </a:solidFill>
          <a:ln w="9525">
            <a:noFill/>
          </a:ln>
        </p:spPr>
        <p:txBody>
          <a:bodyPr wrap="square">
            <a:spAutoFit/>
          </a:bodyPr>
          <a:lstStyle/>
          <a:p>
            <a:r>
              <a:rPr lang="zh-CN" altLang="en-US" sz="2400" dirty="0">
                <a:solidFill>
                  <a:schemeClr val="tx2"/>
                </a:solidFill>
                <a:latin typeface="宋体" panose="02010600030101010101" pitchFamily="2" charset="-122"/>
              </a:rPr>
              <a:t>三面投影视图的展开</a:t>
            </a:r>
          </a:p>
        </p:txBody>
      </p:sp>
      <p:sp>
        <p:nvSpPr>
          <p:cNvPr id="8" name="矩形 7"/>
          <p:cNvSpPr/>
          <p:nvPr/>
        </p:nvSpPr>
        <p:spPr>
          <a:xfrm>
            <a:off x="5211445" y="6381115"/>
            <a:ext cx="2856230" cy="460375"/>
          </a:xfrm>
          <a:prstGeom prst="rect">
            <a:avLst/>
          </a:prstGeom>
          <a:solidFill>
            <a:srgbClr val="FFFF00"/>
          </a:solidFill>
          <a:ln w="9525">
            <a:noFill/>
          </a:ln>
        </p:spPr>
        <p:txBody>
          <a:bodyPr wrap="square">
            <a:spAutoFit/>
          </a:bodyPr>
          <a:lstStyle/>
          <a:p>
            <a:r>
              <a:rPr lang="zh-CN" altLang="en-US" sz="2400" dirty="0">
                <a:solidFill>
                  <a:schemeClr val="tx2"/>
                </a:solidFill>
                <a:latin typeface="宋体" panose="02010600030101010101" pitchFamily="2" charset="-122"/>
              </a:rPr>
              <a:t>展开后的三视图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6994"/>
                                        </p:tgtEl>
                                        <p:attrNameLst>
                                          <p:attrName>style.visibility</p:attrName>
                                        </p:attrNameLst>
                                      </p:cBhvr>
                                      <p:to>
                                        <p:strVal val="visible"/>
                                      </p:to>
                                    </p:set>
                                    <p:animEffect transition="in" filter="wipe(left)">
                                      <p:cBhvr>
                                        <p:cTn id="7" dur="500"/>
                                        <p:tgtEl>
                                          <p:spTgt spid="5969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7080"/>
                                        </p:tgtEl>
                                        <p:attrNameLst>
                                          <p:attrName>style.visibility</p:attrName>
                                        </p:attrNameLst>
                                      </p:cBhvr>
                                      <p:to>
                                        <p:strVal val="visible"/>
                                      </p:to>
                                    </p:set>
                                    <p:animEffect transition="in" filter="wipe(left)">
                                      <p:cBhvr>
                                        <p:cTn id="17" dur="500"/>
                                        <p:tgtEl>
                                          <p:spTgt spid="5970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994" grpId="0"/>
      <p:bldP spid="3" grpId="0" bldLvl="0" animBg="1"/>
      <p:bldP spid="4" grpId="0" bldLvl="0" animBg="1"/>
      <p:bldP spid="5" grpId="0" bldLvl="0" animBg="1"/>
      <p:bldP spid="597080" grpId="0" bldLvl="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矩形 649217"/>
          <p:cNvSpPr/>
          <p:nvPr/>
        </p:nvSpPr>
        <p:spPr>
          <a:xfrm>
            <a:off x="2667000" y="304800"/>
            <a:ext cx="3911600" cy="427038"/>
          </a:xfrm>
          <a:prstGeom prst="rect">
            <a:avLst/>
          </a:prstGeom>
          <a:noFill/>
          <a:ln w="9525">
            <a:noFill/>
          </a:ln>
        </p:spPr>
        <p:txBody>
          <a:bodyPr wrap="none" lIns="0" tIns="0" rIns="0" bIns="0">
            <a:spAutoFit/>
          </a:bodyPr>
          <a:lstStyle/>
          <a:p>
            <a:r>
              <a:rPr lang="zh-CN" altLang="en-US" sz="2800" b="0" dirty="0">
                <a:solidFill>
                  <a:srgbClr val="000000"/>
                </a:solidFill>
                <a:latin typeface="Times New Roman" panose="02020603050405020304" pitchFamily="18" charset="0"/>
                <a:ea typeface="隶书" panose="02010509060101010101" pitchFamily="49" charset="-122"/>
              </a:rPr>
              <a:t>投影面垂直面的投影特点</a:t>
            </a:r>
            <a:endParaRPr lang="zh-CN" altLang="en-US" sz="2400" b="0" dirty="0">
              <a:latin typeface="Times New Roman" panose="02020603050405020304" pitchFamily="18" charset="0"/>
            </a:endParaRPr>
          </a:p>
        </p:txBody>
      </p:sp>
      <p:sp>
        <p:nvSpPr>
          <p:cNvPr id="649219" name="矩形 649218"/>
          <p:cNvSpPr>
            <a:spLocks noChangeAspect="1"/>
          </p:cNvSpPr>
          <p:nvPr/>
        </p:nvSpPr>
        <p:spPr>
          <a:xfrm>
            <a:off x="1273175" y="5595938"/>
            <a:ext cx="4692650" cy="212725"/>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1</a:t>
            </a:r>
            <a:r>
              <a:rPr lang="zh-CN" altLang="en-US" sz="1400" dirty="0">
                <a:solidFill>
                  <a:srgbClr val="000000"/>
                </a:solidFill>
                <a:latin typeface="宋体" panose="02010600030101010101" pitchFamily="2" charset="-122"/>
              </a:rPr>
              <a:t>、在平面所垂直的投影面上，该平面的投影积聚为一直线；</a:t>
            </a:r>
            <a:endParaRPr lang="zh-CN" altLang="en-US" sz="2400" dirty="0">
              <a:latin typeface="Times New Roman" panose="02020603050405020304" pitchFamily="18" charset="0"/>
            </a:endParaRPr>
          </a:p>
        </p:txBody>
      </p:sp>
      <p:sp>
        <p:nvSpPr>
          <p:cNvPr id="649220" name="矩形 649219"/>
          <p:cNvSpPr>
            <a:spLocks noChangeAspect="1"/>
          </p:cNvSpPr>
          <p:nvPr/>
        </p:nvSpPr>
        <p:spPr>
          <a:xfrm>
            <a:off x="1257300" y="5842000"/>
            <a:ext cx="2746375" cy="212725"/>
          </a:xfrm>
          <a:prstGeom prst="rect">
            <a:avLst/>
          </a:prstGeom>
          <a:noFill/>
          <a:ln w="9525">
            <a:noFill/>
          </a:ln>
        </p:spPr>
        <p:txBody>
          <a:bodyPr wrap="none" lIns="0" tIns="0" rIns="0" bIns="0">
            <a:spAutoFit/>
          </a:bodyPr>
          <a:lstStyle/>
          <a:p>
            <a:r>
              <a:rPr lang="en-US" altLang="zh-CN" sz="1400">
                <a:solidFill>
                  <a:srgbClr val="000000"/>
                </a:solidFill>
                <a:latin typeface="宋体" panose="02010600030101010101" pitchFamily="2" charset="-122"/>
              </a:rPr>
              <a:t>2</a:t>
            </a:r>
            <a:r>
              <a:rPr lang="zh-CN" altLang="en-US" sz="1400" dirty="0">
                <a:solidFill>
                  <a:srgbClr val="000000"/>
                </a:solidFill>
                <a:latin typeface="宋体" panose="02010600030101010101" pitchFamily="2" charset="-122"/>
              </a:rPr>
              <a:t>、其余两面投影为缩小的类似形。</a:t>
            </a:r>
            <a:endParaRPr lang="zh-CN" altLang="en-US" sz="2400" dirty="0">
              <a:latin typeface="Times New Roman" panose="02020603050405020304" pitchFamily="18" charset="0"/>
            </a:endParaRPr>
          </a:p>
        </p:txBody>
      </p:sp>
      <p:sp>
        <p:nvSpPr>
          <p:cNvPr id="649221" name="直接连接符 649220"/>
          <p:cNvSpPr>
            <a:spLocks noChangeAspect="1"/>
          </p:cNvSpPr>
          <p:nvPr/>
        </p:nvSpPr>
        <p:spPr>
          <a:xfrm flipH="1">
            <a:off x="3956050" y="4446588"/>
            <a:ext cx="1844675"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22" name="直接连接符 649221"/>
          <p:cNvSpPr>
            <a:spLocks noChangeAspect="1"/>
          </p:cNvSpPr>
          <p:nvPr/>
        </p:nvSpPr>
        <p:spPr>
          <a:xfrm>
            <a:off x="4138613" y="4657725"/>
            <a:ext cx="466725" cy="6143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23" name="直接连接符 649222"/>
          <p:cNvSpPr>
            <a:spLocks noChangeAspect="1"/>
          </p:cNvSpPr>
          <p:nvPr/>
        </p:nvSpPr>
        <p:spPr>
          <a:xfrm>
            <a:off x="4330700" y="3997325"/>
            <a:ext cx="3175"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24" name="任意多边形 649223"/>
          <p:cNvSpPr>
            <a:spLocks noChangeAspect="1"/>
          </p:cNvSpPr>
          <p:nvPr/>
        </p:nvSpPr>
        <p:spPr>
          <a:xfrm>
            <a:off x="4330700" y="3997325"/>
            <a:ext cx="58738" cy="68263"/>
          </a:xfrm>
          <a:custGeom>
            <a:avLst/>
            <a:gdLst/>
            <a:ahLst/>
            <a:cxnLst/>
            <a:rect l="0" t="0" r="0" b="0"/>
            <a:pathLst>
              <a:path w="186" h="217">
                <a:moveTo>
                  <a:pt x="0" y="47"/>
                </a:moveTo>
                <a:lnTo>
                  <a:pt x="31" y="15"/>
                </a:lnTo>
                <a:lnTo>
                  <a:pt x="62" y="0"/>
                </a:lnTo>
                <a:lnTo>
                  <a:pt x="108" y="0"/>
                </a:lnTo>
                <a:lnTo>
                  <a:pt x="139" y="15"/>
                </a:lnTo>
                <a:lnTo>
                  <a:pt x="170" y="47"/>
                </a:lnTo>
                <a:lnTo>
                  <a:pt x="186" y="93"/>
                </a:lnTo>
                <a:lnTo>
                  <a:pt x="186" y="124"/>
                </a:lnTo>
                <a:lnTo>
                  <a:pt x="170" y="171"/>
                </a:lnTo>
                <a:lnTo>
                  <a:pt x="139" y="202"/>
                </a:lnTo>
                <a:lnTo>
                  <a:pt x="108" y="217"/>
                </a:lnTo>
                <a:lnTo>
                  <a:pt x="62" y="217"/>
                </a:lnTo>
                <a:lnTo>
                  <a:pt x="31" y="202"/>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25" name="任意多边形 649224"/>
          <p:cNvSpPr>
            <a:spLocks noChangeAspect="1"/>
          </p:cNvSpPr>
          <p:nvPr/>
        </p:nvSpPr>
        <p:spPr>
          <a:xfrm>
            <a:off x="4424363" y="3943350"/>
            <a:ext cx="9525" cy="30163"/>
          </a:xfrm>
          <a:custGeom>
            <a:avLst/>
            <a:gdLst/>
            <a:ahLst/>
            <a:cxnLst/>
            <a:rect l="0" t="0" r="0" b="0"/>
            <a:pathLst>
              <a:path w="31" h="93">
                <a:moveTo>
                  <a:pt x="31" y="16"/>
                </a:moveTo>
                <a:lnTo>
                  <a:pt x="16" y="31"/>
                </a:lnTo>
                <a:lnTo>
                  <a:pt x="0" y="16"/>
                </a:lnTo>
                <a:lnTo>
                  <a:pt x="16" y="0"/>
                </a:lnTo>
                <a:lnTo>
                  <a:pt x="31" y="16"/>
                </a:lnTo>
                <a:lnTo>
                  <a:pt x="31" y="47"/>
                </a:lnTo>
                <a:lnTo>
                  <a:pt x="16"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26" name="直接连接符 649225"/>
          <p:cNvSpPr>
            <a:spLocks noChangeAspect="1"/>
          </p:cNvSpPr>
          <p:nvPr/>
        </p:nvSpPr>
        <p:spPr>
          <a:xfrm>
            <a:off x="4138613" y="4657725"/>
            <a:ext cx="90805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27" name="直接连接符 649226"/>
          <p:cNvSpPr>
            <a:spLocks noChangeAspect="1"/>
          </p:cNvSpPr>
          <p:nvPr/>
        </p:nvSpPr>
        <p:spPr>
          <a:xfrm flipH="1">
            <a:off x="4138613" y="4283075"/>
            <a:ext cx="46672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28" name="直接连接符 649227"/>
          <p:cNvSpPr>
            <a:spLocks noChangeAspect="1"/>
          </p:cNvSpPr>
          <p:nvPr/>
        </p:nvSpPr>
        <p:spPr>
          <a:xfrm>
            <a:off x="4138613" y="3819525"/>
            <a:ext cx="46672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29" name="直接连接符 649228"/>
          <p:cNvSpPr>
            <a:spLocks noChangeAspect="1"/>
          </p:cNvSpPr>
          <p:nvPr/>
        </p:nvSpPr>
        <p:spPr>
          <a:xfrm>
            <a:off x="4364038" y="2038350"/>
            <a:ext cx="1587" cy="114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30" name="任意多边形 649229"/>
          <p:cNvSpPr>
            <a:spLocks noChangeAspect="1"/>
          </p:cNvSpPr>
          <p:nvPr/>
        </p:nvSpPr>
        <p:spPr>
          <a:xfrm>
            <a:off x="4364038" y="2038350"/>
            <a:ext cx="63500" cy="74613"/>
          </a:xfrm>
          <a:custGeom>
            <a:avLst/>
            <a:gdLst/>
            <a:ahLst/>
            <a:cxnLst/>
            <a:rect l="0" t="0" r="0" b="0"/>
            <a:pathLst>
              <a:path w="206" h="241">
                <a:moveTo>
                  <a:pt x="0" y="52"/>
                </a:moveTo>
                <a:lnTo>
                  <a:pt x="34" y="17"/>
                </a:lnTo>
                <a:lnTo>
                  <a:pt x="68" y="0"/>
                </a:lnTo>
                <a:lnTo>
                  <a:pt x="120" y="0"/>
                </a:lnTo>
                <a:lnTo>
                  <a:pt x="155" y="17"/>
                </a:lnTo>
                <a:lnTo>
                  <a:pt x="189" y="52"/>
                </a:lnTo>
                <a:lnTo>
                  <a:pt x="206" y="104"/>
                </a:lnTo>
                <a:lnTo>
                  <a:pt x="206" y="138"/>
                </a:lnTo>
                <a:lnTo>
                  <a:pt x="189" y="190"/>
                </a:lnTo>
                <a:lnTo>
                  <a:pt x="155" y="224"/>
                </a:lnTo>
                <a:lnTo>
                  <a:pt x="120" y="241"/>
                </a:lnTo>
                <a:lnTo>
                  <a:pt x="68" y="241"/>
                </a:lnTo>
                <a:lnTo>
                  <a:pt x="34"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31" name="任意多边形 649230"/>
          <p:cNvSpPr>
            <a:spLocks noChangeAspect="1"/>
          </p:cNvSpPr>
          <p:nvPr/>
        </p:nvSpPr>
        <p:spPr>
          <a:xfrm>
            <a:off x="4465638" y="1979613"/>
            <a:ext cx="11112" cy="31750"/>
          </a:xfrm>
          <a:custGeom>
            <a:avLst/>
            <a:gdLst/>
            <a:ahLst/>
            <a:cxnLst/>
            <a:rect l="0" t="0" r="0" b="0"/>
            <a:pathLst>
              <a:path w="34" h="103">
                <a:moveTo>
                  <a:pt x="34" y="17"/>
                </a:moveTo>
                <a:lnTo>
                  <a:pt x="17" y="34"/>
                </a:lnTo>
                <a:lnTo>
                  <a:pt x="0" y="17"/>
                </a:lnTo>
                <a:lnTo>
                  <a:pt x="17" y="0"/>
                </a:lnTo>
                <a:lnTo>
                  <a:pt x="34" y="17"/>
                </a:lnTo>
                <a:lnTo>
                  <a:pt x="34"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32" name="直接连接符 649231"/>
          <p:cNvSpPr>
            <a:spLocks noChangeAspect="1"/>
          </p:cNvSpPr>
          <p:nvPr/>
        </p:nvSpPr>
        <p:spPr>
          <a:xfrm flipH="1">
            <a:off x="4308475" y="2298700"/>
            <a:ext cx="369888"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33" name="直接连接符 649232"/>
          <p:cNvSpPr>
            <a:spLocks noChangeAspect="1"/>
          </p:cNvSpPr>
          <p:nvPr/>
        </p:nvSpPr>
        <p:spPr>
          <a:xfrm flipH="1">
            <a:off x="4308475" y="1787525"/>
            <a:ext cx="369888"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34" name="直接连接符 649233"/>
          <p:cNvSpPr>
            <a:spLocks noChangeAspect="1"/>
          </p:cNvSpPr>
          <p:nvPr/>
        </p:nvSpPr>
        <p:spPr>
          <a:xfrm flipH="1" flipV="1">
            <a:off x="4308475" y="2298700"/>
            <a:ext cx="511175" cy="5127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35" name="直接连接符 649234"/>
          <p:cNvSpPr>
            <a:spLocks noChangeAspect="1"/>
          </p:cNvSpPr>
          <p:nvPr/>
        </p:nvSpPr>
        <p:spPr>
          <a:xfrm flipH="1" flipV="1">
            <a:off x="4308475" y="1787525"/>
            <a:ext cx="511175" cy="511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36" name="直接连接符 649235"/>
          <p:cNvSpPr>
            <a:spLocks noChangeAspect="1"/>
          </p:cNvSpPr>
          <p:nvPr/>
        </p:nvSpPr>
        <p:spPr>
          <a:xfrm flipH="1">
            <a:off x="4025900" y="1646238"/>
            <a:ext cx="1220788" cy="15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37" name="直接连接符 649236"/>
          <p:cNvSpPr>
            <a:spLocks noChangeAspect="1"/>
          </p:cNvSpPr>
          <p:nvPr/>
        </p:nvSpPr>
        <p:spPr>
          <a:xfrm flipH="1">
            <a:off x="4025900" y="2640013"/>
            <a:ext cx="793750" cy="1587"/>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238" name="直接连接符 649237"/>
          <p:cNvSpPr>
            <a:spLocks noChangeAspect="1"/>
          </p:cNvSpPr>
          <p:nvPr/>
        </p:nvSpPr>
        <p:spPr>
          <a:xfrm flipH="1" flipV="1">
            <a:off x="4025900" y="2640013"/>
            <a:ext cx="749300" cy="754062"/>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39" name="直接连接符 649238"/>
          <p:cNvSpPr>
            <a:spLocks noChangeAspect="1"/>
          </p:cNvSpPr>
          <p:nvPr/>
        </p:nvSpPr>
        <p:spPr>
          <a:xfrm flipH="1">
            <a:off x="304800" y="3524250"/>
            <a:ext cx="8532813"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0" name="直接连接符 649239"/>
          <p:cNvSpPr>
            <a:spLocks noChangeAspect="1"/>
          </p:cNvSpPr>
          <p:nvPr/>
        </p:nvSpPr>
        <p:spPr>
          <a:xfrm flipH="1">
            <a:off x="304800" y="5545138"/>
            <a:ext cx="8532813"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1" name="直接连接符 649240"/>
          <p:cNvSpPr>
            <a:spLocks noChangeAspect="1"/>
          </p:cNvSpPr>
          <p:nvPr/>
        </p:nvSpPr>
        <p:spPr>
          <a:xfrm flipH="1">
            <a:off x="304800" y="1501775"/>
            <a:ext cx="8532813"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2" name="直接连接符 649241"/>
          <p:cNvSpPr>
            <a:spLocks noChangeAspect="1"/>
          </p:cNvSpPr>
          <p:nvPr/>
        </p:nvSpPr>
        <p:spPr>
          <a:xfrm flipH="1">
            <a:off x="304800" y="6113463"/>
            <a:ext cx="8532813"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43" name="直接连接符 649242"/>
          <p:cNvSpPr>
            <a:spLocks noChangeAspect="1"/>
          </p:cNvSpPr>
          <p:nvPr/>
        </p:nvSpPr>
        <p:spPr>
          <a:xfrm>
            <a:off x="304800" y="990600"/>
            <a:ext cx="8532813"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44" name="直接连接符 649243"/>
          <p:cNvSpPr>
            <a:spLocks noChangeAspect="1"/>
          </p:cNvSpPr>
          <p:nvPr/>
        </p:nvSpPr>
        <p:spPr>
          <a:xfrm flipV="1">
            <a:off x="1073150" y="990600"/>
            <a:ext cx="1588" cy="51228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5" name="直接连接符 649244"/>
          <p:cNvSpPr>
            <a:spLocks noChangeAspect="1"/>
          </p:cNvSpPr>
          <p:nvPr/>
        </p:nvSpPr>
        <p:spPr>
          <a:xfrm>
            <a:off x="304800" y="990600"/>
            <a:ext cx="1588" cy="5122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46" name="直接连接符 649245"/>
          <p:cNvSpPr/>
          <p:nvPr/>
        </p:nvSpPr>
        <p:spPr>
          <a:xfrm>
            <a:off x="2397125" y="3709988"/>
            <a:ext cx="0" cy="16319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7" name="直接连接符 649246"/>
          <p:cNvSpPr>
            <a:spLocks noChangeAspect="1"/>
          </p:cNvSpPr>
          <p:nvPr/>
        </p:nvSpPr>
        <p:spPr>
          <a:xfrm>
            <a:off x="2392363" y="4432300"/>
            <a:ext cx="922337" cy="9223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8" name="直接连接符 649247"/>
          <p:cNvSpPr>
            <a:spLocks noChangeAspect="1"/>
          </p:cNvSpPr>
          <p:nvPr/>
        </p:nvSpPr>
        <p:spPr>
          <a:xfrm>
            <a:off x="3208338" y="4279900"/>
            <a:ext cx="1587" cy="9652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49" name="直接连接符 649248"/>
          <p:cNvSpPr>
            <a:spLocks noChangeAspect="1"/>
          </p:cNvSpPr>
          <p:nvPr/>
        </p:nvSpPr>
        <p:spPr>
          <a:xfrm flipV="1">
            <a:off x="1724025" y="4629150"/>
            <a:ext cx="1588" cy="6159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50" name="直接连接符 649249"/>
          <p:cNvSpPr>
            <a:spLocks noChangeAspect="1"/>
          </p:cNvSpPr>
          <p:nvPr/>
        </p:nvSpPr>
        <p:spPr>
          <a:xfrm flipV="1">
            <a:off x="2184400" y="4629150"/>
            <a:ext cx="3175" cy="6159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51" name="直接连接符 649250"/>
          <p:cNvSpPr>
            <a:spLocks noChangeAspect="1"/>
          </p:cNvSpPr>
          <p:nvPr/>
        </p:nvSpPr>
        <p:spPr>
          <a:xfrm flipV="1">
            <a:off x="3660775" y="990600"/>
            <a:ext cx="1588" cy="45545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52" name="直接连接符 649251"/>
          <p:cNvSpPr>
            <a:spLocks noChangeAspect="1"/>
          </p:cNvSpPr>
          <p:nvPr/>
        </p:nvSpPr>
        <p:spPr>
          <a:xfrm>
            <a:off x="2184400" y="5245100"/>
            <a:ext cx="1023938"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53" name="直接连接符 649252"/>
          <p:cNvSpPr>
            <a:spLocks noChangeAspect="1"/>
          </p:cNvSpPr>
          <p:nvPr/>
        </p:nvSpPr>
        <p:spPr>
          <a:xfrm flipH="1">
            <a:off x="1724025" y="5245100"/>
            <a:ext cx="46037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54" name="直接连接符 649253"/>
          <p:cNvSpPr>
            <a:spLocks noChangeAspect="1"/>
          </p:cNvSpPr>
          <p:nvPr/>
        </p:nvSpPr>
        <p:spPr>
          <a:xfrm>
            <a:off x="1863725" y="4822825"/>
            <a:ext cx="1588"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55" name="任意多边形 649254"/>
          <p:cNvSpPr>
            <a:spLocks noChangeAspect="1"/>
          </p:cNvSpPr>
          <p:nvPr/>
        </p:nvSpPr>
        <p:spPr>
          <a:xfrm>
            <a:off x="1863725" y="4822825"/>
            <a:ext cx="58738" cy="66675"/>
          </a:xfrm>
          <a:custGeom>
            <a:avLst/>
            <a:gdLst/>
            <a:ahLst/>
            <a:cxnLst/>
            <a:rect l="0" t="0" r="0" b="0"/>
            <a:pathLst>
              <a:path w="186" h="218">
                <a:moveTo>
                  <a:pt x="0" y="48"/>
                </a:moveTo>
                <a:lnTo>
                  <a:pt x="31" y="16"/>
                </a:lnTo>
                <a:lnTo>
                  <a:pt x="62" y="0"/>
                </a:lnTo>
                <a:lnTo>
                  <a:pt x="109" y="0"/>
                </a:lnTo>
                <a:lnTo>
                  <a:pt x="140" y="16"/>
                </a:lnTo>
                <a:lnTo>
                  <a:pt x="171" y="48"/>
                </a:lnTo>
                <a:lnTo>
                  <a:pt x="186" y="94"/>
                </a:lnTo>
                <a:lnTo>
                  <a:pt x="186" y="125"/>
                </a:lnTo>
                <a:lnTo>
                  <a:pt x="171" y="172"/>
                </a:lnTo>
                <a:lnTo>
                  <a:pt x="140" y="203"/>
                </a:lnTo>
                <a:lnTo>
                  <a:pt x="109" y="218"/>
                </a:lnTo>
                <a:lnTo>
                  <a:pt x="62" y="218"/>
                </a:lnTo>
                <a:lnTo>
                  <a:pt x="31" y="203"/>
                </a:lnTo>
                <a:lnTo>
                  <a:pt x="0" y="172"/>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56" name="任意多边形 649255"/>
          <p:cNvSpPr>
            <a:spLocks noChangeAspect="1"/>
          </p:cNvSpPr>
          <p:nvPr/>
        </p:nvSpPr>
        <p:spPr>
          <a:xfrm>
            <a:off x="2327275" y="5368925"/>
            <a:ext cx="77788" cy="49213"/>
          </a:xfrm>
          <a:custGeom>
            <a:avLst/>
            <a:gdLst/>
            <a:ahLst/>
            <a:cxnLst/>
            <a:rect l="0" t="0" r="0" b="0"/>
            <a:pathLst>
              <a:path w="248" h="155">
                <a:moveTo>
                  <a:pt x="0" y="0"/>
                </a:moveTo>
                <a:lnTo>
                  <a:pt x="124" y="155"/>
                </a:lnTo>
                <a:lnTo>
                  <a:pt x="2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57" name="直接连接符 649256"/>
          <p:cNvSpPr>
            <a:spLocks noChangeAspect="1"/>
          </p:cNvSpPr>
          <p:nvPr/>
        </p:nvSpPr>
        <p:spPr>
          <a:xfrm>
            <a:off x="2366963" y="5418138"/>
            <a:ext cx="1587" cy="539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58" name="直接连接符 649257"/>
          <p:cNvSpPr>
            <a:spLocks noChangeAspect="1"/>
          </p:cNvSpPr>
          <p:nvPr/>
        </p:nvSpPr>
        <p:spPr>
          <a:xfrm flipV="1">
            <a:off x="2424113" y="5414963"/>
            <a:ext cx="3175" cy="57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59" name="直接连接符 649258"/>
          <p:cNvSpPr>
            <a:spLocks noChangeAspect="1"/>
          </p:cNvSpPr>
          <p:nvPr/>
        </p:nvSpPr>
        <p:spPr>
          <a:xfrm>
            <a:off x="2462213" y="5414963"/>
            <a:ext cx="1587" cy="57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0" name="直接连接符 649259"/>
          <p:cNvSpPr>
            <a:spLocks noChangeAspect="1"/>
          </p:cNvSpPr>
          <p:nvPr/>
        </p:nvSpPr>
        <p:spPr>
          <a:xfrm>
            <a:off x="2424113" y="5441950"/>
            <a:ext cx="3810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1" name="直接连接符 649260"/>
          <p:cNvSpPr>
            <a:spLocks noChangeAspect="1"/>
          </p:cNvSpPr>
          <p:nvPr/>
        </p:nvSpPr>
        <p:spPr>
          <a:xfrm>
            <a:off x="4098925" y="5018088"/>
            <a:ext cx="1588"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2" name="任意多边形 649261"/>
          <p:cNvSpPr>
            <a:spLocks noChangeAspect="1"/>
          </p:cNvSpPr>
          <p:nvPr/>
        </p:nvSpPr>
        <p:spPr>
          <a:xfrm>
            <a:off x="4098925" y="5018088"/>
            <a:ext cx="58738" cy="68262"/>
          </a:xfrm>
          <a:custGeom>
            <a:avLst/>
            <a:gdLst/>
            <a:ahLst/>
            <a:cxnLst/>
            <a:rect l="0" t="0" r="0" b="0"/>
            <a:pathLst>
              <a:path w="186" h="217">
                <a:moveTo>
                  <a:pt x="0" y="46"/>
                </a:moveTo>
                <a:lnTo>
                  <a:pt x="31" y="15"/>
                </a:lnTo>
                <a:lnTo>
                  <a:pt x="62" y="0"/>
                </a:lnTo>
                <a:lnTo>
                  <a:pt x="108" y="0"/>
                </a:lnTo>
                <a:lnTo>
                  <a:pt x="139" y="15"/>
                </a:lnTo>
                <a:lnTo>
                  <a:pt x="170" y="46"/>
                </a:lnTo>
                <a:lnTo>
                  <a:pt x="186" y="93"/>
                </a:lnTo>
                <a:lnTo>
                  <a:pt x="186" y="124"/>
                </a:lnTo>
                <a:lnTo>
                  <a:pt x="170" y="170"/>
                </a:lnTo>
                <a:lnTo>
                  <a:pt x="139" y="201"/>
                </a:lnTo>
                <a:lnTo>
                  <a:pt x="108"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63" name="直接连接符 649262"/>
          <p:cNvSpPr>
            <a:spLocks noChangeAspect="1"/>
          </p:cNvSpPr>
          <p:nvPr/>
        </p:nvSpPr>
        <p:spPr>
          <a:xfrm flipH="1">
            <a:off x="4264025" y="4940300"/>
            <a:ext cx="90488" cy="936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4" name="直接连接符 649263"/>
          <p:cNvSpPr>
            <a:spLocks noChangeAspect="1"/>
          </p:cNvSpPr>
          <p:nvPr/>
        </p:nvSpPr>
        <p:spPr>
          <a:xfrm flipH="1">
            <a:off x="1593850" y="4433888"/>
            <a:ext cx="1785938"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5" name="直接连接符 649264"/>
          <p:cNvSpPr>
            <a:spLocks noChangeAspect="1"/>
          </p:cNvSpPr>
          <p:nvPr/>
        </p:nvSpPr>
        <p:spPr>
          <a:xfrm flipH="1">
            <a:off x="2593975" y="4279900"/>
            <a:ext cx="614363" cy="3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66" name="直接连接符 649265"/>
          <p:cNvSpPr>
            <a:spLocks noChangeAspect="1"/>
          </p:cNvSpPr>
          <p:nvPr/>
        </p:nvSpPr>
        <p:spPr>
          <a:xfrm flipH="1">
            <a:off x="2593975" y="3819525"/>
            <a:ext cx="614363"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67" name="直接连接符 649266"/>
          <p:cNvSpPr>
            <a:spLocks noChangeAspect="1"/>
          </p:cNvSpPr>
          <p:nvPr/>
        </p:nvSpPr>
        <p:spPr>
          <a:xfrm>
            <a:off x="2209800" y="2060575"/>
            <a:ext cx="581025"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8" name="直接连接符 649267"/>
          <p:cNvSpPr>
            <a:spLocks noChangeAspect="1"/>
          </p:cNvSpPr>
          <p:nvPr/>
        </p:nvSpPr>
        <p:spPr>
          <a:xfrm>
            <a:off x="2506663" y="2357438"/>
            <a:ext cx="569912"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69" name="直接连接符 649268"/>
          <p:cNvSpPr/>
          <p:nvPr/>
        </p:nvSpPr>
        <p:spPr>
          <a:xfrm flipH="1">
            <a:off x="2051050" y="2811463"/>
            <a:ext cx="1025525"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70" name="直接连接符 649269"/>
          <p:cNvSpPr>
            <a:spLocks noChangeAspect="1"/>
          </p:cNvSpPr>
          <p:nvPr/>
        </p:nvSpPr>
        <p:spPr>
          <a:xfrm flipH="1">
            <a:off x="2090738" y="3394075"/>
            <a:ext cx="1222375" cy="1588"/>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71" name="直接连接符 649270"/>
          <p:cNvSpPr>
            <a:spLocks noChangeAspect="1"/>
          </p:cNvSpPr>
          <p:nvPr/>
        </p:nvSpPr>
        <p:spPr>
          <a:xfrm flipH="1" flipV="1">
            <a:off x="2562225" y="1646238"/>
            <a:ext cx="750888" cy="7508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72" name="直接连接符 649271"/>
          <p:cNvSpPr>
            <a:spLocks noChangeAspect="1"/>
          </p:cNvSpPr>
          <p:nvPr/>
        </p:nvSpPr>
        <p:spPr>
          <a:xfrm flipH="1" flipV="1">
            <a:off x="2562225" y="2640013"/>
            <a:ext cx="750888" cy="754062"/>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273" name="直接连接符 649272"/>
          <p:cNvSpPr>
            <a:spLocks noChangeAspect="1"/>
          </p:cNvSpPr>
          <p:nvPr/>
        </p:nvSpPr>
        <p:spPr>
          <a:xfrm flipH="1" flipV="1">
            <a:off x="1533525" y="2295525"/>
            <a:ext cx="220663" cy="2206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74" name="直接连接符 649273"/>
          <p:cNvSpPr>
            <a:spLocks noChangeAspect="1"/>
          </p:cNvSpPr>
          <p:nvPr/>
        </p:nvSpPr>
        <p:spPr>
          <a:xfrm flipV="1">
            <a:off x="1754188" y="2060575"/>
            <a:ext cx="455612" cy="45561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75" name="直接连接符 649274"/>
          <p:cNvSpPr/>
          <p:nvPr/>
        </p:nvSpPr>
        <p:spPr>
          <a:xfrm flipH="1">
            <a:off x="2051050" y="2357438"/>
            <a:ext cx="455613" cy="45720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76" name="直接连接符 649275"/>
          <p:cNvSpPr>
            <a:spLocks noChangeAspect="1"/>
          </p:cNvSpPr>
          <p:nvPr/>
        </p:nvSpPr>
        <p:spPr>
          <a:xfrm flipV="1">
            <a:off x="2500313" y="2357438"/>
            <a:ext cx="1587" cy="7969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77" name="直接连接符 649276"/>
          <p:cNvSpPr>
            <a:spLocks noChangeAspect="1"/>
          </p:cNvSpPr>
          <p:nvPr/>
        </p:nvSpPr>
        <p:spPr>
          <a:xfrm flipV="1">
            <a:off x="2562225" y="1646238"/>
            <a:ext cx="1588" cy="993775"/>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278" name="直接连接符 649277"/>
          <p:cNvSpPr>
            <a:spLocks noChangeAspect="1"/>
          </p:cNvSpPr>
          <p:nvPr/>
        </p:nvSpPr>
        <p:spPr>
          <a:xfrm flipV="1">
            <a:off x="1339850" y="1646238"/>
            <a:ext cx="1588" cy="993775"/>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79" name="直接连接符 649278"/>
          <p:cNvSpPr>
            <a:spLocks noChangeAspect="1"/>
          </p:cNvSpPr>
          <p:nvPr/>
        </p:nvSpPr>
        <p:spPr>
          <a:xfrm flipH="1" flipV="1">
            <a:off x="1871663" y="3957638"/>
            <a:ext cx="87312" cy="730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80" name="直接连接符 649279"/>
          <p:cNvSpPr>
            <a:spLocks noChangeAspect="1"/>
          </p:cNvSpPr>
          <p:nvPr/>
        </p:nvSpPr>
        <p:spPr>
          <a:xfrm flipH="1">
            <a:off x="1724025" y="4279900"/>
            <a:ext cx="460375"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81" name="直接连接符 649280"/>
          <p:cNvSpPr>
            <a:spLocks noChangeAspect="1"/>
          </p:cNvSpPr>
          <p:nvPr/>
        </p:nvSpPr>
        <p:spPr>
          <a:xfrm flipV="1">
            <a:off x="1724025" y="3819525"/>
            <a:ext cx="460375"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82" name="直接连接符 649281"/>
          <p:cNvSpPr>
            <a:spLocks noChangeAspect="1"/>
          </p:cNvSpPr>
          <p:nvPr/>
        </p:nvSpPr>
        <p:spPr>
          <a:xfrm flipH="1">
            <a:off x="1724025" y="4629150"/>
            <a:ext cx="46037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83" name="直接连接符 649282"/>
          <p:cNvSpPr>
            <a:spLocks noChangeAspect="1"/>
          </p:cNvSpPr>
          <p:nvPr/>
        </p:nvSpPr>
        <p:spPr>
          <a:xfrm flipH="1" flipV="1">
            <a:off x="1762125" y="2509838"/>
            <a:ext cx="296863" cy="2952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84" name="直接连接符 649283"/>
          <p:cNvSpPr>
            <a:spLocks noChangeAspect="1"/>
          </p:cNvSpPr>
          <p:nvPr/>
        </p:nvSpPr>
        <p:spPr>
          <a:xfrm flipH="1" flipV="1">
            <a:off x="1754188" y="2857500"/>
            <a:ext cx="296862" cy="296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85" name="直接连接符 649284"/>
          <p:cNvSpPr>
            <a:spLocks noChangeAspect="1"/>
          </p:cNvSpPr>
          <p:nvPr/>
        </p:nvSpPr>
        <p:spPr>
          <a:xfrm flipH="1">
            <a:off x="1754188" y="2857500"/>
            <a:ext cx="455612"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286" name="直接连接符 649285"/>
          <p:cNvSpPr>
            <a:spLocks noChangeAspect="1"/>
          </p:cNvSpPr>
          <p:nvPr/>
        </p:nvSpPr>
        <p:spPr>
          <a:xfrm flipH="1" flipV="1">
            <a:off x="1339850" y="2640013"/>
            <a:ext cx="750888" cy="754062"/>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287" name="直接连接符 649286"/>
          <p:cNvSpPr>
            <a:spLocks noChangeAspect="1"/>
          </p:cNvSpPr>
          <p:nvPr/>
        </p:nvSpPr>
        <p:spPr>
          <a:xfrm flipV="1">
            <a:off x="1471613" y="4365625"/>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88" name="直接连接符 649287"/>
          <p:cNvSpPr>
            <a:spLocks noChangeAspect="1"/>
          </p:cNvSpPr>
          <p:nvPr/>
        </p:nvSpPr>
        <p:spPr>
          <a:xfrm>
            <a:off x="1471613" y="4365625"/>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89" name="直接连接符 649288"/>
          <p:cNvSpPr>
            <a:spLocks noChangeAspect="1"/>
          </p:cNvSpPr>
          <p:nvPr/>
        </p:nvSpPr>
        <p:spPr>
          <a:xfrm>
            <a:off x="1724025" y="4279900"/>
            <a:ext cx="1588" cy="3492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90" name="直接连接符 649289"/>
          <p:cNvSpPr>
            <a:spLocks noChangeAspect="1"/>
          </p:cNvSpPr>
          <p:nvPr/>
        </p:nvSpPr>
        <p:spPr>
          <a:xfrm>
            <a:off x="1801813" y="3857625"/>
            <a:ext cx="1587" cy="1031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91" name="任意多边形 649290"/>
          <p:cNvSpPr>
            <a:spLocks noChangeAspect="1"/>
          </p:cNvSpPr>
          <p:nvPr/>
        </p:nvSpPr>
        <p:spPr>
          <a:xfrm>
            <a:off x="1801813" y="3857625"/>
            <a:ext cx="58737" cy="69850"/>
          </a:xfrm>
          <a:custGeom>
            <a:avLst/>
            <a:gdLst/>
            <a:ahLst/>
            <a:cxnLst/>
            <a:rect l="0" t="0" r="0" b="0"/>
            <a:pathLst>
              <a:path w="186" h="218">
                <a:moveTo>
                  <a:pt x="0" y="47"/>
                </a:moveTo>
                <a:lnTo>
                  <a:pt x="31" y="16"/>
                </a:lnTo>
                <a:lnTo>
                  <a:pt x="62" y="0"/>
                </a:lnTo>
                <a:lnTo>
                  <a:pt x="109" y="0"/>
                </a:lnTo>
                <a:lnTo>
                  <a:pt x="140" y="16"/>
                </a:lnTo>
                <a:lnTo>
                  <a:pt x="171" y="47"/>
                </a:lnTo>
                <a:lnTo>
                  <a:pt x="186" y="93"/>
                </a:lnTo>
                <a:lnTo>
                  <a:pt x="186" y="124"/>
                </a:lnTo>
                <a:lnTo>
                  <a:pt x="171" y="171"/>
                </a:lnTo>
                <a:lnTo>
                  <a:pt x="140" y="202"/>
                </a:lnTo>
                <a:lnTo>
                  <a:pt x="109" y="218"/>
                </a:lnTo>
                <a:lnTo>
                  <a:pt x="62" y="218"/>
                </a:lnTo>
                <a:lnTo>
                  <a:pt x="31" y="202"/>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92" name="任意多边形 649291"/>
          <p:cNvSpPr>
            <a:spLocks noChangeAspect="1"/>
          </p:cNvSpPr>
          <p:nvPr/>
        </p:nvSpPr>
        <p:spPr>
          <a:xfrm>
            <a:off x="1893888" y="3805238"/>
            <a:ext cx="9525" cy="30162"/>
          </a:xfrm>
          <a:custGeom>
            <a:avLst/>
            <a:gdLst/>
            <a:ahLst/>
            <a:cxnLst/>
            <a:rect l="0" t="0" r="0" b="0"/>
            <a:pathLst>
              <a:path w="31" h="93">
                <a:moveTo>
                  <a:pt x="31" y="15"/>
                </a:moveTo>
                <a:lnTo>
                  <a:pt x="15" y="31"/>
                </a:lnTo>
                <a:lnTo>
                  <a:pt x="0" y="15"/>
                </a:lnTo>
                <a:lnTo>
                  <a:pt x="15" y="0"/>
                </a:lnTo>
                <a:lnTo>
                  <a:pt x="31" y="15"/>
                </a:lnTo>
                <a:lnTo>
                  <a:pt x="31" y="46"/>
                </a:lnTo>
                <a:lnTo>
                  <a:pt x="15" y="77"/>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93" name="直接连接符 649292"/>
          <p:cNvSpPr>
            <a:spLocks noChangeAspect="1"/>
          </p:cNvSpPr>
          <p:nvPr/>
        </p:nvSpPr>
        <p:spPr>
          <a:xfrm flipH="1">
            <a:off x="1339850" y="2640013"/>
            <a:ext cx="541338" cy="1587"/>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294" name="直接连接符 649293"/>
          <p:cNvSpPr>
            <a:spLocks noChangeAspect="1"/>
          </p:cNvSpPr>
          <p:nvPr/>
        </p:nvSpPr>
        <p:spPr>
          <a:xfrm flipV="1">
            <a:off x="1754188" y="2516188"/>
            <a:ext cx="1587" cy="34131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95" name="任意多边形 649294"/>
          <p:cNvSpPr>
            <a:spLocks noChangeAspect="1"/>
          </p:cNvSpPr>
          <p:nvPr/>
        </p:nvSpPr>
        <p:spPr>
          <a:xfrm>
            <a:off x="2319338" y="3556000"/>
            <a:ext cx="68262" cy="101600"/>
          </a:xfrm>
          <a:custGeom>
            <a:avLst/>
            <a:gdLst/>
            <a:ahLst/>
            <a:cxnLst/>
            <a:rect l="0" t="0" r="0" b="0"/>
            <a:pathLst>
              <a:path w="217" h="326">
                <a:moveTo>
                  <a:pt x="0" y="0"/>
                </a:moveTo>
                <a:lnTo>
                  <a:pt x="217" y="0"/>
                </a:lnTo>
                <a:lnTo>
                  <a:pt x="0" y="326"/>
                </a:lnTo>
                <a:lnTo>
                  <a:pt x="217" y="32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296" name="直接连接符 649295"/>
          <p:cNvSpPr>
            <a:spLocks noChangeAspect="1"/>
          </p:cNvSpPr>
          <p:nvPr/>
        </p:nvSpPr>
        <p:spPr>
          <a:xfrm>
            <a:off x="2184400" y="4629150"/>
            <a:ext cx="409575"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97" name="直接连接符 649296"/>
          <p:cNvSpPr>
            <a:spLocks noChangeAspect="1"/>
          </p:cNvSpPr>
          <p:nvPr/>
        </p:nvSpPr>
        <p:spPr>
          <a:xfrm>
            <a:off x="2184400" y="4279900"/>
            <a:ext cx="409575"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298" name="直接连接符 649297"/>
          <p:cNvSpPr>
            <a:spLocks noChangeAspect="1"/>
          </p:cNvSpPr>
          <p:nvPr/>
        </p:nvSpPr>
        <p:spPr>
          <a:xfrm>
            <a:off x="2184400" y="3819525"/>
            <a:ext cx="3175" cy="460375"/>
          </a:xfrm>
          <a:prstGeom prst="line">
            <a:avLst/>
          </a:prstGeom>
          <a:ln w="0" cap="flat" cmpd="sng">
            <a:solidFill>
              <a:schemeClr val="tx1"/>
            </a:solidFill>
            <a:prstDash val="solid"/>
            <a:headEnd type="none" w="med" len="med"/>
            <a:tailEnd type="none" w="med" len="med"/>
          </a:ln>
        </p:spPr>
        <p:txBody>
          <a:bodyPr/>
          <a:lstStyle/>
          <a:p>
            <a:endParaRPr lang="zh-CN" altLang="en-US"/>
          </a:p>
        </p:txBody>
      </p:sp>
      <p:sp>
        <p:nvSpPr>
          <p:cNvPr id="649299" name="直接连接符 649298"/>
          <p:cNvSpPr>
            <a:spLocks noChangeAspect="1"/>
          </p:cNvSpPr>
          <p:nvPr/>
        </p:nvSpPr>
        <p:spPr>
          <a:xfrm>
            <a:off x="2184400" y="4279900"/>
            <a:ext cx="3175" cy="3492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00" name="直接连接符 649299"/>
          <p:cNvSpPr/>
          <p:nvPr/>
        </p:nvSpPr>
        <p:spPr>
          <a:xfrm flipV="1">
            <a:off x="2593975" y="3819525"/>
            <a:ext cx="0"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01" name="任意多边形 649300"/>
          <p:cNvSpPr>
            <a:spLocks noChangeAspect="1"/>
          </p:cNvSpPr>
          <p:nvPr/>
        </p:nvSpPr>
        <p:spPr>
          <a:xfrm>
            <a:off x="2428875" y="4294188"/>
            <a:ext cx="79375" cy="101600"/>
          </a:xfrm>
          <a:custGeom>
            <a:avLst/>
            <a:gdLst/>
            <a:ahLst/>
            <a:cxnLst/>
            <a:rect l="0" t="0" r="0" b="0"/>
            <a:pathLst>
              <a:path w="248" h="326">
                <a:moveTo>
                  <a:pt x="93" y="0"/>
                </a:moveTo>
                <a:lnTo>
                  <a:pt x="62" y="16"/>
                </a:lnTo>
                <a:lnTo>
                  <a:pt x="31" y="47"/>
                </a:lnTo>
                <a:lnTo>
                  <a:pt x="16" y="78"/>
                </a:lnTo>
                <a:lnTo>
                  <a:pt x="0" y="124"/>
                </a:lnTo>
                <a:lnTo>
                  <a:pt x="0" y="202"/>
                </a:lnTo>
                <a:lnTo>
                  <a:pt x="16" y="248"/>
                </a:lnTo>
                <a:lnTo>
                  <a:pt x="31" y="279"/>
                </a:lnTo>
                <a:lnTo>
                  <a:pt x="62" y="310"/>
                </a:lnTo>
                <a:lnTo>
                  <a:pt x="93" y="326"/>
                </a:lnTo>
                <a:lnTo>
                  <a:pt x="155" y="326"/>
                </a:lnTo>
                <a:lnTo>
                  <a:pt x="186" y="310"/>
                </a:lnTo>
                <a:lnTo>
                  <a:pt x="217" y="279"/>
                </a:lnTo>
                <a:lnTo>
                  <a:pt x="232" y="248"/>
                </a:lnTo>
                <a:lnTo>
                  <a:pt x="248" y="202"/>
                </a:lnTo>
                <a:lnTo>
                  <a:pt x="248" y="124"/>
                </a:lnTo>
                <a:lnTo>
                  <a:pt x="232" y="78"/>
                </a:lnTo>
                <a:lnTo>
                  <a:pt x="217" y="47"/>
                </a:lnTo>
                <a:lnTo>
                  <a:pt x="186" y="16"/>
                </a:lnTo>
                <a:lnTo>
                  <a:pt x="155" y="0"/>
                </a:lnTo>
                <a:lnTo>
                  <a:pt x="9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02" name="直接连接符 649301"/>
          <p:cNvSpPr>
            <a:spLocks noChangeAspect="1"/>
          </p:cNvSpPr>
          <p:nvPr/>
        </p:nvSpPr>
        <p:spPr>
          <a:xfrm>
            <a:off x="2593975" y="4279900"/>
            <a:ext cx="3175" cy="3492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03" name="直接连接符 649302"/>
          <p:cNvSpPr>
            <a:spLocks noChangeAspect="1"/>
          </p:cNvSpPr>
          <p:nvPr/>
        </p:nvSpPr>
        <p:spPr>
          <a:xfrm flipH="1" flipV="1">
            <a:off x="2209800" y="2857500"/>
            <a:ext cx="296863" cy="296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04" name="直接连接符 649303"/>
          <p:cNvSpPr>
            <a:spLocks noChangeAspect="1"/>
          </p:cNvSpPr>
          <p:nvPr/>
        </p:nvSpPr>
        <p:spPr>
          <a:xfrm flipH="1">
            <a:off x="2051050" y="3154363"/>
            <a:ext cx="455613"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05" name="直接连接符 649304"/>
          <p:cNvSpPr>
            <a:spLocks noChangeAspect="1"/>
          </p:cNvSpPr>
          <p:nvPr/>
        </p:nvSpPr>
        <p:spPr>
          <a:xfrm flipH="1">
            <a:off x="2220913" y="2640013"/>
            <a:ext cx="341312" cy="1587"/>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306" name="直接连接符 649305"/>
          <p:cNvSpPr>
            <a:spLocks noChangeAspect="1"/>
          </p:cNvSpPr>
          <p:nvPr/>
        </p:nvSpPr>
        <p:spPr>
          <a:xfrm>
            <a:off x="2124075" y="2936875"/>
            <a:ext cx="1588" cy="1127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07" name="任意多边形 649306"/>
          <p:cNvSpPr>
            <a:spLocks noChangeAspect="1"/>
          </p:cNvSpPr>
          <p:nvPr/>
        </p:nvSpPr>
        <p:spPr>
          <a:xfrm>
            <a:off x="2124075" y="2936875"/>
            <a:ext cx="66675" cy="74613"/>
          </a:xfrm>
          <a:custGeom>
            <a:avLst/>
            <a:gdLst/>
            <a:ahLst/>
            <a:cxnLst/>
            <a:rect l="0" t="0" r="0" b="0"/>
            <a:pathLst>
              <a:path w="207" h="241">
                <a:moveTo>
                  <a:pt x="0" y="51"/>
                </a:moveTo>
                <a:lnTo>
                  <a:pt x="35" y="17"/>
                </a:lnTo>
                <a:lnTo>
                  <a:pt x="69" y="0"/>
                </a:lnTo>
                <a:lnTo>
                  <a:pt x="121" y="0"/>
                </a:lnTo>
                <a:lnTo>
                  <a:pt x="155" y="17"/>
                </a:lnTo>
                <a:lnTo>
                  <a:pt x="190" y="51"/>
                </a:lnTo>
                <a:lnTo>
                  <a:pt x="207" y="103"/>
                </a:lnTo>
                <a:lnTo>
                  <a:pt x="207" y="137"/>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08" name="直接连接符 649307"/>
          <p:cNvSpPr>
            <a:spLocks noChangeAspect="1"/>
          </p:cNvSpPr>
          <p:nvPr/>
        </p:nvSpPr>
        <p:spPr>
          <a:xfrm flipV="1">
            <a:off x="2051050" y="2811463"/>
            <a:ext cx="1588" cy="3429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09" name="直接连接符 649308"/>
          <p:cNvSpPr>
            <a:spLocks noChangeAspect="1"/>
          </p:cNvSpPr>
          <p:nvPr/>
        </p:nvSpPr>
        <p:spPr>
          <a:xfrm flipH="1" flipV="1">
            <a:off x="2084388" y="3238500"/>
            <a:ext cx="79375" cy="809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10" name="直接连接符 649309"/>
          <p:cNvSpPr>
            <a:spLocks noChangeAspect="1"/>
          </p:cNvSpPr>
          <p:nvPr/>
        </p:nvSpPr>
        <p:spPr>
          <a:xfrm>
            <a:off x="2138363" y="3186113"/>
            <a:ext cx="80962" cy="793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11" name="直接连接符 649310"/>
          <p:cNvSpPr>
            <a:spLocks noChangeAspect="1"/>
          </p:cNvSpPr>
          <p:nvPr/>
        </p:nvSpPr>
        <p:spPr>
          <a:xfrm flipV="1">
            <a:off x="2122488" y="3224213"/>
            <a:ext cx="52387" cy="523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12" name="直接连接符 649311"/>
          <p:cNvSpPr>
            <a:spLocks noChangeAspect="1"/>
          </p:cNvSpPr>
          <p:nvPr/>
        </p:nvSpPr>
        <p:spPr>
          <a:xfrm flipV="1">
            <a:off x="1533525" y="1838325"/>
            <a:ext cx="455613" cy="45720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13" name="直接连接符 649312"/>
          <p:cNvSpPr>
            <a:spLocks noChangeAspect="1"/>
          </p:cNvSpPr>
          <p:nvPr/>
        </p:nvSpPr>
        <p:spPr>
          <a:xfrm flipH="1">
            <a:off x="1339850" y="1646238"/>
            <a:ext cx="1222375" cy="15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14" name="矩形 649313"/>
          <p:cNvSpPr>
            <a:spLocks noChangeAspect="1"/>
          </p:cNvSpPr>
          <p:nvPr/>
        </p:nvSpPr>
        <p:spPr>
          <a:xfrm>
            <a:off x="1828800" y="1079500"/>
            <a:ext cx="762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正垂面</a:t>
            </a:r>
            <a:endParaRPr lang="zh-CN" altLang="en-US" sz="2400" dirty="0">
              <a:latin typeface="Times New Roman" panose="02020603050405020304" pitchFamily="18" charset="0"/>
            </a:endParaRPr>
          </a:p>
        </p:txBody>
      </p:sp>
      <p:sp>
        <p:nvSpPr>
          <p:cNvPr id="649315" name="任意多边形 649314"/>
          <p:cNvSpPr>
            <a:spLocks noChangeAspect="1"/>
          </p:cNvSpPr>
          <p:nvPr/>
        </p:nvSpPr>
        <p:spPr>
          <a:xfrm>
            <a:off x="1430338" y="1709738"/>
            <a:ext cx="85725" cy="112712"/>
          </a:xfrm>
          <a:custGeom>
            <a:avLst/>
            <a:gdLst/>
            <a:ahLst/>
            <a:cxnLst/>
            <a:rect l="0" t="0" r="0" b="0"/>
            <a:pathLst>
              <a:path w="275" h="363">
                <a:moveTo>
                  <a:pt x="0" y="0"/>
                </a:moveTo>
                <a:lnTo>
                  <a:pt x="138" y="363"/>
                </a:lnTo>
                <a:lnTo>
                  <a:pt x="27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16" name="直接连接符 649315"/>
          <p:cNvSpPr>
            <a:spLocks noChangeAspect="1"/>
          </p:cNvSpPr>
          <p:nvPr/>
        </p:nvSpPr>
        <p:spPr>
          <a:xfrm flipH="1" flipV="1">
            <a:off x="1646238" y="2001838"/>
            <a:ext cx="96837" cy="841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17" name="直接连接符 649316"/>
          <p:cNvSpPr>
            <a:spLocks noChangeAspect="1"/>
          </p:cNvSpPr>
          <p:nvPr/>
        </p:nvSpPr>
        <p:spPr>
          <a:xfrm>
            <a:off x="1570038" y="1892300"/>
            <a:ext cx="1587" cy="114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18" name="任意多边形 649317"/>
          <p:cNvSpPr>
            <a:spLocks noChangeAspect="1"/>
          </p:cNvSpPr>
          <p:nvPr/>
        </p:nvSpPr>
        <p:spPr>
          <a:xfrm>
            <a:off x="1570038" y="1892300"/>
            <a:ext cx="63500" cy="76200"/>
          </a:xfrm>
          <a:custGeom>
            <a:avLst/>
            <a:gdLst/>
            <a:ahLst/>
            <a:cxnLst/>
            <a:rect l="0" t="0" r="0" b="0"/>
            <a:pathLst>
              <a:path w="207" h="241">
                <a:moveTo>
                  <a:pt x="0" y="51"/>
                </a:moveTo>
                <a:lnTo>
                  <a:pt x="34" y="17"/>
                </a:lnTo>
                <a:lnTo>
                  <a:pt x="69" y="0"/>
                </a:lnTo>
                <a:lnTo>
                  <a:pt x="121" y="0"/>
                </a:lnTo>
                <a:lnTo>
                  <a:pt x="155" y="17"/>
                </a:lnTo>
                <a:lnTo>
                  <a:pt x="189" y="51"/>
                </a:lnTo>
                <a:lnTo>
                  <a:pt x="207" y="103"/>
                </a:lnTo>
                <a:lnTo>
                  <a:pt x="207" y="138"/>
                </a:lnTo>
                <a:lnTo>
                  <a:pt x="189" y="189"/>
                </a:lnTo>
                <a:lnTo>
                  <a:pt x="155" y="224"/>
                </a:lnTo>
                <a:lnTo>
                  <a:pt x="121" y="241"/>
                </a:lnTo>
                <a:lnTo>
                  <a:pt x="69" y="241"/>
                </a:lnTo>
                <a:lnTo>
                  <a:pt x="34"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19" name="任意多边形 649318"/>
          <p:cNvSpPr>
            <a:spLocks noChangeAspect="1"/>
          </p:cNvSpPr>
          <p:nvPr/>
        </p:nvSpPr>
        <p:spPr>
          <a:xfrm>
            <a:off x="1671638" y="1831975"/>
            <a:ext cx="11112" cy="31750"/>
          </a:xfrm>
          <a:custGeom>
            <a:avLst/>
            <a:gdLst/>
            <a:ahLst/>
            <a:cxnLst/>
            <a:rect l="0" t="0" r="0" b="0"/>
            <a:pathLst>
              <a:path w="35" h="104">
                <a:moveTo>
                  <a:pt x="35" y="18"/>
                </a:moveTo>
                <a:lnTo>
                  <a:pt x="17" y="35"/>
                </a:lnTo>
                <a:lnTo>
                  <a:pt x="0" y="18"/>
                </a:lnTo>
                <a:lnTo>
                  <a:pt x="17" y="0"/>
                </a:lnTo>
                <a:lnTo>
                  <a:pt x="35" y="18"/>
                </a:lnTo>
                <a:lnTo>
                  <a:pt x="35" y="52"/>
                </a:lnTo>
                <a:lnTo>
                  <a:pt x="17" y="86"/>
                </a:lnTo>
                <a:lnTo>
                  <a:pt x="0" y="104"/>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20" name="直接连接符 649319"/>
          <p:cNvSpPr>
            <a:spLocks noChangeAspect="1"/>
          </p:cNvSpPr>
          <p:nvPr/>
        </p:nvSpPr>
        <p:spPr>
          <a:xfrm flipH="1" flipV="1">
            <a:off x="2205038" y="2057400"/>
            <a:ext cx="296862" cy="296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21" name="直接连接符 649320"/>
          <p:cNvSpPr>
            <a:spLocks noChangeAspect="1"/>
          </p:cNvSpPr>
          <p:nvPr/>
        </p:nvSpPr>
        <p:spPr>
          <a:xfrm flipH="1" flipV="1">
            <a:off x="1989138" y="1838325"/>
            <a:ext cx="220662" cy="2222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22" name="直接连接符 649321"/>
          <p:cNvSpPr>
            <a:spLocks noChangeAspect="1"/>
          </p:cNvSpPr>
          <p:nvPr/>
        </p:nvSpPr>
        <p:spPr>
          <a:xfrm flipV="1">
            <a:off x="3076575" y="2357438"/>
            <a:ext cx="1588" cy="4540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23" name="直接连接符 649322"/>
          <p:cNvSpPr>
            <a:spLocks noChangeAspect="1"/>
          </p:cNvSpPr>
          <p:nvPr/>
        </p:nvSpPr>
        <p:spPr>
          <a:xfrm flipV="1">
            <a:off x="2790825" y="2060575"/>
            <a:ext cx="1588" cy="4667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24" name="直接连接符 649323"/>
          <p:cNvSpPr>
            <a:spLocks noChangeAspect="1"/>
          </p:cNvSpPr>
          <p:nvPr/>
        </p:nvSpPr>
        <p:spPr>
          <a:xfrm flipV="1">
            <a:off x="4025900" y="1646238"/>
            <a:ext cx="1588" cy="993775"/>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25" name="直接连接符 649324"/>
          <p:cNvSpPr>
            <a:spLocks noChangeAspect="1"/>
          </p:cNvSpPr>
          <p:nvPr/>
        </p:nvSpPr>
        <p:spPr>
          <a:xfrm>
            <a:off x="2847975" y="4003675"/>
            <a:ext cx="1588"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26" name="任意多边形 649325"/>
          <p:cNvSpPr>
            <a:spLocks noChangeAspect="1"/>
          </p:cNvSpPr>
          <p:nvPr/>
        </p:nvSpPr>
        <p:spPr>
          <a:xfrm>
            <a:off x="2847975" y="4003675"/>
            <a:ext cx="58738" cy="66675"/>
          </a:xfrm>
          <a:custGeom>
            <a:avLst/>
            <a:gdLst/>
            <a:ahLst/>
            <a:cxnLst/>
            <a:rect l="0" t="0" r="0" b="0"/>
            <a:pathLst>
              <a:path w="186" h="217">
                <a:moveTo>
                  <a:pt x="0" y="46"/>
                </a:moveTo>
                <a:lnTo>
                  <a:pt x="31" y="15"/>
                </a:lnTo>
                <a:lnTo>
                  <a:pt x="62" y="0"/>
                </a:lnTo>
                <a:lnTo>
                  <a:pt x="109" y="0"/>
                </a:lnTo>
                <a:lnTo>
                  <a:pt x="140" y="15"/>
                </a:lnTo>
                <a:lnTo>
                  <a:pt x="171" y="46"/>
                </a:lnTo>
                <a:lnTo>
                  <a:pt x="186" y="93"/>
                </a:lnTo>
                <a:lnTo>
                  <a:pt x="186" y="124"/>
                </a:lnTo>
                <a:lnTo>
                  <a:pt x="171" y="170"/>
                </a:lnTo>
                <a:lnTo>
                  <a:pt x="140" y="201"/>
                </a:lnTo>
                <a:lnTo>
                  <a:pt x="109"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27" name="任意多边形 649326"/>
          <p:cNvSpPr>
            <a:spLocks noChangeAspect="1"/>
          </p:cNvSpPr>
          <p:nvPr/>
        </p:nvSpPr>
        <p:spPr>
          <a:xfrm>
            <a:off x="2940050" y="3949700"/>
            <a:ext cx="11113" cy="28575"/>
          </a:xfrm>
          <a:custGeom>
            <a:avLst/>
            <a:gdLst/>
            <a:ahLst/>
            <a:cxnLst/>
            <a:rect l="0" t="0" r="0" b="0"/>
            <a:pathLst>
              <a:path w="31" h="93">
                <a:moveTo>
                  <a:pt x="31" y="16"/>
                </a:moveTo>
                <a:lnTo>
                  <a:pt x="15" y="31"/>
                </a:lnTo>
                <a:lnTo>
                  <a:pt x="0" y="16"/>
                </a:lnTo>
                <a:lnTo>
                  <a:pt x="15" y="0"/>
                </a:lnTo>
                <a:lnTo>
                  <a:pt x="31" y="16"/>
                </a:lnTo>
                <a:lnTo>
                  <a:pt x="31" y="47"/>
                </a:lnTo>
                <a:lnTo>
                  <a:pt x="15"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28" name="任意多边形 649327"/>
          <p:cNvSpPr>
            <a:spLocks noChangeAspect="1"/>
          </p:cNvSpPr>
          <p:nvPr/>
        </p:nvSpPr>
        <p:spPr>
          <a:xfrm>
            <a:off x="2970213" y="3949700"/>
            <a:ext cx="9525" cy="28575"/>
          </a:xfrm>
          <a:custGeom>
            <a:avLst/>
            <a:gdLst/>
            <a:ahLst/>
            <a:cxnLst/>
            <a:rect l="0" t="0" r="0" b="0"/>
            <a:pathLst>
              <a:path w="31" h="93">
                <a:moveTo>
                  <a:pt x="31" y="16"/>
                </a:moveTo>
                <a:lnTo>
                  <a:pt x="15" y="31"/>
                </a:lnTo>
                <a:lnTo>
                  <a:pt x="0" y="16"/>
                </a:lnTo>
                <a:lnTo>
                  <a:pt x="15" y="0"/>
                </a:lnTo>
                <a:lnTo>
                  <a:pt x="31" y="16"/>
                </a:lnTo>
                <a:lnTo>
                  <a:pt x="31" y="47"/>
                </a:lnTo>
                <a:lnTo>
                  <a:pt x="15"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29" name="直接连接符 649328"/>
          <p:cNvSpPr>
            <a:spLocks noChangeAspect="1"/>
          </p:cNvSpPr>
          <p:nvPr/>
        </p:nvSpPr>
        <p:spPr>
          <a:xfrm flipV="1">
            <a:off x="3208338" y="3819525"/>
            <a:ext cx="1587"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30" name="任意多边形 649329"/>
          <p:cNvSpPr>
            <a:spLocks noChangeAspect="1"/>
          </p:cNvSpPr>
          <p:nvPr/>
        </p:nvSpPr>
        <p:spPr>
          <a:xfrm>
            <a:off x="3411538" y="4356100"/>
            <a:ext cx="77787" cy="49213"/>
          </a:xfrm>
          <a:custGeom>
            <a:avLst/>
            <a:gdLst/>
            <a:ahLst/>
            <a:cxnLst/>
            <a:rect l="0" t="0" r="0" b="0"/>
            <a:pathLst>
              <a:path w="247" h="155">
                <a:moveTo>
                  <a:pt x="0" y="0"/>
                </a:moveTo>
                <a:lnTo>
                  <a:pt x="123" y="155"/>
                </a:lnTo>
                <a:lnTo>
                  <a:pt x="24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1" name="直接连接符 649330"/>
          <p:cNvSpPr>
            <a:spLocks noChangeAspect="1"/>
          </p:cNvSpPr>
          <p:nvPr/>
        </p:nvSpPr>
        <p:spPr>
          <a:xfrm>
            <a:off x="3449638" y="4405313"/>
            <a:ext cx="1587" cy="539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32" name="任意多边形 649331"/>
          <p:cNvSpPr>
            <a:spLocks noChangeAspect="1"/>
          </p:cNvSpPr>
          <p:nvPr/>
        </p:nvSpPr>
        <p:spPr>
          <a:xfrm>
            <a:off x="3508375" y="4400550"/>
            <a:ext cx="53975" cy="58738"/>
          </a:xfrm>
          <a:custGeom>
            <a:avLst/>
            <a:gdLst/>
            <a:ahLst/>
            <a:cxnLst/>
            <a:rect l="0" t="0" r="0" b="0"/>
            <a:pathLst>
              <a:path w="173" h="181">
                <a:moveTo>
                  <a:pt x="0" y="0"/>
                </a:moveTo>
                <a:lnTo>
                  <a:pt x="43" y="181"/>
                </a:lnTo>
                <a:lnTo>
                  <a:pt x="87" y="0"/>
                </a:lnTo>
                <a:lnTo>
                  <a:pt x="130" y="181"/>
                </a:lnTo>
                <a:lnTo>
                  <a:pt x="17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3" name="任意多边形 649332"/>
          <p:cNvSpPr>
            <a:spLocks noChangeAspect="1"/>
          </p:cNvSpPr>
          <p:nvPr/>
        </p:nvSpPr>
        <p:spPr>
          <a:xfrm>
            <a:off x="3146425" y="2374900"/>
            <a:ext cx="106363" cy="112713"/>
          </a:xfrm>
          <a:custGeom>
            <a:avLst/>
            <a:gdLst/>
            <a:ahLst/>
            <a:cxnLst/>
            <a:rect l="0" t="0" r="0" b="0"/>
            <a:pathLst>
              <a:path w="345" h="362">
                <a:moveTo>
                  <a:pt x="0" y="0"/>
                </a:moveTo>
                <a:lnTo>
                  <a:pt x="87" y="362"/>
                </a:lnTo>
                <a:lnTo>
                  <a:pt x="173" y="0"/>
                </a:lnTo>
                <a:lnTo>
                  <a:pt x="259" y="362"/>
                </a:lnTo>
                <a:lnTo>
                  <a:pt x="34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4" name="直接连接符 649333"/>
          <p:cNvSpPr>
            <a:spLocks noChangeAspect="1"/>
          </p:cNvSpPr>
          <p:nvPr/>
        </p:nvSpPr>
        <p:spPr>
          <a:xfrm>
            <a:off x="2898775" y="2479675"/>
            <a:ext cx="1588" cy="1127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35" name="任意多边形 649334"/>
          <p:cNvSpPr>
            <a:spLocks noChangeAspect="1"/>
          </p:cNvSpPr>
          <p:nvPr/>
        </p:nvSpPr>
        <p:spPr>
          <a:xfrm>
            <a:off x="2898775" y="2479675"/>
            <a:ext cx="63500" cy="76200"/>
          </a:xfrm>
          <a:custGeom>
            <a:avLst/>
            <a:gdLst/>
            <a:ahLst/>
            <a:cxnLst/>
            <a:rect l="0" t="0" r="0" b="0"/>
            <a:pathLst>
              <a:path w="206" h="241">
                <a:moveTo>
                  <a:pt x="0" y="51"/>
                </a:moveTo>
                <a:lnTo>
                  <a:pt x="34" y="17"/>
                </a:lnTo>
                <a:lnTo>
                  <a:pt x="68" y="0"/>
                </a:lnTo>
                <a:lnTo>
                  <a:pt x="120" y="0"/>
                </a:lnTo>
                <a:lnTo>
                  <a:pt x="154" y="17"/>
                </a:lnTo>
                <a:lnTo>
                  <a:pt x="189" y="51"/>
                </a:lnTo>
                <a:lnTo>
                  <a:pt x="206" y="103"/>
                </a:lnTo>
                <a:lnTo>
                  <a:pt x="206" y="137"/>
                </a:lnTo>
                <a:lnTo>
                  <a:pt x="189" y="189"/>
                </a:lnTo>
                <a:lnTo>
                  <a:pt x="154" y="223"/>
                </a:lnTo>
                <a:lnTo>
                  <a:pt x="120" y="241"/>
                </a:lnTo>
                <a:lnTo>
                  <a:pt x="68" y="241"/>
                </a:lnTo>
                <a:lnTo>
                  <a:pt x="34" y="223"/>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6" name="任意多边形 649335"/>
          <p:cNvSpPr>
            <a:spLocks noChangeAspect="1"/>
          </p:cNvSpPr>
          <p:nvPr/>
        </p:nvSpPr>
        <p:spPr>
          <a:xfrm>
            <a:off x="3000375" y="2419350"/>
            <a:ext cx="11113" cy="31750"/>
          </a:xfrm>
          <a:custGeom>
            <a:avLst/>
            <a:gdLst/>
            <a:ahLst/>
            <a:cxnLst/>
            <a:rect l="0" t="0" r="0" b="0"/>
            <a:pathLst>
              <a:path w="34" h="103">
                <a:moveTo>
                  <a:pt x="34" y="17"/>
                </a:moveTo>
                <a:lnTo>
                  <a:pt x="17" y="34"/>
                </a:lnTo>
                <a:lnTo>
                  <a:pt x="0" y="17"/>
                </a:lnTo>
                <a:lnTo>
                  <a:pt x="17" y="0"/>
                </a:lnTo>
                <a:lnTo>
                  <a:pt x="34" y="17"/>
                </a:lnTo>
                <a:lnTo>
                  <a:pt x="34" y="52"/>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7" name="任意多边形 649336"/>
          <p:cNvSpPr>
            <a:spLocks noChangeAspect="1"/>
          </p:cNvSpPr>
          <p:nvPr/>
        </p:nvSpPr>
        <p:spPr>
          <a:xfrm>
            <a:off x="3033713" y="2419350"/>
            <a:ext cx="9525" cy="31750"/>
          </a:xfrm>
          <a:custGeom>
            <a:avLst/>
            <a:gdLst/>
            <a:ahLst/>
            <a:cxnLst/>
            <a:rect l="0" t="0" r="0" b="0"/>
            <a:pathLst>
              <a:path w="34" h="103">
                <a:moveTo>
                  <a:pt x="34" y="17"/>
                </a:moveTo>
                <a:lnTo>
                  <a:pt x="17" y="34"/>
                </a:lnTo>
                <a:lnTo>
                  <a:pt x="0" y="17"/>
                </a:lnTo>
                <a:lnTo>
                  <a:pt x="17" y="0"/>
                </a:lnTo>
                <a:lnTo>
                  <a:pt x="34" y="17"/>
                </a:lnTo>
                <a:lnTo>
                  <a:pt x="34" y="52"/>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38" name="直接连接符 649337"/>
          <p:cNvSpPr>
            <a:spLocks noChangeAspect="1"/>
          </p:cNvSpPr>
          <p:nvPr/>
        </p:nvSpPr>
        <p:spPr>
          <a:xfrm flipH="1" flipV="1">
            <a:off x="2790825" y="2527300"/>
            <a:ext cx="285750" cy="2841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39" name="直接连接符 649338"/>
          <p:cNvSpPr>
            <a:spLocks noChangeAspect="1"/>
          </p:cNvSpPr>
          <p:nvPr/>
        </p:nvSpPr>
        <p:spPr>
          <a:xfrm flipV="1">
            <a:off x="3313113" y="2397125"/>
            <a:ext cx="3175" cy="996950"/>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40" name="直接连接符 649339"/>
          <p:cNvSpPr>
            <a:spLocks noChangeAspect="1"/>
          </p:cNvSpPr>
          <p:nvPr/>
        </p:nvSpPr>
        <p:spPr>
          <a:xfrm flipV="1">
            <a:off x="3859213" y="4373563"/>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41" name="直接连接符 649340"/>
          <p:cNvSpPr>
            <a:spLocks noChangeAspect="1"/>
          </p:cNvSpPr>
          <p:nvPr/>
        </p:nvSpPr>
        <p:spPr>
          <a:xfrm>
            <a:off x="3859213" y="4373563"/>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42" name="直接连接符 649341"/>
          <p:cNvSpPr/>
          <p:nvPr/>
        </p:nvSpPr>
        <p:spPr>
          <a:xfrm>
            <a:off x="4138613" y="3819525"/>
            <a:ext cx="0" cy="4635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43" name="直接连接符 649342"/>
          <p:cNvSpPr>
            <a:spLocks noChangeAspect="1"/>
          </p:cNvSpPr>
          <p:nvPr/>
        </p:nvSpPr>
        <p:spPr>
          <a:xfrm>
            <a:off x="4138613" y="4283075"/>
            <a:ext cx="1587" cy="3746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44" name="直接连接符 649343"/>
          <p:cNvSpPr>
            <a:spLocks noChangeAspect="1"/>
          </p:cNvSpPr>
          <p:nvPr/>
        </p:nvSpPr>
        <p:spPr>
          <a:xfrm>
            <a:off x="2790825" y="2060575"/>
            <a:ext cx="285750" cy="296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45" name="任意多边形 649344"/>
          <p:cNvSpPr>
            <a:spLocks noChangeAspect="1"/>
          </p:cNvSpPr>
          <p:nvPr/>
        </p:nvSpPr>
        <p:spPr>
          <a:xfrm>
            <a:off x="4114800" y="1709738"/>
            <a:ext cx="85725" cy="112712"/>
          </a:xfrm>
          <a:custGeom>
            <a:avLst/>
            <a:gdLst/>
            <a:ahLst/>
            <a:cxnLst/>
            <a:rect l="0" t="0" r="0" b="0"/>
            <a:pathLst>
              <a:path w="276" h="363">
                <a:moveTo>
                  <a:pt x="0" y="0"/>
                </a:moveTo>
                <a:lnTo>
                  <a:pt x="138" y="363"/>
                </a:lnTo>
                <a:lnTo>
                  <a:pt x="276"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46" name="直接连接符 649345"/>
          <p:cNvSpPr>
            <a:spLocks noChangeAspect="1"/>
          </p:cNvSpPr>
          <p:nvPr/>
        </p:nvSpPr>
        <p:spPr>
          <a:xfrm>
            <a:off x="4308475" y="1787525"/>
            <a:ext cx="1588" cy="511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47" name="直接连接符 649346"/>
          <p:cNvSpPr>
            <a:spLocks noChangeAspect="1"/>
          </p:cNvSpPr>
          <p:nvPr/>
        </p:nvSpPr>
        <p:spPr>
          <a:xfrm flipH="1">
            <a:off x="6651625" y="4437063"/>
            <a:ext cx="1758950"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48" name="直接连接符 649347"/>
          <p:cNvSpPr>
            <a:spLocks noChangeAspect="1"/>
          </p:cNvSpPr>
          <p:nvPr/>
        </p:nvSpPr>
        <p:spPr>
          <a:xfrm>
            <a:off x="7254875" y="3819525"/>
            <a:ext cx="442913"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49" name="直接连接符 649348"/>
          <p:cNvSpPr>
            <a:spLocks noChangeAspect="1"/>
          </p:cNvSpPr>
          <p:nvPr/>
        </p:nvSpPr>
        <p:spPr>
          <a:xfrm>
            <a:off x="7485063" y="4437063"/>
            <a:ext cx="935037" cy="9350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50" name="直接连接符 649349"/>
          <p:cNvSpPr>
            <a:spLocks noChangeAspect="1"/>
          </p:cNvSpPr>
          <p:nvPr/>
        </p:nvSpPr>
        <p:spPr>
          <a:xfrm>
            <a:off x="7254875" y="4646613"/>
            <a:ext cx="442913"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51" name="直接连接符 649350"/>
          <p:cNvSpPr>
            <a:spLocks noChangeAspect="1"/>
          </p:cNvSpPr>
          <p:nvPr/>
        </p:nvSpPr>
        <p:spPr>
          <a:xfrm>
            <a:off x="7254875" y="5262563"/>
            <a:ext cx="1055688"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52" name="直接连接符 649351"/>
          <p:cNvSpPr>
            <a:spLocks noChangeAspect="1"/>
          </p:cNvSpPr>
          <p:nvPr/>
        </p:nvSpPr>
        <p:spPr>
          <a:xfrm flipH="1" flipV="1">
            <a:off x="7423150" y="1900238"/>
            <a:ext cx="511175" cy="5127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53" name="直接连接符 649352"/>
          <p:cNvSpPr>
            <a:spLocks noChangeAspect="1"/>
          </p:cNvSpPr>
          <p:nvPr/>
        </p:nvSpPr>
        <p:spPr>
          <a:xfrm flipH="1" flipV="1">
            <a:off x="6969125" y="2241550"/>
            <a:ext cx="739775" cy="7397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54" name="直接连接符 649353"/>
          <p:cNvSpPr>
            <a:spLocks noChangeAspect="1"/>
          </p:cNvSpPr>
          <p:nvPr/>
        </p:nvSpPr>
        <p:spPr>
          <a:xfrm>
            <a:off x="7480300" y="2413000"/>
            <a:ext cx="228600" cy="5683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55" name="直接连接符 649354"/>
          <p:cNvSpPr>
            <a:spLocks noChangeAspect="1"/>
          </p:cNvSpPr>
          <p:nvPr/>
        </p:nvSpPr>
        <p:spPr>
          <a:xfrm flipH="1">
            <a:off x="7480300" y="2413000"/>
            <a:ext cx="454025" cy="3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56" name="直接连接符 649355"/>
          <p:cNvSpPr>
            <a:spLocks noChangeAspect="1"/>
          </p:cNvSpPr>
          <p:nvPr/>
        </p:nvSpPr>
        <p:spPr>
          <a:xfrm flipH="1" flipV="1">
            <a:off x="7480300" y="3097213"/>
            <a:ext cx="228600" cy="22701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57" name="直接连接符 649356"/>
          <p:cNvSpPr>
            <a:spLocks noChangeAspect="1"/>
          </p:cNvSpPr>
          <p:nvPr/>
        </p:nvSpPr>
        <p:spPr>
          <a:xfrm flipH="1">
            <a:off x="7480300" y="3097213"/>
            <a:ext cx="454025"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58" name="直接连接符 649357"/>
          <p:cNvSpPr>
            <a:spLocks noChangeAspect="1"/>
          </p:cNvSpPr>
          <p:nvPr/>
        </p:nvSpPr>
        <p:spPr>
          <a:xfrm flipH="1">
            <a:off x="7264400" y="3394075"/>
            <a:ext cx="1223963" cy="1588"/>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59" name="直接连接符 649358"/>
          <p:cNvSpPr>
            <a:spLocks noChangeAspect="1"/>
          </p:cNvSpPr>
          <p:nvPr/>
        </p:nvSpPr>
        <p:spPr>
          <a:xfrm flipH="1">
            <a:off x="6513513" y="1646238"/>
            <a:ext cx="1223962" cy="15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60" name="直接连接符 649359"/>
          <p:cNvSpPr/>
          <p:nvPr/>
        </p:nvSpPr>
        <p:spPr>
          <a:xfrm flipV="1">
            <a:off x="7485063" y="3700463"/>
            <a:ext cx="0" cy="16716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1" name="直接连接符 649360"/>
          <p:cNvSpPr>
            <a:spLocks noChangeAspect="1"/>
          </p:cNvSpPr>
          <p:nvPr/>
        </p:nvSpPr>
        <p:spPr>
          <a:xfrm flipV="1">
            <a:off x="4835525" y="3754438"/>
            <a:ext cx="1588" cy="16033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2" name="直接连接符 649361"/>
          <p:cNvSpPr>
            <a:spLocks noChangeAspect="1"/>
          </p:cNvSpPr>
          <p:nvPr/>
        </p:nvSpPr>
        <p:spPr>
          <a:xfrm>
            <a:off x="4835525" y="4446588"/>
            <a:ext cx="911225" cy="9112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3" name="直接连接符 649362"/>
          <p:cNvSpPr/>
          <p:nvPr/>
        </p:nvSpPr>
        <p:spPr>
          <a:xfrm>
            <a:off x="7254875" y="4646613"/>
            <a:ext cx="0" cy="6159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64" name="直接连接符 649363"/>
          <p:cNvSpPr/>
          <p:nvPr/>
        </p:nvSpPr>
        <p:spPr>
          <a:xfrm>
            <a:off x="6789738" y="4646613"/>
            <a:ext cx="0" cy="6159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65" name="直接连接符 649364"/>
          <p:cNvSpPr/>
          <p:nvPr/>
        </p:nvSpPr>
        <p:spPr>
          <a:xfrm>
            <a:off x="4605338" y="4283075"/>
            <a:ext cx="0" cy="9890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6" name="直接连接符 649365"/>
          <p:cNvSpPr>
            <a:spLocks noChangeAspect="1"/>
          </p:cNvSpPr>
          <p:nvPr/>
        </p:nvSpPr>
        <p:spPr>
          <a:xfrm>
            <a:off x="5661025" y="4283075"/>
            <a:ext cx="1588" cy="9890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7" name="直接连接符 649366"/>
          <p:cNvSpPr>
            <a:spLocks noChangeAspect="1"/>
          </p:cNvSpPr>
          <p:nvPr/>
        </p:nvSpPr>
        <p:spPr>
          <a:xfrm flipV="1">
            <a:off x="6249988" y="990600"/>
            <a:ext cx="1587" cy="45545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8" name="直接连接符 649367"/>
          <p:cNvSpPr>
            <a:spLocks noChangeAspect="1"/>
          </p:cNvSpPr>
          <p:nvPr/>
        </p:nvSpPr>
        <p:spPr>
          <a:xfrm>
            <a:off x="4605338" y="5272088"/>
            <a:ext cx="1055687"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69" name="任意多边形 649368"/>
          <p:cNvSpPr>
            <a:spLocks noChangeAspect="1"/>
          </p:cNvSpPr>
          <p:nvPr/>
        </p:nvSpPr>
        <p:spPr>
          <a:xfrm>
            <a:off x="4765675" y="5376863"/>
            <a:ext cx="77788" cy="49212"/>
          </a:xfrm>
          <a:custGeom>
            <a:avLst/>
            <a:gdLst/>
            <a:ahLst/>
            <a:cxnLst/>
            <a:rect l="0" t="0" r="0" b="0"/>
            <a:pathLst>
              <a:path w="248" h="155">
                <a:moveTo>
                  <a:pt x="0" y="0"/>
                </a:moveTo>
                <a:lnTo>
                  <a:pt x="124" y="155"/>
                </a:lnTo>
                <a:lnTo>
                  <a:pt x="2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70" name="直接连接符 649369"/>
          <p:cNvSpPr>
            <a:spLocks noChangeAspect="1"/>
          </p:cNvSpPr>
          <p:nvPr/>
        </p:nvSpPr>
        <p:spPr>
          <a:xfrm>
            <a:off x="4805363" y="5426075"/>
            <a:ext cx="1587" cy="523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1" name="直接连接符 649370"/>
          <p:cNvSpPr>
            <a:spLocks noChangeAspect="1"/>
          </p:cNvSpPr>
          <p:nvPr/>
        </p:nvSpPr>
        <p:spPr>
          <a:xfrm flipV="1">
            <a:off x="4864100" y="5422900"/>
            <a:ext cx="1588" cy="555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2" name="直接连接符 649371"/>
          <p:cNvSpPr>
            <a:spLocks noChangeAspect="1"/>
          </p:cNvSpPr>
          <p:nvPr/>
        </p:nvSpPr>
        <p:spPr>
          <a:xfrm>
            <a:off x="4902200" y="5422900"/>
            <a:ext cx="1588" cy="555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3" name="直接连接符 649372"/>
          <p:cNvSpPr>
            <a:spLocks noChangeAspect="1"/>
          </p:cNvSpPr>
          <p:nvPr/>
        </p:nvSpPr>
        <p:spPr>
          <a:xfrm>
            <a:off x="4864100" y="5449888"/>
            <a:ext cx="38100"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4" name="直接连接符 649373"/>
          <p:cNvSpPr>
            <a:spLocks noChangeAspect="1"/>
          </p:cNvSpPr>
          <p:nvPr/>
        </p:nvSpPr>
        <p:spPr>
          <a:xfrm>
            <a:off x="6789738" y="5262563"/>
            <a:ext cx="465137"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75" name="直接连接符 649374"/>
          <p:cNvSpPr>
            <a:spLocks noChangeAspect="1"/>
          </p:cNvSpPr>
          <p:nvPr/>
        </p:nvSpPr>
        <p:spPr>
          <a:xfrm>
            <a:off x="6951663" y="4838700"/>
            <a:ext cx="1587"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6" name="任意多边形 649375"/>
          <p:cNvSpPr>
            <a:spLocks noChangeAspect="1"/>
          </p:cNvSpPr>
          <p:nvPr/>
        </p:nvSpPr>
        <p:spPr>
          <a:xfrm>
            <a:off x="6951663" y="4838700"/>
            <a:ext cx="58737" cy="68263"/>
          </a:xfrm>
          <a:custGeom>
            <a:avLst/>
            <a:gdLst/>
            <a:ahLst/>
            <a:cxnLst/>
            <a:rect l="0" t="0" r="0" b="0"/>
            <a:pathLst>
              <a:path w="186" h="217">
                <a:moveTo>
                  <a:pt x="0" y="47"/>
                </a:moveTo>
                <a:lnTo>
                  <a:pt x="31" y="16"/>
                </a:lnTo>
                <a:lnTo>
                  <a:pt x="62" y="0"/>
                </a:lnTo>
                <a:lnTo>
                  <a:pt x="108" y="0"/>
                </a:lnTo>
                <a:lnTo>
                  <a:pt x="139" y="16"/>
                </a:lnTo>
                <a:lnTo>
                  <a:pt x="170" y="47"/>
                </a:lnTo>
                <a:lnTo>
                  <a:pt x="186" y="93"/>
                </a:lnTo>
                <a:lnTo>
                  <a:pt x="186" y="124"/>
                </a:lnTo>
                <a:lnTo>
                  <a:pt x="170" y="171"/>
                </a:lnTo>
                <a:lnTo>
                  <a:pt x="139" y="202"/>
                </a:lnTo>
                <a:lnTo>
                  <a:pt x="108" y="217"/>
                </a:lnTo>
                <a:lnTo>
                  <a:pt x="62" y="217"/>
                </a:lnTo>
                <a:lnTo>
                  <a:pt x="31" y="202"/>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77" name="任意多边形 649376"/>
          <p:cNvSpPr>
            <a:spLocks noChangeAspect="1"/>
          </p:cNvSpPr>
          <p:nvPr/>
        </p:nvSpPr>
        <p:spPr>
          <a:xfrm>
            <a:off x="7415213" y="5392738"/>
            <a:ext cx="77787" cy="49212"/>
          </a:xfrm>
          <a:custGeom>
            <a:avLst/>
            <a:gdLst/>
            <a:ahLst/>
            <a:cxnLst/>
            <a:rect l="0" t="0" r="0" b="0"/>
            <a:pathLst>
              <a:path w="248" h="155">
                <a:moveTo>
                  <a:pt x="0" y="0"/>
                </a:moveTo>
                <a:lnTo>
                  <a:pt x="124" y="155"/>
                </a:lnTo>
                <a:lnTo>
                  <a:pt x="2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78" name="直接连接符 649377"/>
          <p:cNvSpPr>
            <a:spLocks noChangeAspect="1"/>
          </p:cNvSpPr>
          <p:nvPr/>
        </p:nvSpPr>
        <p:spPr>
          <a:xfrm>
            <a:off x="7453313" y="5441950"/>
            <a:ext cx="1587" cy="539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79" name="直接连接符 649378"/>
          <p:cNvSpPr>
            <a:spLocks noChangeAspect="1"/>
          </p:cNvSpPr>
          <p:nvPr/>
        </p:nvSpPr>
        <p:spPr>
          <a:xfrm flipV="1">
            <a:off x="7512050" y="5438775"/>
            <a:ext cx="1588" cy="57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80" name="直接连接符 649379"/>
          <p:cNvSpPr>
            <a:spLocks noChangeAspect="1"/>
          </p:cNvSpPr>
          <p:nvPr/>
        </p:nvSpPr>
        <p:spPr>
          <a:xfrm>
            <a:off x="7551738" y="5438775"/>
            <a:ext cx="1587" cy="571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81" name="直接连接符 649380"/>
          <p:cNvSpPr>
            <a:spLocks noChangeAspect="1"/>
          </p:cNvSpPr>
          <p:nvPr/>
        </p:nvSpPr>
        <p:spPr>
          <a:xfrm>
            <a:off x="7512050" y="5465763"/>
            <a:ext cx="39688"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82" name="直接连接符 649381"/>
          <p:cNvSpPr/>
          <p:nvPr/>
        </p:nvSpPr>
        <p:spPr>
          <a:xfrm flipV="1">
            <a:off x="5656263" y="2298700"/>
            <a:ext cx="0" cy="5127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83" name="直接连接符 649382"/>
          <p:cNvSpPr>
            <a:spLocks noChangeAspect="1"/>
          </p:cNvSpPr>
          <p:nvPr/>
        </p:nvSpPr>
        <p:spPr>
          <a:xfrm flipH="1" flipV="1">
            <a:off x="5656263" y="2298700"/>
            <a:ext cx="200025" cy="2000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84" name="直接连接符 649383"/>
          <p:cNvSpPr>
            <a:spLocks noChangeAspect="1"/>
          </p:cNvSpPr>
          <p:nvPr/>
        </p:nvSpPr>
        <p:spPr>
          <a:xfrm flipH="1" flipV="1">
            <a:off x="4678363" y="2298700"/>
            <a:ext cx="141287" cy="1428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85" name="直接连接符 649384"/>
          <p:cNvSpPr>
            <a:spLocks noChangeAspect="1"/>
          </p:cNvSpPr>
          <p:nvPr/>
        </p:nvSpPr>
        <p:spPr>
          <a:xfrm flipH="1" flipV="1">
            <a:off x="4678363" y="1787525"/>
            <a:ext cx="711200" cy="7112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386" name="直接连接符 649385"/>
          <p:cNvSpPr>
            <a:spLocks noChangeAspect="1"/>
          </p:cNvSpPr>
          <p:nvPr/>
        </p:nvSpPr>
        <p:spPr>
          <a:xfrm>
            <a:off x="4819650" y="2298700"/>
            <a:ext cx="569913" cy="2000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87" name="直接连接符 649386"/>
          <p:cNvSpPr>
            <a:spLocks noChangeAspect="1"/>
          </p:cNvSpPr>
          <p:nvPr/>
        </p:nvSpPr>
        <p:spPr>
          <a:xfrm flipV="1">
            <a:off x="4819650" y="2298700"/>
            <a:ext cx="3175" cy="5127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88" name="直接连接符 649387"/>
          <p:cNvSpPr>
            <a:spLocks noChangeAspect="1"/>
          </p:cNvSpPr>
          <p:nvPr/>
        </p:nvSpPr>
        <p:spPr>
          <a:xfrm flipV="1">
            <a:off x="5246688" y="1646238"/>
            <a:ext cx="1587" cy="803275"/>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389" name="直接连接符 649388"/>
          <p:cNvSpPr>
            <a:spLocks noChangeAspect="1"/>
          </p:cNvSpPr>
          <p:nvPr/>
        </p:nvSpPr>
        <p:spPr>
          <a:xfrm flipH="1" flipV="1">
            <a:off x="5246688" y="1646238"/>
            <a:ext cx="750887" cy="7508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90" name="直接连接符 649389"/>
          <p:cNvSpPr>
            <a:spLocks noChangeAspect="1"/>
          </p:cNvSpPr>
          <p:nvPr/>
        </p:nvSpPr>
        <p:spPr>
          <a:xfrm>
            <a:off x="5046663" y="4283075"/>
            <a:ext cx="614362"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1" name="直接连接符 649390"/>
          <p:cNvSpPr>
            <a:spLocks noChangeAspect="1"/>
          </p:cNvSpPr>
          <p:nvPr/>
        </p:nvSpPr>
        <p:spPr>
          <a:xfrm>
            <a:off x="5046663" y="3819525"/>
            <a:ext cx="614362"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2" name="直接连接符 649391"/>
          <p:cNvSpPr>
            <a:spLocks noChangeAspect="1"/>
          </p:cNvSpPr>
          <p:nvPr/>
        </p:nvSpPr>
        <p:spPr>
          <a:xfrm>
            <a:off x="4819650" y="3079750"/>
            <a:ext cx="569913" cy="19843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3" name="直接连接符 649392"/>
          <p:cNvSpPr>
            <a:spLocks noChangeAspect="1"/>
          </p:cNvSpPr>
          <p:nvPr/>
        </p:nvSpPr>
        <p:spPr>
          <a:xfrm>
            <a:off x="4819650" y="2811463"/>
            <a:ext cx="569913" cy="19843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4" name="直接连接符 649393"/>
          <p:cNvSpPr>
            <a:spLocks noChangeAspect="1"/>
          </p:cNvSpPr>
          <p:nvPr/>
        </p:nvSpPr>
        <p:spPr>
          <a:xfrm flipH="1">
            <a:off x="4775200" y="3394075"/>
            <a:ext cx="1222375" cy="1588"/>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395" name="任意多边形 649394"/>
          <p:cNvSpPr>
            <a:spLocks noChangeAspect="1"/>
          </p:cNvSpPr>
          <p:nvPr/>
        </p:nvSpPr>
        <p:spPr>
          <a:xfrm>
            <a:off x="4773613" y="3595688"/>
            <a:ext cx="66675" cy="101600"/>
          </a:xfrm>
          <a:custGeom>
            <a:avLst/>
            <a:gdLst/>
            <a:ahLst/>
            <a:cxnLst/>
            <a:rect l="0" t="0" r="0" b="0"/>
            <a:pathLst>
              <a:path w="217" h="325">
                <a:moveTo>
                  <a:pt x="0" y="0"/>
                </a:moveTo>
                <a:lnTo>
                  <a:pt x="217" y="0"/>
                </a:lnTo>
                <a:lnTo>
                  <a:pt x="0" y="325"/>
                </a:lnTo>
                <a:lnTo>
                  <a:pt x="217" y="325"/>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96" name="直接连接符 649395"/>
          <p:cNvSpPr/>
          <p:nvPr/>
        </p:nvSpPr>
        <p:spPr>
          <a:xfrm flipV="1">
            <a:off x="4605338" y="3819525"/>
            <a:ext cx="0" cy="4635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7" name="直接连接符 649396"/>
          <p:cNvSpPr/>
          <p:nvPr/>
        </p:nvSpPr>
        <p:spPr>
          <a:xfrm flipV="1">
            <a:off x="5046663" y="3819525"/>
            <a:ext cx="0" cy="4635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398" name="任意多边形 649397"/>
          <p:cNvSpPr>
            <a:spLocks noChangeAspect="1"/>
          </p:cNvSpPr>
          <p:nvPr/>
        </p:nvSpPr>
        <p:spPr>
          <a:xfrm>
            <a:off x="4883150" y="4270375"/>
            <a:ext cx="79375" cy="103188"/>
          </a:xfrm>
          <a:custGeom>
            <a:avLst/>
            <a:gdLst/>
            <a:ahLst/>
            <a:cxnLst/>
            <a:rect l="0" t="0" r="0" b="0"/>
            <a:pathLst>
              <a:path w="248" h="325">
                <a:moveTo>
                  <a:pt x="93" y="0"/>
                </a:moveTo>
                <a:lnTo>
                  <a:pt x="62" y="15"/>
                </a:lnTo>
                <a:lnTo>
                  <a:pt x="31" y="46"/>
                </a:lnTo>
                <a:lnTo>
                  <a:pt x="16" y="77"/>
                </a:lnTo>
                <a:lnTo>
                  <a:pt x="0" y="124"/>
                </a:lnTo>
                <a:lnTo>
                  <a:pt x="0" y="201"/>
                </a:lnTo>
                <a:lnTo>
                  <a:pt x="16" y="248"/>
                </a:lnTo>
                <a:lnTo>
                  <a:pt x="31" y="279"/>
                </a:lnTo>
                <a:lnTo>
                  <a:pt x="62" y="310"/>
                </a:lnTo>
                <a:lnTo>
                  <a:pt x="93" y="325"/>
                </a:lnTo>
                <a:lnTo>
                  <a:pt x="155" y="325"/>
                </a:lnTo>
                <a:lnTo>
                  <a:pt x="186" y="310"/>
                </a:lnTo>
                <a:lnTo>
                  <a:pt x="217" y="279"/>
                </a:lnTo>
                <a:lnTo>
                  <a:pt x="233" y="248"/>
                </a:lnTo>
                <a:lnTo>
                  <a:pt x="248" y="201"/>
                </a:lnTo>
                <a:lnTo>
                  <a:pt x="248" y="124"/>
                </a:lnTo>
                <a:lnTo>
                  <a:pt x="233" y="77"/>
                </a:lnTo>
                <a:lnTo>
                  <a:pt x="217" y="46"/>
                </a:lnTo>
                <a:lnTo>
                  <a:pt x="186" y="15"/>
                </a:lnTo>
                <a:lnTo>
                  <a:pt x="155" y="0"/>
                </a:lnTo>
                <a:lnTo>
                  <a:pt x="9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399" name="直接连接符 649398"/>
          <p:cNvSpPr>
            <a:spLocks noChangeAspect="1"/>
          </p:cNvSpPr>
          <p:nvPr/>
        </p:nvSpPr>
        <p:spPr>
          <a:xfrm>
            <a:off x="5046663" y="4283075"/>
            <a:ext cx="1587" cy="3746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0" name="直接连接符 649399"/>
          <p:cNvSpPr>
            <a:spLocks noChangeAspect="1"/>
          </p:cNvSpPr>
          <p:nvPr/>
        </p:nvSpPr>
        <p:spPr>
          <a:xfrm flipH="1" flipV="1">
            <a:off x="4768850" y="3238500"/>
            <a:ext cx="79375" cy="809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1" name="直接连接符 649400"/>
          <p:cNvSpPr>
            <a:spLocks noChangeAspect="1"/>
          </p:cNvSpPr>
          <p:nvPr/>
        </p:nvSpPr>
        <p:spPr>
          <a:xfrm>
            <a:off x="4822825" y="3186113"/>
            <a:ext cx="80963" cy="793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2" name="直接连接符 649401"/>
          <p:cNvSpPr>
            <a:spLocks noChangeAspect="1"/>
          </p:cNvSpPr>
          <p:nvPr/>
        </p:nvSpPr>
        <p:spPr>
          <a:xfrm flipV="1">
            <a:off x="4806950" y="3224213"/>
            <a:ext cx="55563" cy="523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3" name="直接连接符 649402"/>
          <p:cNvSpPr>
            <a:spLocks noChangeAspect="1"/>
          </p:cNvSpPr>
          <p:nvPr/>
        </p:nvSpPr>
        <p:spPr>
          <a:xfrm>
            <a:off x="4819650" y="2811463"/>
            <a:ext cx="3175" cy="2682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4" name="直接连接符 649403"/>
          <p:cNvSpPr>
            <a:spLocks noChangeAspect="1"/>
          </p:cNvSpPr>
          <p:nvPr/>
        </p:nvSpPr>
        <p:spPr>
          <a:xfrm flipH="1">
            <a:off x="5116513" y="3208338"/>
            <a:ext cx="71437" cy="4921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5" name="直接连接符 649404"/>
          <p:cNvSpPr>
            <a:spLocks noChangeAspect="1"/>
          </p:cNvSpPr>
          <p:nvPr/>
        </p:nvSpPr>
        <p:spPr>
          <a:xfrm>
            <a:off x="5008563" y="3228975"/>
            <a:ext cx="1587" cy="1158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6" name="任意多边形 649405"/>
          <p:cNvSpPr>
            <a:spLocks noChangeAspect="1"/>
          </p:cNvSpPr>
          <p:nvPr/>
        </p:nvSpPr>
        <p:spPr>
          <a:xfrm>
            <a:off x="5008563" y="3228975"/>
            <a:ext cx="66675" cy="77788"/>
          </a:xfrm>
          <a:custGeom>
            <a:avLst/>
            <a:gdLst/>
            <a:ahLst/>
            <a:cxnLst/>
            <a:rect l="0" t="0" r="0" b="0"/>
            <a:pathLst>
              <a:path w="206" h="241">
                <a:moveTo>
                  <a:pt x="0" y="51"/>
                </a:moveTo>
                <a:lnTo>
                  <a:pt x="34" y="17"/>
                </a:lnTo>
                <a:lnTo>
                  <a:pt x="69" y="0"/>
                </a:lnTo>
                <a:lnTo>
                  <a:pt x="120" y="0"/>
                </a:lnTo>
                <a:lnTo>
                  <a:pt x="155" y="17"/>
                </a:lnTo>
                <a:lnTo>
                  <a:pt x="189" y="51"/>
                </a:lnTo>
                <a:lnTo>
                  <a:pt x="206" y="103"/>
                </a:lnTo>
                <a:lnTo>
                  <a:pt x="206" y="138"/>
                </a:lnTo>
                <a:lnTo>
                  <a:pt x="189" y="189"/>
                </a:lnTo>
                <a:lnTo>
                  <a:pt x="155" y="224"/>
                </a:lnTo>
                <a:lnTo>
                  <a:pt x="120" y="241"/>
                </a:lnTo>
                <a:lnTo>
                  <a:pt x="69" y="241"/>
                </a:lnTo>
                <a:lnTo>
                  <a:pt x="34"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07" name="直接连接符 649406"/>
          <p:cNvSpPr>
            <a:spLocks noChangeAspect="1"/>
          </p:cNvSpPr>
          <p:nvPr/>
        </p:nvSpPr>
        <p:spPr>
          <a:xfrm>
            <a:off x="5297488" y="3976688"/>
            <a:ext cx="1587" cy="1031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08" name="任意多边形 649407"/>
          <p:cNvSpPr>
            <a:spLocks noChangeAspect="1"/>
          </p:cNvSpPr>
          <p:nvPr/>
        </p:nvSpPr>
        <p:spPr>
          <a:xfrm>
            <a:off x="5297488" y="3976688"/>
            <a:ext cx="58737" cy="69850"/>
          </a:xfrm>
          <a:custGeom>
            <a:avLst/>
            <a:gdLst/>
            <a:ahLst/>
            <a:cxnLst/>
            <a:rect l="0" t="0" r="0" b="0"/>
            <a:pathLst>
              <a:path w="187" h="217">
                <a:moveTo>
                  <a:pt x="0" y="46"/>
                </a:moveTo>
                <a:lnTo>
                  <a:pt x="31" y="15"/>
                </a:lnTo>
                <a:lnTo>
                  <a:pt x="62" y="0"/>
                </a:lnTo>
                <a:lnTo>
                  <a:pt x="109" y="0"/>
                </a:lnTo>
                <a:lnTo>
                  <a:pt x="141" y="15"/>
                </a:lnTo>
                <a:lnTo>
                  <a:pt x="172" y="46"/>
                </a:lnTo>
                <a:lnTo>
                  <a:pt x="187" y="93"/>
                </a:lnTo>
                <a:lnTo>
                  <a:pt x="187" y="124"/>
                </a:lnTo>
                <a:lnTo>
                  <a:pt x="172" y="170"/>
                </a:lnTo>
                <a:lnTo>
                  <a:pt x="141" y="201"/>
                </a:lnTo>
                <a:lnTo>
                  <a:pt x="109"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09" name="任意多边形 649408"/>
          <p:cNvSpPr>
            <a:spLocks noChangeAspect="1"/>
          </p:cNvSpPr>
          <p:nvPr/>
        </p:nvSpPr>
        <p:spPr>
          <a:xfrm>
            <a:off x="5389563" y="3924300"/>
            <a:ext cx="12700" cy="26988"/>
          </a:xfrm>
          <a:custGeom>
            <a:avLst/>
            <a:gdLst/>
            <a:ahLst/>
            <a:cxnLst/>
            <a:rect l="0" t="0" r="0" b="0"/>
            <a:pathLst>
              <a:path w="31" h="93">
                <a:moveTo>
                  <a:pt x="31" y="16"/>
                </a:moveTo>
                <a:lnTo>
                  <a:pt x="15" y="31"/>
                </a:lnTo>
                <a:lnTo>
                  <a:pt x="0" y="16"/>
                </a:lnTo>
                <a:lnTo>
                  <a:pt x="15" y="0"/>
                </a:lnTo>
                <a:lnTo>
                  <a:pt x="31" y="16"/>
                </a:lnTo>
                <a:lnTo>
                  <a:pt x="31" y="47"/>
                </a:lnTo>
                <a:lnTo>
                  <a:pt x="15"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10" name="任意多边形 649409"/>
          <p:cNvSpPr>
            <a:spLocks noChangeAspect="1"/>
          </p:cNvSpPr>
          <p:nvPr/>
        </p:nvSpPr>
        <p:spPr>
          <a:xfrm>
            <a:off x="5421313" y="3924300"/>
            <a:ext cx="7937" cy="26988"/>
          </a:xfrm>
          <a:custGeom>
            <a:avLst/>
            <a:gdLst/>
            <a:ahLst/>
            <a:cxnLst/>
            <a:rect l="0" t="0" r="0" b="0"/>
            <a:pathLst>
              <a:path w="31" h="93">
                <a:moveTo>
                  <a:pt x="31" y="16"/>
                </a:moveTo>
                <a:lnTo>
                  <a:pt x="15" y="31"/>
                </a:lnTo>
                <a:lnTo>
                  <a:pt x="0" y="16"/>
                </a:lnTo>
                <a:lnTo>
                  <a:pt x="15" y="0"/>
                </a:lnTo>
                <a:lnTo>
                  <a:pt x="31" y="16"/>
                </a:lnTo>
                <a:lnTo>
                  <a:pt x="31" y="47"/>
                </a:lnTo>
                <a:lnTo>
                  <a:pt x="15" y="78"/>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11" name="直接连接符 649410"/>
          <p:cNvSpPr>
            <a:spLocks noChangeAspect="1"/>
          </p:cNvSpPr>
          <p:nvPr/>
        </p:nvSpPr>
        <p:spPr>
          <a:xfrm>
            <a:off x="5661025" y="3819525"/>
            <a:ext cx="1588" cy="4635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12" name="任意多边形 649411"/>
          <p:cNvSpPr>
            <a:spLocks noChangeAspect="1"/>
          </p:cNvSpPr>
          <p:nvPr/>
        </p:nvSpPr>
        <p:spPr>
          <a:xfrm>
            <a:off x="5848350" y="4387850"/>
            <a:ext cx="77788" cy="49213"/>
          </a:xfrm>
          <a:custGeom>
            <a:avLst/>
            <a:gdLst/>
            <a:ahLst/>
            <a:cxnLst/>
            <a:rect l="0" t="0" r="0" b="0"/>
            <a:pathLst>
              <a:path w="248" h="155">
                <a:moveTo>
                  <a:pt x="0" y="0"/>
                </a:moveTo>
                <a:lnTo>
                  <a:pt x="124" y="155"/>
                </a:lnTo>
                <a:lnTo>
                  <a:pt x="2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13" name="直接连接符 649412"/>
          <p:cNvSpPr>
            <a:spLocks noChangeAspect="1"/>
          </p:cNvSpPr>
          <p:nvPr/>
        </p:nvSpPr>
        <p:spPr>
          <a:xfrm>
            <a:off x="5888038" y="4437063"/>
            <a:ext cx="3175" cy="523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14" name="任意多边形 649413"/>
          <p:cNvSpPr>
            <a:spLocks noChangeAspect="1"/>
          </p:cNvSpPr>
          <p:nvPr/>
        </p:nvSpPr>
        <p:spPr>
          <a:xfrm>
            <a:off x="5946775" y="4433888"/>
            <a:ext cx="53975" cy="55562"/>
          </a:xfrm>
          <a:custGeom>
            <a:avLst/>
            <a:gdLst/>
            <a:ahLst/>
            <a:cxnLst/>
            <a:rect l="0" t="0" r="0" b="0"/>
            <a:pathLst>
              <a:path w="172" h="181">
                <a:moveTo>
                  <a:pt x="0" y="0"/>
                </a:moveTo>
                <a:lnTo>
                  <a:pt x="43" y="181"/>
                </a:lnTo>
                <a:lnTo>
                  <a:pt x="86" y="0"/>
                </a:lnTo>
                <a:lnTo>
                  <a:pt x="129" y="181"/>
                </a:lnTo>
                <a:lnTo>
                  <a:pt x="172"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15" name="直接连接符 649414"/>
          <p:cNvSpPr>
            <a:spLocks noChangeAspect="1"/>
          </p:cNvSpPr>
          <p:nvPr/>
        </p:nvSpPr>
        <p:spPr>
          <a:xfrm flipH="1">
            <a:off x="5389563" y="3009900"/>
            <a:ext cx="466725"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16" name="直接连接符 649415"/>
          <p:cNvSpPr/>
          <p:nvPr/>
        </p:nvSpPr>
        <p:spPr>
          <a:xfrm flipH="1">
            <a:off x="5389563" y="2811463"/>
            <a:ext cx="266700"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17" name="直接连接符 649416"/>
          <p:cNvSpPr>
            <a:spLocks noChangeAspect="1"/>
          </p:cNvSpPr>
          <p:nvPr/>
        </p:nvSpPr>
        <p:spPr>
          <a:xfrm flipH="1">
            <a:off x="5389563" y="2498725"/>
            <a:ext cx="466725"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18" name="直接连接符 649417"/>
          <p:cNvSpPr>
            <a:spLocks noChangeAspect="1"/>
          </p:cNvSpPr>
          <p:nvPr/>
        </p:nvSpPr>
        <p:spPr>
          <a:xfrm flipH="1" flipV="1">
            <a:off x="5389563" y="2784475"/>
            <a:ext cx="608012" cy="609600"/>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419" name="直接连接符 649418"/>
          <p:cNvSpPr/>
          <p:nvPr/>
        </p:nvSpPr>
        <p:spPr>
          <a:xfrm flipV="1">
            <a:off x="5389563" y="2498725"/>
            <a:ext cx="0" cy="511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20" name="直接连接符 649419"/>
          <p:cNvSpPr/>
          <p:nvPr/>
        </p:nvSpPr>
        <p:spPr>
          <a:xfrm>
            <a:off x="5389563" y="3009900"/>
            <a:ext cx="0" cy="2682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21" name="直接连接符 649420"/>
          <p:cNvSpPr>
            <a:spLocks noChangeAspect="1"/>
          </p:cNvSpPr>
          <p:nvPr/>
        </p:nvSpPr>
        <p:spPr>
          <a:xfrm flipH="1" flipV="1">
            <a:off x="5656263" y="2811463"/>
            <a:ext cx="200025" cy="19843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22" name="直接连接符 649421"/>
          <p:cNvSpPr>
            <a:spLocks noChangeAspect="1"/>
          </p:cNvSpPr>
          <p:nvPr/>
        </p:nvSpPr>
        <p:spPr>
          <a:xfrm flipV="1">
            <a:off x="5856288" y="2498725"/>
            <a:ext cx="1587" cy="511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23" name="直接连接符 649422"/>
          <p:cNvSpPr>
            <a:spLocks noChangeAspect="1"/>
          </p:cNvSpPr>
          <p:nvPr/>
        </p:nvSpPr>
        <p:spPr>
          <a:xfrm flipV="1">
            <a:off x="5997575" y="2397125"/>
            <a:ext cx="3175" cy="996950"/>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424" name="矩形 649423"/>
          <p:cNvSpPr>
            <a:spLocks noChangeAspect="1"/>
          </p:cNvSpPr>
          <p:nvPr/>
        </p:nvSpPr>
        <p:spPr>
          <a:xfrm>
            <a:off x="4495800" y="1079500"/>
            <a:ext cx="762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铅垂面</a:t>
            </a:r>
            <a:endParaRPr lang="zh-CN" altLang="en-US" sz="2400" dirty="0">
              <a:latin typeface="Times New Roman" panose="02020603050405020304" pitchFamily="18" charset="0"/>
            </a:endParaRPr>
          </a:p>
        </p:txBody>
      </p:sp>
      <p:sp>
        <p:nvSpPr>
          <p:cNvPr id="649425" name="直接连接符 649424"/>
          <p:cNvSpPr>
            <a:spLocks noChangeAspect="1"/>
          </p:cNvSpPr>
          <p:nvPr/>
        </p:nvSpPr>
        <p:spPr>
          <a:xfrm>
            <a:off x="5692775" y="2632075"/>
            <a:ext cx="1588" cy="114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26" name="任意多边形 649425"/>
          <p:cNvSpPr>
            <a:spLocks noChangeAspect="1"/>
          </p:cNvSpPr>
          <p:nvPr/>
        </p:nvSpPr>
        <p:spPr>
          <a:xfrm>
            <a:off x="5692775" y="2632075"/>
            <a:ext cx="65088" cy="76200"/>
          </a:xfrm>
          <a:custGeom>
            <a:avLst/>
            <a:gdLst/>
            <a:ahLst/>
            <a:cxnLst/>
            <a:rect l="0" t="0" r="0" b="0"/>
            <a:pathLst>
              <a:path w="207" h="242">
                <a:moveTo>
                  <a:pt x="0" y="52"/>
                </a:moveTo>
                <a:lnTo>
                  <a:pt x="35" y="18"/>
                </a:lnTo>
                <a:lnTo>
                  <a:pt x="69" y="0"/>
                </a:lnTo>
                <a:lnTo>
                  <a:pt x="121" y="0"/>
                </a:lnTo>
                <a:lnTo>
                  <a:pt x="155" y="18"/>
                </a:lnTo>
                <a:lnTo>
                  <a:pt x="190" y="52"/>
                </a:lnTo>
                <a:lnTo>
                  <a:pt x="207" y="104"/>
                </a:lnTo>
                <a:lnTo>
                  <a:pt x="207" y="138"/>
                </a:lnTo>
                <a:lnTo>
                  <a:pt x="190" y="190"/>
                </a:lnTo>
                <a:lnTo>
                  <a:pt x="155" y="224"/>
                </a:lnTo>
                <a:lnTo>
                  <a:pt x="121" y="242"/>
                </a:lnTo>
                <a:lnTo>
                  <a:pt x="69" y="242"/>
                </a:lnTo>
                <a:lnTo>
                  <a:pt x="35"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27" name="任意多边形 649426"/>
          <p:cNvSpPr>
            <a:spLocks noChangeAspect="1"/>
          </p:cNvSpPr>
          <p:nvPr/>
        </p:nvSpPr>
        <p:spPr>
          <a:xfrm>
            <a:off x="5795963" y="2571750"/>
            <a:ext cx="9525" cy="33338"/>
          </a:xfrm>
          <a:custGeom>
            <a:avLst/>
            <a:gdLst/>
            <a:ahLst/>
            <a:cxnLst/>
            <a:rect l="0" t="0" r="0" b="0"/>
            <a:pathLst>
              <a:path w="35" h="103">
                <a:moveTo>
                  <a:pt x="35" y="17"/>
                </a:moveTo>
                <a:lnTo>
                  <a:pt x="17" y="34"/>
                </a:lnTo>
                <a:lnTo>
                  <a:pt x="0" y="17"/>
                </a:lnTo>
                <a:lnTo>
                  <a:pt x="17" y="0"/>
                </a:lnTo>
                <a:lnTo>
                  <a:pt x="35" y="17"/>
                </a:lnTo>
                <a:lnTo>
                  <a:pt x="35"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28" name="任意多边形 649427"/>
          <p:cNvSpPr>
            <a:spLocks noChangeAspect="1"/>
          </p:cNvSpPr>
          <p:nvPr/>
        </p:nvSpPr>
        <p:spPr>
          <a:xfrm>
            <a:off x="5827713" y="2571750"/>
            <a:ext cx="11112" cy="33338"/>
          </a:xfrm>
          <a:custGeom>
            <a:avLst/>
            <a:gdLst/>
            <a:ahLst/>
            <a:cxnLst/>
            <a:rect l="0" t="0" r="0" b="0"/>
            <a:pathLst>
              <a:path w="34" h="103">
                <a:moveTo>
                  <a:pt x="34" y="17"/>
                </a:moveTo>
                <a:lnTo>
                  <a:pt x="17" y="34"/>
                </a:lnTo>
                <a:lnTo>
                  <a:pt x="0" y="17"/>
                </a:lnTo>
                <a:lnTo>
                  <a:pt x="17" y="0"/>
                </a:lnTo>
                <a:lnTo>
                  <a:pt x="34" y="17"/>
                </a:lnTo>
                <a:lnTo>
                  <a:pt x="34" y="51"/>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29" name="任意多边形 649428"/>
          <p:cNvSpPr>
            <a:spLocks noChangeAspect="1"/>
          </p:cNvSpPr>
          <p:nvPr/>
        </p:nvSpPr>
        <p:spPr>
          <a:xfrm>
            <a:off x="5842000" y="2386013"/>
            <a:ext cx="106363" cy="112712"/>
          </a:xfrm>
          <a:custGeom>
            <a:avLst/>
            <a:gdLst/>
            <a:ahLst/>
            <a:cxnLst/>
            <a:rect l="0" t="0" r="0" b="0"/>
            <a:pathLst>
              <a:path w="344" h="362">
                <a:moveTo>
                  <a:pt x="0" y="0"/>
                </a:moveTo>
                <a:lnTo>
                  <a:pt x="86" y="362"/>
                </a:lnTo>
                <a:lnTo>
                  <a:pt x="172" y="0"/>
                </a:lnTo>
                <a:lnTo>
                  <a:pt x="258" y="362"/>
                </a:lnTo>
                <a:lnTo>
                  <a:pt x="34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30" name="直接连接符 649429"/>
          <p:cNvSpPr>
            <a:spLocks noChangeAspect="1"/>
          </p:cNvSpPr>
          <p:nvPr/>
        </p:nvSpPr>
        <p:spPr>
          <a:xfrm flipH="1">
            <a:off x="4819650" y="2298700"/>
            <a:ext cx="836613"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31" name="直接连接符 649430"/>
          <p:cNvSpPr>
            <a:spLocks noChangeAspect="1"/>
          </p:cNvSpPr>
          <p:nvPr/>
        </p:nvSpPr>
        <p:spPr>
          <a:xfrm>
            <a:off x="4678363" y="1787525"/>
            <a:ext cx="1587" cy="511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32" name="直接连接符 649431"/>
          <p:cNvSpPr>
            <a:spLocks noChangeAspect="1"/>
          </p:cNvSpPr>
          <p:nvPr/>
        </p:nvSpPr>
        <p:spPr>
          <a:xfrm flipH="1" flipV="1">
            <a:off x="7423150" y="2241550"/>
            <a:ext cx="169863" cy="17145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33" name="直接连接符 649432"/>
          <p:cNvSpPr>
            <a:spLocks noChangeAspect="1"/>
          </p:cNvSpPr>
          <p:nvPr/>
        </p:nvSpPr>
        <p:spPr>
          <a:xfrm flipH="1" flipV="1">
            <a:off x="6969125" y="1900238"/>
            <a:ext cx="511175" cy="51276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34" name="直接连接符 649433"/>
          <p:cNvSpPr>
            <a:spLocks noChangeAspect="1"/>
          </p:cNvSpPr>
          <p:nvPr/>
        </p:nvSpPr>
        <p:spPr>
          <a:xfrm flipV="1">
            <a:off x="6513513" y="1646238"/>
            <a:ext cx="1587" cy="993775"/>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435" name="直接连接符 649434"/>
          <p:cNvSpPr>
            <a:spLocks noChangeAspect="1"/>
          </p:cNvSpPr>
          <p:nvPr/>
        </p:nvSpPr>
        <p:spPr>
          <a:xfrm>
            <a:off x="6789738" y="4646613"/>
            <a:ext cx="465137"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36" name="直接连接符 649435"/>
          <p:cNvSpPr>
            <a:spLocks noChangeAspect="1"/>
          </p:cNvSpPr>
          <p:nvPr/>
        </p:nvSpPr>
        <p:spPr>
          <a:xfrm>
            <a:off x="6789738" y="3819525"/>
            <a:ext cx="465137"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37" name="直接连接符 649436"/>
          <p:cNvSpPr>
            <a:spLocks noChangeAspect="1"/>
          </p:cNvSpPr>
          <p:nvPr/>
        </p:nvSpPr>
        <p:spPr>
          <a:xfrm flipH="1">
            <a:off x="6789738" y="4279900"/>
            <a:ext cx="465137" cy="3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38" name="直接连接符 649437"/>
          <p:cNvSpPr>
            <a:spLocks noChangeAspect="1"/>
          </p:cNvSpPr>
          <p:nvPr/>
        </p:nvSpPr>
        <p:spPr>
          <a:xfrm flipH="1" flipV="1">
            <a:off x="6513513" y="2640013"/>
            <a:ext cx="750887" cy="754062"/>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439" name="直接连接符 649438"/>
          <p:cNvSpPr>
            <a:spLocks noChangeAspect="1"/>
          </p:cNvSpPr>
          <p:nvPr/>
        </p:nvSpPr>
        <p:spPr>
          <a:xfrm flipH="1">
            <a:off x="6513513" y="2640013"/>
            <a:ext cx="1057275" cy="1587"/>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440" name="直接连接符 649439"/>
          <p:cNvSpPr/>
          <p:nvPr/>
        </p:nvSpPr>
        <p:spPr>
          <a:xfrm>
            <a:off x="6789738" y="3819525"/>
            <a:ext cx="0"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41" name="直接连接符 649440"/>
          <p:cNvSpPr>
            <a:spLocks noChangeAspect="1"/>
          </p:cNvSpPr>
          <p:nvPr/>
        </p:nvSpPr>
        <p:spPr>
          <a:xfrm flipV="1">
            <a:off x="6535738" y="4365625"/>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42" name="直接连接符 649441"/>
          <p:cNvSpPr>
            <a:spLocks noChangeAspect="1"/>
          </p:cNvSpPr>
          <p:nvPr/>
        </p:nvSpPr>
        <p:spPr>
          <a:xfrm>
            <a:off x="6535738" y="4365625"/>
            <a:ext cx="68262" cy="1016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43" name="直接连接符 649442"/>
          <p:cNvSpPr/>
          <p:nvPr/>
        </p:nvSpPr>
        <p:spPr>
          <a:xfrm>
            <a:off x="6789738" y="4279900"/>
            <a:ext cx="0" cy="3667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44" name="直接连接符 649443"/>
          <p:cNvSpPr>
            <a:spLocks noChangeAspect="1"/>
          </p:cNvSpPr>
          <p:nvPr/>
        </p:nvSpPr>
        <p:spPr>
          <a:xfrm>
            <a:off x="6980238" y="3995738"/>
            <a:ext cx="1587" cy="1031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45" name="任意多边形 649444"/>
          <p:cNvSpPr>
            <a:spLocks noChangeAspect="1"/>
          </p:cNvSpPr>
          <p:nvPr/>
        </p:nvSpPr>
        <p:spPr>
          <a:xfrm>
            <a:off x="6980238" y="3995738"/>
            <a:ext cx="58737" cy="68262"/>
          </a:xfrm>
          <a:custGeom>
            <a:avLst/>
            <a:gdLst/>
            <a:ahLst/>
            <a:cxnLst/>
            <a:rect l="0" t="0" r="0" b="0"/>
            <a:pathLst>
              <a:path w="187" h="217">
                <a:moveTo>
                  <a:pt x="0" y="47"/>
                </a:moveTo>
                <a:lnTo>
                  <a:pt x="31" y="16"/>
                </a:lnTo>
                <a:lnTo>
                  <a:pt x="62" y="0"/>
                </a:lnTo>
                <a:lnTo>
                  <a:pt x="109" y="0"/>
                </a:lnTo>
                <a:lnTo>
                  <a:pt x="140" y="16"/>
                </a:lnTo>
                <a:lnTo>
                  <a:pt x="172" y="47"/>
                </a:lnTo>
                <a:lnTo>
                  <a:pt x="187" y="93"/>
                </a:lnTo>
                <a:lnTo>
                  <a:pt x="187" y="124"/>
                </a:lnTo>
                <a:lnTo>
                  <a:pt x="172" y="171"/>
                </a:lnTo>
                <a:lnTo>
                  <a:pt x="140" y="202"/>
                </a:lnTo>
                <a:lnTo>
                  <a:pt x="109" y="217"/>
                </a:lnTo>
                <a:lnTo>
                  <a:pt x="62" y="217"/>
                </a:lnTo>
                <a:lnTo>
                  <a:pt x="31" y="202"/>
                </a:lnTo>
                <a:lnTo>
                  <a:pt x="0" y="171"/>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46" name="任意多边形 649445"/>
          <p:cNvSpPr>
            <a:spLocks noChangeAspect="1"/>
          </p:cNvSpPr>
          <p:nvPr/>
        </p:nvSpPr>
        <p:spPr>
          <a:xfrm>
            <a:off x="7072313" y="3943350"/>
            <a:ext cx="11112" cy="26988"/>
          </a:xfrm>
          <a:custGeom>
            <a:avLst/>
            <a:gdLst/>
            <a:ahLst/>
            <a:cxnLst/>
            <a:rect l="0" t="0" r="0" b="0"/>
            <a:pathLst>
              <a:path w="31" h="93">
                <a:moveTo>
                  <a:pt x="31" y="15"/>
                </a:moveTo>
                <a:lnTo>
                  <a:pt x="15" y="31"/>
                </a:lnTo>
                <a:lnTo>
                  <a:pt x="0" y="15"/>
                </a:lnTo>
                <a:lnTo>
                  <a:pt x="15" y="0"/>
                </a:lnTo>
                <a:lnTo>
                  <a:pt x="31" y="15"/>
                </a:lnTo>
                <a:lnTo>
                  <a:pt x="31" y="46"/>
                </a:lnTo>
                <a:lnTo>
                  <a:pt x="15" y="77"/>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47" name="直接连接符 649446"/>
          <p:cNvSpPr/>
          <p:nvPr/>
        </p:nvSpPr>
        <p:spPr>
          <a:xfrm flipV="1">
            <a:off x="7254875" y="3819525"/>
            <a:ext cx="0"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48" name="矩形 649447"/>
          <p:cNvSpPr>
            <a:spLocks noChangeAspect="1"/>
          </p:cNvSpPr>
          <p:nvPr/>
        </p:nvSpPr>
        <p:spPr>
          <a:xfrm>
            <a:off x="7086600" y="1079500"/>
            <a:ext cx="762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侧垂面</a:t>
            </a:r>
          </a:p>
        </p:txBody>
      </p:sp>
      <p:sp>
        <p:nvSpPr>
          <p:cNvPr id="649449" name="直接连接符 649448"/>
          <p:cNvSpPr/>
          <p:nvPr/>
        </p:nvSpPr>
        <p:spPr>
          <a:xfrm>
            <a:off x="7254875" y="4279900"/>
            <a:ext cx="0" cy="3667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0" name="任意多边形 649449"/>
          <p:cNvSpPr>
            <a:spLocks noChangeAspect="1"/>
          </p:cNvSpPr>
          <p:nvPr/>
        </p:nvSpPr>
        <p:spPr>
          <a:xfrm>
            <a:off x="7532688" y="4270375"/>
            <a:ext cx="79375" cy="103188"/>
          </a:xfrm>
          <a:custGeom>
            <a:avLst/>
            <a:gdLst/>
            <a:ahLst/>
            <a:cxnLst/>
            <a:rect l="0" t="0" r="0" b="0"/>
            <a:pathLst>
              <a:path w="248" h="325">
                <a:moveTo>
                  <a:pt x="93" y="0"/>
                </a:moveTo>
                <a:lnTo>
                  <a:pt x="62" y="15"/>
                </a:lnTo>
                <a:lnTo>
                  <a:pt x="31" y="46"/>
                </a:lnTo>
                <a:lnTo>
                  <a:pt x="15" y="77"/>
                </a:lnTo>
                <a:lnTo>
                  <a:pt x="0" y="124"/>
                </a:lnTo>
                <a:lnTo>
                  <a:pt x="0" y="201"/>
                </a:lnTo>
                <a:lnTo>
                  <a:pt x="15" y="248"/>
                </a:lnTo>
                <a:lnTo>
                  <a:pt x="31" y="279"/>
                </a:lnTo>
                <a:lnTo>
                  <a:pt x="62" y="310"/>
                </a:lnTo>
                <a:lnTo>
                  <a:pt x="93" y="325"/>
                </a:lnTo>
                <a:lnTo>
                  <a:pt x="155" y="325"/>
                </a:lnTo>
                <a:lnTo>
                  <a:pt x="186" y="310"/>
                </a:lnTo>
                <a:lnTo>
                  <a:pt x="217" y="279"/>
                </a:lnTo>
                <a:lnTo>
                  <a:pt x="232" y="248"/>
                </a:lnTo>
                <a:lnTo>
                  <a:pt x="248" y="201"/>
                </a:lnTo>
                <a:lnTo>
                  <a:pt x="248" y="124"/>
                </a:lnTo>
                <a:lnTo>
                  <a:pt x="232" y="77"/>
                </a:lnTo>
                <a:lnTo>
                  <a:pt x="217" y="46"/>
                </a:lnTo>
                <a:lnTo>
                  <a:pt x="186" y="15"/>
                </a:lnTo>
                <a:lnTo>
                  <a:pt x="155" y="0"/>
                </a:lnTo>
                <a:lnTo>
                  <a:pt x="9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51" name="任意多边形 649450"/>
          <p:cNvSpPr>
            <a:spLocks noChangeAspect="1"/>
          </p:cNvSpPr>
          <p:nvPr/>
        </p:nvSpPr>
        <p:spPr>
          <a:xfrm>
            <a:off x="7439025" y="3587750"/>
            <a:ext cx="66675" cy="101600"/>
          </a:xfrm>
          <a:custGeom>
            <a:avLst/>
            <a:gdLst/>
            <a:ahLst/>
            <a:cxnLst/>
            <a:rect l="0" t="0" r="0" b="0"/>
            <a:pathLst>
              <a:path w="217" h="326">
                <a:moveTo>
                  <a:pt x="0" y="0"/>
                </a:moveTo>
                <a:lnTo>
                  <a:pt x="217" y="0"/>
                </a:lnTo>
                <a:lnTo>
                  <a:pt x="0" y="326"/>
                </a:lnTo>
                <a:lnTo>
                  <a:pt x="217" y="32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52" name="直接连接符 649451"/>
          <p:cNvSpPr>
            <a:spLocks noChangeAspect="1"/>
          </p:cNvSpPr>
          <p:nvPr/>
        </p:nvSpPr>
        <p:spPr>
          <a:xfrm flipV="1">
            <a:off x="7480300" y="2413000"/>
            <a:ext cx="1588" cy="6842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3" name="直接连接符 649452"/>
          <p:cNvSpPr>
            <a:spLocks noChangeAspect="1"/>
          </p:cNvSpPr>
          <p:nvPr/>
        </p:nvSpPr>
        <p:spPr>
          <a:xfrm flipH="1" flipV="1">
            <a:off x="7258050" y="3238500"/>
            <a:ext cx="80963" cy="809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4" name="直接连接符 649453"/>
          <p:cNvSpPr>
            <a:spLocks noChangeAspect="1"/>
          </p:cNvSpPr>
          <p:nvPr/>
        </p:nvSpPr>
        <p:spPr>
          <a:xfrm>
            <a:off x="7312025" y="3186113"/>
            <a:ext cx="79375" cy="793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5" name="直接连接符 649454"/>
          <p:cNvSpPr>
            <a:spLocks noChangeAspect="1"/>
          </p:cNvSpPr>
          <p:nvPr/>
        </p:nvSpPr>
        <p:spPr>
          <a:xfrm flipV="1">
            <a:off x="7294563" y="3224213"/>
            <a:ext cx="55562" cy="523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6" name="任意多边形 649455"/>
          <p:cNvSpPr>
            <a:spLocks noChangeAspect="1"/>
          </p:cNvSpPr>
          <p:nvPr/>
        </p:nvSpPr>
        <p:spPr>
          <a:xfrm>
            <a:off x="6602413" y="1709738"/>
            <a:ext cx="87312" cy="112712"/>
          </a:xfrm>
          <a:custGeom>
            <a:avLst/>
            <a:gdLst/>
            <a:ahLst/>
            <a:cxnLst/>
            <a:rect l="0" t="0" r="0" b="0"/>
            <a:pathLst>
              <a:path w="275" h="363">
                <a:moveTo>
                  <a:pt x="0" y="0"/>
                </a:moveTo>
                <a:lnTo>
                  <a:pt x="138" y="363"/>
                </a:lnTo>
                <a:lnTo>
                  <a:pt x="275"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57" name="直接连接符 649456"/>
          <p:cNvSpPr>
            <a:spLocks noChangeAspect="1"/>
          </p:cNvSpPr>
          <p:nvPr/>
        </p:nvSpPr>
        <p:spPr>
          <a:xfrm>
            <a:off x="7219950" y="2038350"/>
            <a:ext cx="1588" cy="114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58" name="任意多边形 649457"/>
          <p:cNvSpPr>
            <a:spLocks noChangeAspect="1"/>
          </p:cNvSpPr>
          <p:nvPr/>
        </p:nvSpPr>
        <p:spPr>
          <a:xfrm>
            <a:off x="7219950" y="2038350"/>
            <a:ext cx="65088" cy="74613"/>
          </a:xfrm>
          <a:custGeom>
            <a:avLst/>
            <a:gdLst/>
            <a:ahLst/>
            <a:cxnLst/>
            <a:rect l="0" t="0" r="0" b="0"/>
            <a:pathLst>
              <a:path w="207" h="241">
                <a:moveTo>
                  <a:pt x="0" y="52"/>
                </a:moveTo>
                <a:lnTo>
                  <a:pt x="35" y="17"/>
                </a:lnTo>
                <a:lnTo>
                  <a:pt x="69" y="0"/>
                </a:lnTo>
                <a:lnTo>
                  <a:pt x="121" y="0"/>
                </a:lnTo>
                <a:lnTo>
                  <a:pt x="155" y="17"/>
                </a:lnTo>
                <a:lnTo>
                  <a:pt x="190" y="52"/>
                </a:lnTo>
                <a:lnTo>
                  <a:pt x="207" y="104"/>
                </a:lnTo>
                <a:lnTo>
                  <a:pt x="207" y="138"/>
                </a:lnTo>
                <a:lnTo>
                  <a:pt x="190" y="190"/>
                </a:lnTo>
                <a:lnTo>
                  <a:pt x="155" y="224"/>
                </a:lnTo>
                <a:lnTo>
                  <a:pt x="121" y="241"/>
                </a:lnTo>
                <a:lnTo>
                  <a:pt x="69" y="241"/>
                </a:lnTo>
                <a:lnTo>
                  <a:pt x="35"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59" name="任意多边形 649458"/>
          <p:cNvSpPr>
            <a:spLocks noChangeAspect="1"/>
          </p:cNvSpPr>
          <p:nvPr/>
        </p:nvSpPr>
        <p:spPr>
          <a:xfrm>
            <a:off x="7323138" y="1979613"/>
            <a:ext cx="11112" cy="31750"/>
          </a:xfrm>
          <a:custGeom>
            <a:avLst/>
            <a:gdLst/>
            <a:ahLst/>
            <a:cxnLst/>
            <a:rect l="0" t="0" r="0" b="0"/>
            <a:pathLst>
              <a:path w="35" h="103">
                <a:moveTo>
                  <a:pt x="35" y="17"/>
                </a:moveTo>
                <a:lnTo>
                  <a:pt x="18" y="34"/>
                </a:lnTo>
                <a:lnTo>
                  <a:pt x="0" y="17"/>
                </a:lnTo>
                <a:lnTo>
                  <a:pt x="18" y="0"/>
                </a:lnTo>
                <a:lnTo>
                  <a:pt x="35" y="17"/>
                </a:lnTo>
                <a:lnTo>
                  <a:pt x="35" y="51"/>
                </a:lnTo>
                <a:lnTo>
                  <a:pt x="18"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60" name="直接连接符 649459"/>
          <p:cNvSpPr>
            <a:spLocks noChangeAspect="1"/>
          </p:cNvSpPr>
          <p:nvPr/>
        </p:nvSpPr>
        <p:spPr>
          <a:xfrm>
            <a:off x="6969125" y="1900238"/>
            <a:ext cx="454025" cy="1587"/>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61" name="直接连接符 649460"/>
          <p:cNvSpPr>
            <a:spLocks noChangeAspect="1"/>
          </p:cNvSpPr>
          <p:nvPr/>
        </p:nvSpPr>
        <p:spPr>
          <a:xfrm flipH="1">
            <a:off x="6969125" y="2241550"/>
            <a:ext cx="45402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62" name="直接连接符 649461"/>
          <p:cNvSpPr>
            <a:spLocks noChangeAspect="1"/>
          </p:cNvSpPr>
          <p:nvPr/>
        </p:nvSpPr>
        <p:spPr>
          <a:xfrm flipV="1">
            <a:off x="6969125" y="1900238"/>
            <a:ext cx="1588" cy="34131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63" name="直接连接符 649462"/>
          <p:cNvSpPr>
            <a:spLocks noChangeAspect="1"/>
          </p:cNvSpPr>
          <p:nvPr/>
        </p:nvSpPr>
        <p:spPr>
          <a:xfrm>
            <a:off x="7423150" y="1900238"/>
            <a:ext cx="1588" cy="34131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64" name="直接连接符 649463"/>
          <p:cNvSpPr>
            <a:spLocks noChangeAspect="1"/>
          </p:cNvSpPr>
          <p:nvPr/>
        </p:nvSpPr>
        <p:spPr>
          <a:xfrm>
            <a:off x="8310563" y="4279900"/>
            <a:ext cx="1587" cy="98266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65" name="直接连接符 649464"/>
          <p:cNvSpPr>
            <a:spLocks noChangeAspect="1"/>
          </p:cNvSpPr>
          <p:nvPr/>
        </p:nvSpPr>
        <p:spPr>
          <a:xfrm>
            <a:off x="8837613" y="990600"/>
            <a:ext cx="1587" cy="5122863"/>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66" name="任意多边形 649465"/>
          <p:cNvSpPr>
            <a:spLocks noChangeAspect="1"/>
          </p:cNvSpPr>
          <p:nvPr/>
        </p:nvSpPr>
        <p:spPr>
          <a:xfrm>
            <a:off x="8288338" y="2322513"/>
            <a:ext cx="107950" cy="115887"/>
          </a:xfrm>
          <a:custGeom>
            <a:avLst/>
            <a:gdLst/>
            <a:ahLst/>
            <a:cxnLst/>
            <a:rect l="0" t="0" r="0" b="0"/>
            <a:pathLst>
              <a:path w="344" h="362">
                <a:moveTo>
                  <a:pt x="0" y="0"/>
                </a:moveTo>
                <a:lnTo>
                  <a:pt x="86" y="362"/>
                </a:lnTo>
                <a:lnTo>
                  <a:pt x="172" y="0"/>
                </a:lnTo>
                <a:lnTo>
                  <a:pt x="258" y="362"/>
                </a:lnTo>
                <a:lnTo>
                  <a:pt x="344"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67" name="直接连接符 649466"/>
          <p:cNvSpPr>
            <a:spLocks noChangeAspect="1"/>
          </p:cNvSpPr>
          <p:nvPr/>
        </p:nvSpPr>
        <p:spPr>
          <a:xfrm flipH="1" flipV="1">
            <a:off x="7737475" y="1646238"/>
            <a:ext cx="750888" cy="750887"/>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468" name="直接连接符 649467"/>
          <p:cNvSpPr>
            <a:spLocks noChangeAspect="1"/>
          </p:cNvSpPr>
          <p:nvPr/>
        </p:nvSpPr>
        <p:spPr>
          <a:xfrm flipV="1">
            <a:off x="7737475" y="1646238"/>
            <a:ext cx="1588" cy="766762"/>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469" name="直接连接符 649468"/>
          <p:cNvSpPr>
            <a:spLocks noChangeAspect="1"/>
          </p:cNvSpPr>
          <p:nvPr/>
        </p:nvSpPr>
        <p:spPr>
          <a:xfrm>
            <a:off x="8340725" y="2559050"/>
            <a:ext cx="1588" cy="1127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70" name="任意多边形 649469"/>
          <p:cNvSpPr>
            <a:spLocks noChangeAspect="1"/>
          </p:cNvSpPr>
          <p:nvPr/>
        </p:nvSpPr>
        <p:spPr>
          <a:xfrm>
            <a:off x="8340725" y="2559050"/>
            <a:ext cx="65088" cy="76200"/>
          </a:xfrm>
          <a:custGeom>
            <a:avLst/>
            <a:gdLst/>
            <a:ahLst/>
            <a:cxnLst/>
            <a:rect l="0" t="0" r="0" b="0"/>
            <a:pathLst>
              <a:path w="207" h="241">
                <a:moveTo>
                  <a:pt x="0" y="51"/>
                </a:moveTo>
                <a:lnTo>
                  <a:pt x="35" y="17"/>
                </a:lnTo>
                <a:lnTo>
                  <a:pt x="69" y="0"/>
                </a:lnTo>
                <a:lnTo>
                  <a:pt x="121" y="0"/>
                </a:lnTo>
                <a:lnTo>
                  <a:pt x="155" y="17"/>
                </a:lnTo>
                <a:lnTo>
                  <a:pt x="190" y="51"/>
                </a:lnTo>
                <a:lnTo>
                  <a:pt x="207" y="103"/>
                </a:lnTo>
                <a:lnTo>
                  <a:pt x="207" y="137"/>
                </a:lnTo>
                <a:lnTo>
                  <a:pt x="190" y="189"/>
                </a:lnTo>
                <a:lnTo>
                  <a:pt x="155" y="224"/>
                </a:lnTo>
                <a:lnTo>
                  <a:pt x="121" y="241"/>
                </a:lnTo>
                <a:lnTo>
                  <a:pt x="69" y="241"/>
                </a:lnTo>
                <a:lnTo>
                  <a:pt x="35" y="224"/>
                </a:lnTo>
                <a:lnTo>
                  <a:pt x="0" y="189"/>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71" name="任意多边形 649470"/>
          <p:cNvSpPr>
            <a:spLocks noChangeAspect="1"/>
          </p:cNvSpPr>
          <p:nvPr/>
        </p:nvSpPr>
        <p:spPr>
          <a:xfrm>
            <a:off x="8442325" y="2498725"/>
            <a:ext cx="11113" cy="31750"/>
          </a:xfrm>
          <a:custGeom>
            <a:avLst/>
            <a:gdLst/>
            <a:ahLst/>
            <a:cxnLst/>
            <a:rect l="0" t="0" r="0" b="0"/>
            <a:pathLst>
              <a:path w="35" h="103">
                <a:moveTo>
                  <a:pt x="35" y="17"/>
                </a:moveTo>
                <a:lnTo>
                  <a:pt x="18" y="35"/>
                </a:lnTo>
                <a:lnTo>
                  <a:pt x="0" y="17"/>
                </a:lnTo>
                <a:lnTo>
                  <a:pt x="18" y="0"/>
                </a:lnTo>
                <a:lnTo>
                  <a:pt x="35" y="17"/>
                </a:lnTo>
                <a:lnTo>
                  <a:pt x="35" y="52"/>
                </a:lnTo>
                <a:lnTo>
                  <a:pt x="18"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72" name="任意多边形 649471"/>
          <p:cNvSpPr>
            <a:spLocks noChangeAspect="1"/>
          </p:cNvSpPr>
          <p:nvPr/>
        </p:nvSpPr>
        <p:spPr>
          <a:xfrm>
            <a:off x="8475663" y="2498725"/>
            <a:ext cx="11112" cy="31750"/>
          </a:xfrm>
          <a:custGeom>
            <a:avLst/>
            <a:gdLst/>
            <a:ahLst/>
            <a:cxnLst/>
            <a:rect l="0" t="0" r="0" b="0"/>
            <a:pathLst>
              <a:path w="34" h="103">
                <a:moveTo>
                  <a:pt x="34" y="17"/>
                </a:moveTo>
                <a:lnTo>
                  <a:pt x="17" y="35"/>
                </a:lnTo>
                <a:lnTo>
                  <a:pt x="0" y="17"/>
                </a:lnTo>
                <a:lnTo>
                  <a:pt x="17" y="0"/>
                </a:lnTo>
                <a:lnTo>
                  <a:pt x="34" y="17"/>
                </a:lnTo>
                <a:lnTo>
                  <a:pt x="34" y="52"/>
                </a:lnTo>
                <a:lnTo>
                  <a:pt x="17" y="86"/>
                </a:lnTo>
                <a:lnTo>
                  <a:pt x="0" y="10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73" name="直接连接符 649472"/>
          <p:cNvSpPr>
            <a:spLocks noChangeAspect="1"/>
          </p:cNvSpPr>
          <p:nvPr/>
        </p:nvSpPr>
        <p:spPr>
          <a:xfrm flipH="1" flipV="1">
            <a:off x="8078788" y="2981325"/>
            <a:ext cx="409575" cy="412750"/>
          </a:xfrm>
          <a:prstGeom prst="line">
            <a:avLst/>
          </a:prstGeom>
          <a:ln w="0" cap="flat" cmpd="sng">
            <a:solidFill>
              <a:srgbClr val="3333CC"/>
            </a:solidFill>
            <a:prstDash val="solid"/>
            <a:headEnd type="none" w="med" len="med"/>
            <a:tailEnd type="none" w="med" len="med"/>
          </a:ln>
        </p:spPr>
        <p:txBody>
          <a:bodyPr/>
          <a:lstStyle/>
          <a:p>
            <a:endParaRPr lang="zh-CN" altLang="en-US"/>
          </a:p>
        </p:txBody>
      </p:sp>
      <p:sp>
        <p:nvSpPr>
          <p:cNvPr id="649474" name="直接连接符 649473"/>
          <p:cNvSpPr>
            <a:spLocks noChangeAspect="1"/>
          </p:cNvSpPr>
          <p:nvPr/>
        </p:nvSpPr>
        <p:spPr>
          <a:xfrm>
            <a:off x="7697788" y="3819525"/>
            <a:ext cx="612775" cy="4603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75" name="直接连接符 649474"/>
          <p:cNvSpPr>
            <a:spLocks noChangeAspect="1"/>
          </p:cNvSpPr>
          <p:nvPr/>
        </p:nvSpPr>
        <p:spPr>
          <a:xfrm flipV="1">
            <a:off x="7927975" y="3856038"/>
            <a:ext cx="176213" cy="1349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76" name="直接连接符 649475"/>
          <p:cNvSpPr>
            <a:spLocks noChangeAspect="1"/>
          </p:cNvSpPr>
          <p:nvPr/>
        </p:nvSpPr>
        <p:spPr>
          <a:xfrm flipV="1">
            <a:off x="7697788" y="3819525"/>
            <a:ext cx="1587" cy="8270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77" name="直接连接符 649476"/>
          <p:cNvSpPr>
            <a:spLocks noChangeAspect="1"/>
          </p:cNvSpPr>
          <p:nvPr/>
        </p:nvSpPr>
        <p:spPr>
          <a:xfrm>
            <a:off x="8208963" y="3729038"/>
            <a:ext cx="1587" cy="1047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78" name="任意多边形 649477"/>
          <p:cNvSpPr>
            <a:spLocks noChangeAspect="1"/>
          </p:cNvSpPr>
          <p:nvPr/>
        </p:nvSpPr>
        <p:spPr>
          <a:xfrm>
            <a:off x="8208963" y="3729038"/>
            <a:ext cx="58737" cy="69850"/>
          </a:xfrm>
          <a:custGeom>
            <a:avLst/>
            <a:gdLst/>
            <a:ahLst/>
            <a:cxnLst/>
            <a:rect l="0" t="0" r="0" b="0"/>
            <a:pathLst>
              <a:path w="186" h="217">
                <a:moveTo>
                  <a:pt x="0" y="46"/>
                </a:moveTo>
                <a:lnTo>
                  <a:pt x="31" y="15"/>
                </a:lnTo>
                <a:lnTo>
                  <a:pt x="62" y="0"/>
                </a:lnTo>
                <a:lnTo>
                  <a:pt x="109" y="0"/>
                </a:lnTo>
                <a:lnTo>
                  <a:pt x="140" y="15"/>
                </a:lnTo>
                <a:lnTo>
                  <a:pt x="171" y="46"/>
                </a:lnTo>
                <a:lnTo>
                  <a:pt x="186" y="93"/>
                </a:lnTo>
                <a:lnTo>
                  <a:pt x="186" y="124"/>
                </a:lnTo>
                <a:lnTo>
                  <a:pt x="171" y="170"/>
                </a:lnTo>
                <a:lnTo>
                  <a:pt x="140" y="201"/>
                </a:lnTo>
                <a:lnTo>
                  <a:pt x="109" y="217"/>
                </a:lnTo>
                <a:lnTo>
                  <a:pt x="62" y="217"/>
                </a:lnTo>
                <a:lnTo>
                  <a:pt x="31" y="201"/>
                </a:lnTo>
                <a:lnTo>
                  <a:pt x="0" y="17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79" name="任意多边形 649478"/>
          <p:cNvSpPr>
            <a:spLocks noChangeAspect="1"/>
          </p:cNvSpPr>
          <p:nvPr/>
        </p:nvSpPr>
        <p:spPr>
          <a:xfrm>
            <a:off x="8301038" y="3676650"/>
            <a:ext cx="9525" cy="28575"/>
          </a:xfrm>
          <a:custGeom>
            <a:avLst/>
            <a:gdLst/>
            <a:ahLst/>
            <a:cxnLst/>
            <a:rect l="0" t="0" r="0" b="0"/>
            <a:pathLst>
              <a:path w="31" h="93">
                <a:moveTo>
                  <a:pt x="31" y="15"/>
                </a:moveTo>
                <a:lnTo>
                  <a:pt x="15" y="31"/>
                </a:lnTo>
                <a:lnTo>
                  <a:pt x="0" y="15"/>
                </a:lnTo>
                <a:lnTo>
                  <a:pt x="15" y="0"/>
                </a:lnTo>
                <a:lnTo>
                  <a:pt x="31" y="15"/>
                </a:lnTo>
                <a:lnTo>
                  <a:pt x="31" y="46"/>
                </a:lnTo>
                <a:lnTo>
                  <a:pt x="15" y="77"/>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80" name="任意多边形 649479"/>
          <p:cNvSpPr>
            <a:spLocks noChangeAspect="1"/>
          </p:cNvSpPr>
          <p:nvPr/>
        </p:nvSpPr>
        <p:spPr>
          <a:xfrm>
            <a:off x="8331200" y="3676650"/>
            <a:ext cx="9525" cy="28575"/>
          </a:xfrm>
          <a:custGeom>
            <a:avLst/>
            <a:gdLst/>
            <a:ahLst/>
            <a:cxnLst/>
            <a:rect l="0" t="0" r="0" b="0"/>
            <a:pathLst>
              <a:path w="31" h="93">
                <a:moveTo>
                  <a:pt x="31" y="15"/>
                </a:moveTo>
                <a:lnTo>
                  <a:pt x="15" y="31"/>
                </a:lnTo>
                <a:lnTo>
                  <a:pt x="0" y="15"/>
                </a:lnTo>
                <a:lnTo>
                  <a:pt x="15" y="0"/>
                </a:lnTo>
                <a:lnTo>
                  <a:pt x="31" y="15"/>
                </a:lnTo>
                <a:lnTo>
                  <a:pt x="31" y="46"/>
                </a:lnTo>
                <a:lnTo>
                  <a:pt x="15" y="77"/>
                </a:lnTo>
                <a:lnTo>
                  <a:pt x="0" y="93"/>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81" name="直接连接符 649480"/>
          <p:cNvSpPr>
            <a:spLocks noChangeAspect="1"/>
          </p:cNvSpPr>
          <p:nvPr/>
        </p:nvSpPr>
        <p:spPr>
          <a:xfrm flipH="1">
            <a:off x="7934325" y="2413000"/>
            <a:ext cx="257175"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82" name="直接连接符 649481"/>
          <p:cNvSpPr>
            <a:spLocks noChangeAspect="1"/>
          </p:cNvSpPr>
          <p:nvPr/>
        </p:nvSpPr>
        <p:spPr>
          <a:xfrm>
            <a:off x="7934325" y="2413000"/>
            <a:ext cx="228600" cy="5683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83" name="直接连接符 649482"/>
          <p:cNvSpPr>
            <a:spLocks noChangeAspect="1"/>
          </p:cNvSpPr>
          <p:nvPr/>
        </p:nvSpPr>
        <p:spPr>
          <a:xfrm flipH="1">
            <a:off x="7708900" y="2981325"/>
            <a:ext cx="454025" cy="317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84" name="直接连接符 649483"/>
          <p:cNvSpPr>
            <a:spLocks noChangeAspect="1"/>
          </p:cNvSpPr>
          <p:nvPr/>
        </p:nvSpPr>
        <p:spPr>
          <a:xfrm flipH="1" flipV="1">
            <a:off x="7934325" y="3097213"/>
            <a:ext cx="228600" cy="22701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85" name="直接连接符 649484"/>
          <p:cNvSpPr>
            <a:spLocks noChangeAspect="1"/>
          </p:cNvSpPr>
          <p:nvPr/>
        </p:nvSpPr>
        <p:spPr>
          <a:xfrm flipH="1">
            <a:off x="7708900" y="3324225"/>
            <a:ext cx="454025" cy="1588"/>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86" name="直接连接符 649485"/>
          <p:cNvSpPr>
            <a:spLocks noChangeAspect="1"/>
          </p:cNvSpPr>
          <p:nvPr/>
        </p:nvSpPr>
        <p:spPr>
          <a:xfrm>
            <a:off x="7767638" y="3155950"/>
            <a:ext cx="1587" cy="114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87" name="任意多边形 649486"/>
          <p:cNvSpPr>
            <a:spLocks noChangeAspect="1"/>
          </p:cNvSpPr>
          <p:nvPr/>
        </p:nvSpPr>
        <p:spPr>
          <a:xfrm>
            <a:off x="7767638" y="3155950"/>
            <a:ext cx="63500" cy="76200"/>
          </a:xfrm>
          <a:custGeom>
            <a:avLst/>
            <a:gdLst/>
            <a:ahLst/>
            <a:cxnLst/>
            <a:rect l="0" t="0" r="0" b="0"/>
            <a:pathLst>
              <a:path w="207" h="241">
                <a:moveTo>
                  <a:pt x="0" y="52"/>
                </a:moveTo>
                <a:lnTo>
                  <a:pt x="35" y="17"/>
                </a:lnTo>
                <a:lnTo>
                  <a:pt x="69" y="0"/>
                </a:lnTo>
                <a:lnTo>
                  <a:pt x="121" y="0"/>
                </a:lnTo>
                <a:lnTo>
                  <a:pt x="155" y="17"/>
                </a:lnTo>
                <a:lnTo>
                  <a:pt x="190" y="52"/>
                </a:lnTo>
                <a:lnTo>
                  <a:pt x="207" y="103"/>
                </a:lnTo>
                <a:lnTo>
                  <a:pt x="207" y="138"/>
                </a:lnTo>
                <a:lnTo>
                  <a:pt x="190" y="190"/>
                </a:lnTo>
                <a:lnTo>
                  <a:pt x="155" y="224"/>
                </a:lnTo>
                <a:lnTo>
                  <a:pt x="121" y="241"/>
                </a:lnTo>
                <a:lnTo>
                  <a:pt x="69" y="241"/>
                </a:lnTo>
                <a:lnTo>
                  <a:pt x="35" y="224"/>
                </a:lnTo>
                <a:lnTo>
                  <a:pt x="0" y="19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88" name="直接连接符 649487"/>
          <p:cNvSpPr>
            <a:spLocks noChangeAspect="1"/>
          </p:cNvSpPr>
          <p:nvPr/>
        </p:nvSpPr>
        <p:spPr>
          <a:xfrm>
            <a:off x="7708900" y="2981325"/>
            <a:ext cx="1588" cy="3429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89" name="直接连接符 649488"/>
          <p:cNvSpPr>
            <a:spLocks noChangeAspect="1"/>
          </p:cNvSpPr>
          <p:nvPr/>
        </p:nvSpPr>
        <p:spPr>
          <a:xfrm flipV="1">
            <a:off x="7934325" y="2981325"/>
            <a:ext cx="3175" cy="1158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90" name="直接连接符 649489"/>
          <p:cNvSpPr>
            <a:spLocks noChangeAspect="1"/>
          </p:cNvSpPr>
          <p:nvPr/>
        </p:nvSpPr>
        <p:spPr>
          <a:xfrm>
            <a:off x="8191500" y="2413000"/>
            <a:ext cx="227013" cy="568325"/>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49491" name="直接连接符 649490"/>
          <p:cNvSpPr>
            <a:spLocks noChangeAspect="1"/>
          </p:cNvSpPr>
          <p:nvPr/>
        </p:nvSpPr>
        <p:spPr>
          <a:xfrm flipH="1">
            <a:off x="8162925" y="2981325"/>
            <a:ext cx="255588" cy="3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92" name="直接连接符 649491"/>
          <p:cNvSpPr>
            <a:spLocks noChangeAspect="1"/>
          </p:cNvSpPr>
          <p:nvPr/>
        </p:nvSpPr>
        <p:spPr>
          <a:xfrm flipV="1">
            <a:off x="8162925" y="2981325"/>
            <a:ext cx="1588" cy="3429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93" name="直接连接符 649492"/>
          <p:cNvSpPr>
            <a:spLocks noChangeAspect="1"/>
          </p:cNvSpPr>
          <p:nvPr/>
        </p:nvSpPr>
        <p:spPr>
          <a:xfrm flipV="1">
            <a:off x="8332788" y="2720975"/>
            <a:ext cx="47625" cy="4921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94" name="任意多边形 649493"/>
          <p:cNvSpPr>
            <a:spLocks noChangeAspect="1"/>
          </p:cNvSpPr>
          <p:nvPr/>
        </p:nvSpPr>
        <p:spPr>
          <a:xfrm>
            <a:off x="8459788" y="4365625"/>
            <a:ext cx="77787" cy="47625"/>
          </a:xfrm>
          <a:custGeom>
            <a:avLst/>
            <a:gdLst/>
            <a:ahLst/>
            <a:cxnLst/>
            <a:rect l="0" t="0" r="0" b="0"/>
            <a:pathLst>
              <a:path w="248" h="155">
                <a:moveTo>
                  <a:pt x="0" y="0"/>
                </a:moveTo>
                <a:lnTo>
                  <a:pt x="124" y="155"/>
                </a:lnTo>
                <a:lnTo>
                  <a:pt x="248"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95" name="直接连接符 649494"/>
          <p:cNvSpPr>
            <a:spLocks noChangeAspect="1"/>
          </p:cNvSpPr>
          <p:nvPr/>
        </p:nvSpPr>
        <p:spPr>
          <a:xfrm>
            <a:off x="8499475" y="4413250"/>
            <a:ext cx="1588" cy="539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496" name="任意多边形 649495"/>
          <p:cNvSpPr>
            <a:spLocks noChangeAspect="1"/>
          </p:cNvSpPr>
          <p:nvPr/>
        </p:nvSpPr>
        <p:spPr>
          <a:xfrm>
            <a:off x="8558213" y="4410075"/>
            <a:ext cx="53975" cy="57150"/>
          </a:xfrm>
          <a:custGeom>
            <a:avLst/>
            <a:gdLst/>
            <a:ahLst/>
            <a:cxnLst/>
            <a:rect l="0" t="0" r="0" b="0"/>
            <a:pathLst>
              <a:path w="173" h="181">
                <a:moveTo>
                  <a:pt x="0" y="0"/>
                </a:moveTo>
                <a:lnTo>
                  <a:pt x="43" y="181"/>
                </a:lnTo>
                <a:lnTo>
                  <a:pt x="86" y="0"/>
                </a:lnTo>
                <a:lnTo>
                  <a:pt x="129" y="181"/>
                </a:lnTo>
                <a:lnTo>
                  <a:pt x="173"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49497" name="直接连接符 649496"/>
          <p:cNvSpPr>
            <a:spLocks noChangeAspect="1"/>
          </p:cNvSpPr>
          <p:nvPr/>
        </p:nvSpPr>
        <p:spPr>
          <a:xfrm flipV="1">
            <a:off x="8488363" y="2397125"/>
            <a:ext cx="1587" cy="996950"/>
          </a:xfrm>
          <a:prstGeom prst="line">
            <a:avLst/>
          </a:prstGeom>
          <a:ln w="28575" cap="flat" cmpd="sng">
            <a:solidFill>
              <a:srgbClr val="3333CC"/>
            </a:solidFill>
            <a:prstDash val="solid"/>
            <a:headEnd type="none" w="med" len="med"/>
            <a:tailEnd type="none" w="med" len="med"/>
          </a:ln>
        </p:spPr>
        <p:txBody>
          <a:bodyPr/>
          <a:lstStyle/>
          <a:p>
            <a:endParaRPr lang="zh-CN" altLang="en-US"/>
          </a:p>
        </p:txBody>
      </p:sp>
      <p:sp>
        <p:nvSpPr>
          <p:cNvPr id="649498" name="矩形 649497"/>
          <p:cNvSpPr>
            <a:spLocks noChangeAspect="1"/>
          </p:cNvSpPr>
          <p:nvPr/>
        </p:nvSpPr>
        <p:spPr>
          <a:xfrm>
            <a:off x="355600" y="5702300"/>
            <a:ext cx="704850" cy="212725"/>
          </a:xfrm>
          <a:prstGeom prst="rect">
            <a:avLst/>
          </a:prstGeom>
          <a:noFill/>
          <a:ln w="9525">
            <a:noFill/>
          </a:ln>
        </p:spPr>
        <p:txBody>
          <a:bodyPr wrap="none" lIns="0" tIns="0" rIns="0" bIns="0">
            <a:spAutoFit/>
          </a:bodyPr>
          <a:lstStyle/>
          <a:p>
            <a:r>
              <a:rPr lang="zh-CN" altLang="en-US" sz="1400" dirty="0">
                <a:solidFill>
                  <a:srgbClr val="000000"/>
                </a:solidFill>
                <a:latin typeface="宋体" panose="02010600030101010101" pitchFamily="2" charset="-122"/>
              </a:rPr>
              <a:t>投影特性</a:t>
            </a:r>
            <a:endParaRPr lang="zh-CN" altLang="en-US" sz="2400" dirty="0">
              <a:latin typeface="Times New Roman" panose="02020603050405020304" pitchFamily="18" charset="0"/>
            </a:endParaRPr>
          </a:p>
        </p:txBody>
      </p:sp>
      <p:sp>
        <p:nvSpPr>
          <p:cNvPr id="649499" name="矩形 649498"/>
          <p:cNvSpPr>
            <a:spLocks noChangeAspect="1"/>
          </p:cNvSpPr>
          <p:nvPr/>
        </p:nvSpPr>
        <p:spPr>
          <a:xfrm>
            <a:off x="622300" y="1822450"/>
            <a:ext cx="254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空</a:t>
            </a:r>
            <a:endParaRPr lang="zh-CN" altLang="en-US" sz="2400" dirty="0">
              <a:latin typeface="Times New Roman" panose="02020603050405020304" pitchFamily="18" charset="0"/>
            </a:endParaRPr>
          </a:p>
        </p:txBody>
      </p:sp>
      <p:sp>
        <p:nvSpPr>
          <p:cNvPr id="649500" name="矩形 649499"/>
          <p:cNvSpPr>
            <a:spLocks noChangeAspect="1"/>
          </p:cNvSpPr>
          <p:nvPr/>
        </p:nvSpPr>
        <p:spPr>
          <a:xfrm>
            <a:off x="622300" y="2146300"/>
            <a:ext cx="254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间</a:t>
            </a:r>
          </a:p>
        </p:txBody>
      </p:sp>
      <p:sp>
        <p:nvSpPr>
          <p:cNvPr id="649501" name="矩形 649500"/>
          <p:cNvSpPr>
            <a:spLocks noChangeAspect="1"/>
          </p:cNvSpPr>
          <p:nvPr/>
        </p:nvSpPr>
        <p:spPr>
          <a:xfrm>
            <a:off x="609600" y="2497138"/>
            <a:ext cx="254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情</a:t>
            </a:r>
          </a:p>
        </p:txBody>
      </p:sp>
      <p:sp>
        <p:nvSpPr>
          <p:cNvPr id="649502" name="矩形 649501"/>
          <p:cNvSpPr>
            <a:spLocks noChangeAspect="1"/>
          </p:cNvSpPr>
          <p:nvPr/>
        </p:nvSpPr>
        <p:spPr>
          <a:xfrm>
            <a:off x="609600" y="2835275"/>
            <a:ext cx="254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况</a:t>
            </a:r>
          </a:p>
        </p:txBody>
      </p:sp>
      <p:sp>
        <p:nvSpPr>
          <p:cNvPr id="649503" name="矩形 649502"/>
          <p:cNvSpPr>
            <a:spLocks noChangeAspect="1"/>
          </p:cNvSpPr>
          <p:nvPr/>
        </p:nvSpPr>
        <p:spPr>
          <a:xfrm>
            <a:off x="484188" y="1117600"/>
            <a:ext cx="508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名称</a:t>
            </a:r>
            <a:endParaRPr lang="zh-CN" altLang="en-US" sz="2400" dirty="0">
              <a:latin typeface="Times New Roman" panose="02020603050405020304" pitchFamily="18" charset="0"/>
            </a:endParaRPr>
          </a:p>
        </p:txBody>
      </p:sp>
      <p:sp>
        <p:nvSpPr>
          <p:cNvPr id="649504" name="矩形 649503"/>
          <p:cNvSpPr>
            <a:spLocks noChangeAspect="1"/>
          </p:cNvSpPr>
          <p:nvPr/>
        </p:nvSpPr>
        <p:spPr>
          <a:xfrm>
            <a:off x="635000" y="3897313"/>
            <a:ext cx="249238"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投</a:t>
            </a:r>
            <a:endParaRPr lang="zh-CN" altLang="en-US" sz="2400" dirty="0">
              <a:latin typeface="Times New Roman" panose="02020603050405020304" pitchFamily="18" charset="0"/>
            </a:endParaRPr>
          </a:p>
        </p:txBody>
      </p:sp>
      <p:sp>
        <p:nvSpPr>
          <p:cNvPr id="649505" name="矩形 649504"/>
          <p:cNvSpPr>
            <a:spLocks noChangeAspect="1"/>
          </p:cNvSpPr>
          <p:nvPr/>
        </p:nvSpPr>
        <p:spPr>
          <a:xfrm>
            <a:off x="635000" y="4271963"/>
            <a:ext cx="249238"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影</a:t>
            </a:r>
          </a:p>
        </p:txBody>
      </p:sp>
      <p:sp>
        <p:nvSpPr>
          <p:cNvPr id="649506" name="矩形 649505"/>
          <p:cNvSpPr>
            <a:spLocks noChangeAspect="1"/>
          </p:cNvSpPr>
          <p:nvPr/>
        </p:nvSpPr>
        <p:spPr>
          <a:xfrm>
            <a:off x="622300" y="4648200"/>
            <a:ext cx="254000" cy="304800"/>
          </a:xfrm>
          <a:prstGeom prst="rect">
            <a:avLst/>
          </a:prstGeom>
          <a:noFill/>
          <a:ln w="9525">
            <a:noFill/>
          </a:ln>
        </p:spPr>
        <p:txBody>
          <a:bodyPr wrap="none" lIns="0" tIns="0" rIns="0" bIns="0">
            <a:spAutoFit/>
          </a:bodyPr>
          <a:lstStyle/>
          <a:p>
            <a:r>
              <a:rPr lang="zh-CN" altLang="en-US" dirty="0">
                <a:solidFill>
                  <a:srgbClr val="000000"/>
                </a:solidFill>
                <a:latin typeface="宋体" panose="02010600030101010101" pitchFamily="2" charset="-122"/>
              </a:rPr>
              <a:t>图</a:t>
            </a:r>
          </a:p>
        </p:txBody>
      </p:sp>
      <p:sp>
        <p:nvSpPr>
          <p:cNvPr id="649507" name="直接连接符 649506"/>
          <p:cNvSpPr>
            <a:spLocks noChangeAspect="1"/>
          </p:cNvSpPr>
          <p:nvPr/>
        </p:nvSpPr>
        <p:spPr>
          <a:xfrm>
            <a:off x="2500313" y="2335213"/>
            <a:ext cx="4762"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08" name="直接连接符 649507"/>
          <p:cNvSpPr>
            <a:spLocks noChangeAspect="1"/>
          </p:cNvSpPr>
          <p:nvPr/>
        </p:nvSpPr>
        <p:spPr>
          <a:xfrm>
            <a:off x="2500313" y="2335213"/>
            <a:ext cx="4762"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09" name="直接连接符 649508"/>
          <p:cNvSpPr>
            <a:spLocks noChangeAspect="1"/>
          </p:cNvSpPr>
          <p:nvPr/>
        </p:nvSpPr>
        <p:spPr>
          <a:xfrm>
            <a:off x="2500313" y="2335213"/>
            <a:ext cx="4762" cy="15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41" name="直接连接符 649540"/>
          <p:cNvSpPr/>
          <p:nvPr/>
        </p:nvSpPr>
        <p:spPr>
          <a:xfrm>
            <a:off x="3959225" y="4530725"/>
            <a:ext cx="1588"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42" name="直接连接符 649541"/>
          <p:cNvSpPr/>
          <p:nvPr/>
        </p:nvSpPr>
        <p:spPr>
          <a:xfrm>
            <a:off x="4344988" y="5038725"/>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43" name="直接连接符 649542"/>
          <p:cNvSpPr/>
          <p:nvPr/>
        </p:nvSpPr>
        <p:spPr>
          <a:xfrm>
            <a:off x="4344988" y="5038725"/>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52" name="直接连接符 649551"/>
          <p:cNvSpPr/>
          <p:nvPr/>
        </p:nvSpPr>
        <p:spPr>
          <a:xfrm>
            <a:off x="3959225" y="4530725"/>
            <a:ext cx="1588"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53" name="直接连接符 649552"/>
          <p:cNvSpPr/>
          <p:nvPr/>
        </p:nvSpPr>
        <p:spPr>
          <a:xfrm>
            <a:off x="3959225" y="4530725"/>
            <a:ext cx="1588"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49554" name="直接连接符 649553"/>
          <p:cNvSpPr/>
          <p:nvPr/>
        </p:nvSpPr>
        <p:spPr>
          <a:xfrm>
            <a:off x="4344988" y="5038725"/>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7" name="文本框 650246"/>
          <p:cNvSpPr txBox="1"/>
          <p:nvPr/>
        </p:nvSpPr>
        <p:spPr>
          <a:xfrm>
            <a:off x="3865563" y="658813"/>
            <a:ext cx="4775200" cy="457200"/>
          </a:xfrm>
          <a:prstGeom prst="rect">
            <a:avLst/>
          </a:prstGeom>
          <a:noFill/>
          <a:ln w="9525">
            <a:noFill/>
          </a:ln>
        </p:spPr>
        <p:txBody>
          <a:bodyPr wrap="none" anchor="t" anchorCtr="0">
            <a:spAutoFit/>
          </a:bodyPr>
          <a:lstStyle/>
          <a:p>
            <a:r>
              <a:rPr lang="en-US" altLang="zh-CN" sz="2400" dirty="0">
                <a:solidFill>
                  <a:srgbClr val="C00000"/>
                </a:solidFill>
                <a:latin typeface="Times New Roman" panose="02020603050405020304" pitchFamily="18" charset="0"/>
                <a:ea typeface="楷体_GB2312" pitchFamily="49" charset="-122"/>
              </a:rPr>
              <a:t>3</a:t>
            </a:r>
            <a:r>
              <a:rPr lang="zh-CN" altLang="en-US" sz="2400" dirty="0">
                <a:solidFill>
                  <a:srgbClr val="C00000"/>
                </a:solidFill>
                <a:latin typeface="Times New Roman" panose="02020603050405020304" pitchFamily="18" charset="0"/>
                <a:ea typeface="楷体_GB2312" pitchFamily="49" charset="-122"/>
              </a:rPr>
              <a:t>）一般位置平面</a:t>
            </a:r>
            <a:r>
              <a:rPr lang="zh-CN" altLang="en-US" sz="2400" dirty="0">
                <a:latin typeface="Times New Roman" panose="02020603050405020304" pitchFamily="18" charset="0"/>
                <a:ea typeface="楷体_GB2312" pitchFamily="49" charset="-122"/>
              </a:rPr>
              <a:t>：</a:t>
            </a:r>
            <a:r>
              <a:rPr lang="en-US" altLang="zh-CN" sz="2400" dirty="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H</a:t>
            </a:r>
            <a:r>
              <a:rPr lang="zh-CN" altLang="en-US" sz="240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V</a:t>
            </a:r>
            <a:r>
              <a:rPr lang="zh-CN" altLang="en-US" sz="2400">
                <a:solidFill>
                  <a:srgbClr val="333399"/>
                </a:solidFill>
                <a:latin typeface="Times New Roman" panose="02020603050405020304" pitchFamily="18" charset="0"/>
                <a:ea typeface="楷体_GB2312" pitchFamily="49" charset="-122"/>
              </a:rPr>
              <a:t>、</a:t>
            </a:r>
            <a:r>
              <a:rPr lang="en-US" altLang="zh-CN" sz="2400">
                <a:solidFill>
                  <a:srgbClr val="333399"/>
                </a:solidFill>
                <a:latin typeface="Times New Roman" panose="02020603050405020304" pitchFamily="18" charset="0"/>
                <a:ea typeface="楷体_GB2312" pitchFamily="49" charset="-122"/>
              </a:rPr>
              <a:t>W</a:t>
            </a:r>
            <a:r>
              <a:rPr lang="zh-CN" altLang="en-US" sz="2400" dirty="0">
                <a:solidFill>
                  <a:srgbClr val="333399"/>
                </a:solidFill>
                <a:latin typeface="Times New Roman" panose="02020603050405020304" pitchFamily="18" charset="0"/>
                <a:ea typeface="楷体_GB2312" pitchFamily="49" charset="-122"/>
              </a:rPr>
              <a:t>面</a:t>
            </a:r>
          </a:p>
        </p:txBody>
      </p:sp>
      <p:sp>
        <p:nvSpPr>
          <p:cNvPr id="650248" name="文本框 650247"/>
          <p:cNvSpPr txBox="1"/>
          <p:nvPr/>
        </p:nvSpPr>
        <p:spPr>
          <a:xfrm>
            <a:off x="3810000" y="1143000"/>
            <a:ext cx="5111750" cy="396875"/>
          </a:xfrm>
          <a:prstGeom prst="rect">
            <a:avLst/>
          </a:prstGeom>
          <a:noFill/>
          <a:ln w="9525">
            <a:noFill/>
          </a:ln>
        </p:spPr>
        <p:txBody>
          <a:bodyPr>
            <a:spAutoFit/>
          </a:bodyPr>
          <a:lstStyle/>
          <a:p>
            <a:r>
              <a:rPr lang="zh-CN" altLang="en-US" dirty="0">
                <a:solidFill>
                  <a:srgbClr val="0033CC"/>
                </a:solidFill>
                <a:latin typeface="Times New Roman" panose="02020603050405020304" pitchFamily="18" charset="0"/>
              </a:rPr>
              <a:t>投影特性：</a:t>
            </a:r>
            <a:r>
              <a:rPr lang="zh-CN" altLang="en-US" dirty="0">
                <a:solidFill>
                  <a:srgbClr val="993366"/>
                </a:solidFill>
                <a:latin typeface="Times New Roman" panose="02020603050405020304" pitchFamily="18" charset="0"/>
              </a:rPr>
              <a:t>三面投影均为小于实形的类似形。</a:t>
            </a:r>
            <a:endParaRPr lang="zh-CN" altLang="en-US">
              <a:solidFill>
                <a:srgbClr val="993366"/>
              </a:solidFill>
              <a:latin typeface="Times New Roman" panose="02020603050405020304" pitchFamily="18" charset="0"/>
            </a:endParaRPr>
          </a:p>
        </p:txBody>
      </p:sp>
      <p:grpSp>
        <p:nvGrpSpPr>
          <p:cNvPr id="650249" name="组合 650248"/>
          <p:cNvGrpSpPr/>
          <p:nvPr/>
        </p:nvGrpSpPr>
        <p:grpSpPr>
          <a:xfrm>
            <a:off x="7226300" y="2463800"/>
            <a:ext cx="647700" cy="2720975"/>
            <a:chOff x="4552" y="1552"/>
            <a:chExt cx="408" cy="1714"/>
          </a:xfrm>
        </p:grpSpPr>
        <p:sp>
          <p:nvSpPr>
            <p:cNvPr id="650250" name="直接连接符 650249"/>
            <p:cNvSpPr>
              <a:spLocks noChangeAspect="1"/>
            </p:cNvSpPr>
            <p:nvPr/>
          </p:nvSpPr>
          <p:spPr>
            <a:xfrm>
              <a:off x="4958" y="2057"/>
              <a:ext cx="2" cy="12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51" name="直接连接符 650250"/>
            <p:cNvSpPr>
              <a:spLocks noChangeAspect="1"/>
            </p:cNvSpPr>
            <p:nvPr/>
          </p:nvSpPr>
          <p:spPr>
            <a:xfrm>
              <a:off x="4680" y="1552"/>
              <a:ext cx="1" cy="143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52" name="直接连接符 650251"/>
            <p:cNvSpPr>
              <a:spLocks noChangeAspect="1"/>
            </p:cNvSpPr>
            <p:nvPr/>
          </p:nvSpPr>
          <p:spPr>
            <a:xfrm>
              <a:off x="4552" y="2186"/>
              <a:ext cx="1" cy="67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50253" name="组合 650252"/>
          <p:cNvGrpSpPr/>
          <p:nvPr/>
        </p:nvGrpSpPr>
        <p:grpSpPr>
          <a:xfrm>
            <a:off x="5129213" y="4537075"/>
            <a:ext cx="2741612" cy="649288"/>
            <a:chOff x="3231" y="2858"/>
            <a:chExt cx="1727" cy="409"/>
          </a:xfrm>
        </p:grpSpPr>
        <p:sp>
          <p:nvSpPr>
            <p:cNvPr id="650254" name="直接连接符 650253"/>
            <p:cNvSpPr>
              <a:spLocks noChangeAspect="1"/>
            </p:cNvSpPr>
            <p:nvPr/>
          </p:nvSpPr>
          <p:spPr>
            <a:xfrm>
              <a:off x="3586" y="3266"/>
              <a:ext cx="1372"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55" name="直接连接符 650254"/>
            <p:cNvSpPr>
              <a:spLocks noChangeAspect="1"/>
            </p:cNvSpPr>
            <p:nvPr/>
          </p:nvSpPr>
          <p:spPr>
            <a:xfrm>
              <a:off x="3766" y="2986"/>
              <a:ext cx="91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56" name="直接连接符 650255"/>
            <p:cNvSpPr>
              <a:spLocks noChangeAspect="1"/>
            </p:cNvSpPr>
            <p:nvPr/>
          </p:nvSpPr>
          <p:spPr>
            <a:xfrm>
              <a:off x="3231" y="2858"/>
              <a:ext cx="1321"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50257" name="组合 650256"/>
          <p:cNvGrpSpPr/>
          <p:nvPr/>
        </p:nvGrpSpPr>
        <p:grpSpPr>
          <a:xfrm>
            <a:off x="2006600" y="2822575"/>
            <a:ext cx="1663700" cy="1908175"/>
            <a:chOff x="1264" y="1778"/>
            <a:chExt cx="1048" cy="1202"/>
          </a:xfrm>
        </p:grpSpPr>
        <p:sp>
          <p:nvSpPr>
            <p:cNvPr id="650258" name="直接连接符 650257"/>
            <p:cNvSpPr>
              <a:spLocks noChangeAspect="1"/>
            </p:cNvSpPr>
            <p:nvPr/>
          </p:nvSpPr>
          <p:spPr>
            <a:xfrm flipV="1">
              <a:off x="1466" y="1993"/>
              <a:ext cx="497" cy="80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50259" name="直接连接符 650258"/>
            <p:cNvSpPr>
              <a:spLocks noChangeAspect="1"/>
            </p:cNvSpPr>
            <p:nvPr/>
          </p:nvSpPr>
          <p:spPr>
            <a:xfrm>
              <a:off x="1963" y="1993"/>
              <a:ext cx="152" cy="72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50260" name="直接连接符 650259"/>
            <p:cNvSpPr>
              <a:spLocks noChangeAspect="1"/>
            </p:cNvSpPr>
            <p:nvPr/>
          </p:nvSpPr>
          <p:spPr>
            <a:xfrm flipH="1">
              <a:off x="1466" y="2713"/>
              <a:ext cx="649" cy="8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50261" name="文本框 650260"/>
            <p:cNvSpPr txBox="1"/>
            <p:nvPr/>
          </p:nvSpPr>
          <p:spPr>
            <a:xfrm>
              <a:off x="1264" y="2730"/>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p>
          </p:txBody>
        </p:sp>
        <p:sp>
          <p:nvSpPr>
            <p:cNvPr id="650262" name="文本框 650261"/>
            <p:cNvSpPr txBox="1"/>
            <p:nvPr/>
          </p:nvSpPr>
          <p:spPr>
            <a:xfrm>
              <a:off x="1840" y="1778"/>
              <a:ext cx="223"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p>
          </p:txBody>
        </p:sp>
        <p:sp>
          <p:nvSpPr>
            <p:cNvPr id="650263" name="文本框 650262"/>
            <p:cNvSpPr txBox="1"/>
            <p:nvPr/>
          </p:nvSpPr>
          <p:spPr>
            <a:xfrm>
              <a:off x="2080" y="2600"/>
              <a:ext cx="232"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p>
          </p:txBody>
        </p:sp>
      </p:grpSp>
      <p:grpSp>
        <p:nvGrpSpPr>
          <p:cNvPr id="650264" name="组合 650263"/>
          <p:cNvGrpSpPr/>
          <p:nvPr/>
        </p:nvGrpSpPr>
        <p:grpSpPr>
          <a:xfrm>
            <a:off x="1397000" y="2466975"/>
            <a:ext cx="1719263" cy="1974850"/>
            <a:chOff x="880" y="1554"/>
            <a:chExt cx="1083" cy="1244"/>
          </a:xfrm>
        </p:grpSpPr>
        <p:sp>
          <p:nvSpPr>
            <p:cNvPr id="650265" name="直接连接符 650264"/>
            <p:cNvSpPr>
              <a:spLocks noChangeAspect="1"/>
            </p:cNvSpPr>
            <p:nvPr/>
          </p:nvSpPr>
          <p:spPr>
            <a:xfrm flipV="1">
              <a:off x="1416" y="1748"/>
              <a:ext cx="121" cy="562"/>
            </a:xfrm>
            <a:prstGeom prst="line">
              <a:avLst/>
            </a:prstGeom>
            <a:ln w="38100" cap="flat" cmpd="sng">
              <a:solidFill>
                <a:srgbClr val="006600"/>
              </a:solidFill>
              <a:prstDash val="solid"/>
              <a:headEnd type="none" w="med" len="med"/>
              <a:tailEnd type="none" w="med" len="med"/>
            </a:ln>
          </p:spPr>
          <p:txBody>
            <a:bodyPr/>
            <a:lstStyle/>
            <a:p>
              <a:endParaRPr lang="zh-CN" altLang="en-US"/>
            </a:p>
          </p:txBody>
        </p:sp>
        <p:grpSp>
          <p:nvGrpSpPr>
            <p:cNvPr id="650266" name="组合 650265"/>
            <p:cNvGrpSpPr/>
            <p:nvPr/>
          </p:nvGrpSpPr>
          <p:grpSpPr>
            <a:xfrm>
              <a:off x="880" y="1554"/>
              <a:ext cx="1083" cy="1244"/>
              <a:chOff x="880" y="1554"/>
              <a:chExt cx="1083" cy="1244"/>
            </a:xfrm>
          </p:grpSpPr>
          <p:sp>
            <p:nvSpPr>
              <p:cNvPr id="650267" name="直接连接符 650266"/>
              <p:cNvSpPr>
                <a:spLocks noChangeAspect="1"/>
              </p:cNvSpPr>
              <p:nvPr/>
            </p:nvSpPr>
            <p:spPr>
              <a:xfrm>
                <a:off x="1416" y="2310"/>
                <a:ext cx="259" cy="1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68" name="直接连接符 650267"/>
              <p:cNvSpPr>
                <a:spLocks noChangeAspect="1"/>
              </p:cNvSpPr>
              <p:nvPr/>
            </p:nvSpPr>
            <p:spPr>
              <a:xfrm flipH="1">
                <a:off x="1130" y="1748"/>
                <a:ext cx="407" cy="857"/>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269" name="直接连接符 650268"/>
              <p:cNvSpPr>
                <a:spLocks noChangeAspect="1"/>
              </p:cNvSpPr>
              <p:nvPr/>
            </p:nvSpPr>
            <p:spPr>
              <a:xfrm flipV="1">
                <a:off x="1130" y="2310"/>
                <a:ext cx="286" cy="29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270" name="直接连接符 650269"/>
              <p:cNvSpPr>
                <a:spLocks noChangeAspect="1"/>
              </p:cNvSpPr>
              <p:nvPr/>
            </p:nvSpPr>
            <p:spPr>
              <a:xfrm>
                <a:off x="1130" y="2605"/>
                <a:ext cx="336" cy="19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71" name="直接连接符 650270"/>
              <p:cNvSpPr>
                <a:spLocks noChangeAspect="1"/>
              </p:cNvSpPr>
              <p:nvPr/>
            </p:nvSpPr>
            <p:spPr>
              <a:xfrm>
                <a:off x="1537" y="1748"/>
                <a:ext cx="426" cy="24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72" name="文本框 650271"/>
              <p:cNvSpPr txBox="1"/>
              <p:nvPr/>
            </p:nvSpPr>
            <p:spPr>
              <a:xfrm>
                <a:off x="1408" y="155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50273" name="文本框 650272"/>
              <p:cNvSpPr txBox="1"/>
              <p:nvPr/>
            </p:nvSpPr>
            <p:spPr>
              <a:xfrm>
                <a:off x="880" y="2506"/>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50274" name="文本框 650273"/>
              <p:cNvSpPr txBox="1"/>
              <p:nvPr/>
            </p:nvSpPr>
            <p:spPr>
              <a:xfrm>
                <a:off x="1397" y="2146"/>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grpSp>
      <p:grpSp>
        <p:nvGrpSpPr>
          <p:cNvPr id="650275" name="组合 650274"/>
          <p:cNvGrpSpPr/>
          <p:nvPr/>
        </p:nvGrpSpPr>
        <p:grpSpPr>
          <a:xfrm>
            <a:off x="2133600" y="4306888"/>
            <a:ext cx="1363663" cy="966787"/>
            <a:chOff x="1344" y="2713"/>
            <a:chExt cx="859" cy="609"/>
          </a:xfrm>
        </p:grpSpPr>
        <p:sp>
          <p:nvSpPr>
            <p:cNvPr id="650276" name="直接连接符 650275"/>
            <p:cNvSpPr>
              <a:spLocks noChangeAspect="1"/>
            </p:cNvSpPr>
            <p:nvPr/>
          </p:nvSpPr>
          <p:spPr>
            <a:xfrm>
              <a:off x="1963" y="2910"/>
              <a:ext cx="152" cy="228"/>
            </a:xfrm>
            <a:prstGeom prst="line">
              <a:avLst/>
            </a:prstGeom>
            <a:ln w="38100" cap="flat" cmpd="sng">
              <a:solidFill>
                <a:srgbClr val="006600"/>
              </a:solidFill>
              <a:prstDash val="solid"/>
              <a:headEnd type="none" w="med" len="med"/>
              <a:tailEnd type="none" w="med" len="med"/>
            </a:ln>
          </p:spPr>
          <p:txBody>
            <a:bodyPr/>
            <a:lstStyle/>
            <a:p>
              <a:endParaRPr lang="zh-CN" altLang="en-US"/>
            </a:p>
          </p:txBody>
        </p:sp>
        <p:grpSp>
          <p:nvGrpSpPr>
            <p:cNvPr id="650277" name="组合 650276"/>
            <p:cNvGrpSpPr/>
            <p:nvPr/>
          </p:nvGrpSpPr>
          <p:grpSpPr>
            <a:xfrm>
              <a:off x="1344" y="2713"/>
              <a:ext cx="859" cy="609"/>
              <a:chOff x="1344" y="2713"/>
              <a:chExt cx="859" cy="609"/>
            </a:xfrm>
          </p:grpSpPr>
          <p:sp>
            <p:nvSpPr>
              <p:cNvPr id="650278" name="直接连接符 650277"/>
              <p:cNvSpPr>
                <a:spLocks noChangeAspect="1"/>
              </p:cNvSpPr>
              <p:nvPr/>
            </p:nvSpPr>
            <p:spPr>
              <a:xfrm flipH="1" flipV="1">
                <a:off x="1466" y="3094"/>
                <a:ext cx="649" cy="44"/>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279" name="直接连接符 650278"/>
              <p:cNvSpPr>
                <a:spLocks noChangeAspect="1"/>
              </p:cNvSpPr>
              <p:nvPr/>
            </p:nvSpPr>
            <p:spPr>
              <a:xfrm flipV="1">
                <a:off x="1466" y="2910"/>
                <a:ext cx="497" cy="184"/>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280" name="直接连接符 650279"/>
              <p:cNvSpPr>
                <a:spLocks noChangeAspect="1"/>
              </p:cNvSpPr>
              <p:nvPr/>
            </p:nvSpPr>
            <p:spPr>
              <a:xfrm>
                <a:off x="1466" y="2798"/>
                <a:ext cx="1" cy="29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81" name="直接连接符 650280"/>
              <p:cNvSpPr/>
              <p:nvPr/>
            </p:nvSpPr>
            <p:spPr>
              <a:xfrm flipV="1">
                <a:off x="1963" y="2732"/>
                <a:ext cx="0" cy="17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82" name="直接连接符 650281"/>
              <p:cNvSpPr/>
              <p:nvPr/>
            </p:nvSpPr>
            <p:spPr>
              <a:xfrm>
                <a:off x="2115" y="2713"/>
                <a:ext cx="0" cy="42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283" name="文本框 650282"/>
              <p:cNvSpPr txBox="1"/>
              <p:nvPr/>
            </p:nvSpPr>
            <p:spPr>
              <a:xfrm>
                <a:off x="1344" y="305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50284" name="文本框 650283"/>
              <p:cNvSpPr txBox="1"/>
              <p:nvPr/>
            </p:nvSpPr>
            <p:spPr>
              <a:xfrm>
                <a:off x="1920" y="271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50285" name="文本框 650284"/>
              <p:cNvSpPr txBox="1"/>
              <p:nvPr/>
            </p:nvSpPr>
            <p:spPr>
              <a:xfrm>
                <a:off x="2016" y="3072"/>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grpSp>
      <p:grpSp>
        <p:nvGrpSpPr>
          <p:cNvPr id="650286" name="组合 650285"/>
          <p:cNvGrpSpPr/>
          <p:nvPr/>
        </p:nvGrpSpPr>
        <p:grpSpPr>
          <a:xfrm>
            <a:off x="1066800" y="1882775"/>
            <a:ext cx="3632200" cy="3795713"/>
            <a:chOff x="672" y="1186"/>
            <a:chExt cx="2288" cy="2391"/>
          </a:xfrm>
        </p:grpSpPr>
        <p:grpSp>
          <p:nvGrpSpPr>
            <p:cNvPr id="650287" name="组合 650286"/>
            <p:cNvGrpSpPr/>
            <p:nvPr/>
          </p:nvGrpSpPr>
          <p:grpSpPr>
            <a:xfrm>
              <a:off x="672" y="1422"/>
              <a:ext cx="2288" cy="2155"/>
              <a:chOff x="672" y="1422"/>
              <a:chExt cx="2288" cy="2155"/>
            </a:xfrm>
          </p:grpSpPr>
          <p:grpSp>
            <p:nvGrpSpPr>
              <p:cNvPr id="650288" name="组合 650287"/>
              <p:cNvGrpSpPr/>
              <p:nvPr/>
            </p:nvGrpSpPr>
            <p:grpSpPr>
              <a:xfrm>
                <a:off x="672" y="1422"/>
                <a:ext cx="2288" cy="2155"/>
                <a:chOff x="672" y="1422"/>
                <a:chExt cx="2288" cy="2155"/>
              </a:xfrm>
            </p:grpSpPr>
            <p:sp>
              <p:nvSpPr>
                <p:cNvPr id="650289" name="直接连接符 650288"/>
                <p:cNvSpPr>
                  <a:spLocks noChangeAspect="1"/>
                </p:cNvSpPr>
                <p:nvPr/>
              </p:nvSpPr>
              <p:spPr>
                <a:xfrm>
                  <a:off x="2760" y="1947"/>
                  <a:ext cx="1" cy="1061"/>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650290" name="直接连接符 650289"/>
                <p:cNvSpPr>
                  <a:spLocks noChangeAspect="1"/>
                </p:cNvSpPr>
                <p:nvPr/>
              </p:nvSpPr>
              <p:spPr>
                <a:xfrm>
                  <a:off x="875" y="1985"/>
                  <a:ext cx="1" cy="1062"/>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650291" name="直接连接符 650290"/>
                <p:cNvSpPr>
                  <a:spLocks noChangeAspect="1"/>
                </p:cNvSpPr>
                <p:nvPr/>
              </p:nvSpPr>
              <p:spPr>
                <a:xfrm flipV="1">
                  <a:off x="1785" y="3008"/>
                  <a:ext cx="975" cy="564"/>
                </a:xfrm>
                <a:prstGeom prst="line">
                  <a:avLst/>
                </a:prstGeom>
                <a:ln w="28575" cap="flat" cmpd="sng">
                  <a:gradFill>
                    <a:gsLst>
                      <a:gs pos="50000">
                        <a:schemeClr val="tx1"/>
                      </a:gs>
                      <a:gs pos="0">
                        <a:schemeClr val="tx1">
                          <a:lumMod val="25000"/>
                          <a:lumOff val="75000"/>
                        </a:schemeClr>
                      </a:gs>
                      <a:gs pos="100000">
                        <a:schemeClr val="tx1">
                          <a:lumMod val="85000"/>
                        </a:schemeClr>
                      </a:gs>
                    </a:gsLst>
                    <a:lin ang="5400000" scaled="0"/>
                  </a:gradFill>
                  <a:prstDash val="solid"/>
                  <a:headEnd type="none" w="med" len="med"/>
                  <a:tailEnd type="none" w="med" len="med"/>
                </a:ln>
              </p:spPr>
              <p:txBody>
                <a:bodyPr/>
                <a:lstStyle/>
                <a:p>
                  <a:endParaRPr lang="zh-CN" altLang="en-US"/>
                </a:p>
              </p:txBody>
            </p:sp>
            <p:sp>
              <p:nvSpPr>
                <p:cNvPr id="650292" name="直接连接符 650291"/>
                <p:cNvSpPr>
                  <a:spLocks noChangeAspect="1"/>
                </p:cNvSpPr>
                <p:nvPr/>
              </p:nvSpPr>
              <p:spPr>
                <a:xfrm>
                  <a:off x="875" y="3047"/>
                  <a:ext cx="910" cy="525"/>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650293" name="直接连接符 650292"/>
                <p:cNvSpPr>
                  <a:spLocks noChangeAspect="1"/>
                </p:cNvSpPr>
                <p:nvPr/>
              </p:nvSpPr>
              <p:spPr>
                <a:xfrm flipH="1">
                  <a:off x="867" y="2480"/>
                  <a:ext cx="982" cy="566"/>
                </a:xfrm>
                <a:prstGeom prst="line">
                  <a:avLst/>
                </a:prstGeom>
                <a:ln w="0" cap="flat" cmpd="sng">
                  <a:solidFill>
                    <a:schemeClr val="tx1"/>
                  </a:solidFill>
                  <a:prstDash val="solid"/>
                  <a:headEnd type="none" w="med" len="med"/>
                  <a:tailEnd type="none" w="med" len="med"/>
                </a:ln>
              </p:spPr>
              <p:txBody>
                <a:bodyPr/>
                <a:lstStyle/>
                <a:p>
                  <a:endParaRPr lang="zh-CN" altLang="en-US"/>
                </a:p>
              </p:txBody>
            </p:sp>
            <p:sp>
              <p:nvSpPr>
                <p:cNvPr id="650294" name="直接连接符 650293"/>
                <p:cNvSpPr>
                  <a:spLocks noChangeAspect="1"/>
                </p:cNvSpPr>
                <p:nvPr/>
              </p:nvSpPr>
              <p:spPr>
                <a:xfrm>
                  <a:off x="1848" y="2478"/>
                  <a:ext cx="902" cy="523"/>
                </a:xfrm>
                <a:prstGeom prst="line">
                  <a:avLst/>
                </a:prstGeom>
                <a:ln w="0" cap="flat" cmpd="sng">
                  <a:solidFill>
                    <a:schemeClr val="tx1"/>
                  </a:solidFill>
                  <a:prstDash val="solid"/>
                  <a:headEnd type="none" w="med" len="med"/>
                  <a:tailEnd type="none" w="med" len="med"/>
                </a:ln>
              </p:spPr>
              <p:txBody>
                <a:bodyPr/>
                <a:lstStyle/>
                <a:p>
                  <a:endParaRPr lang="zh-CN" altLang="en-US"/>
                </a:p>
              </p:txBody>
            </p:sp>
            <p:sp>
              <p:nvSpPr>
                <p:cNvPr id="650295" name="直接连接符 650294"/>
                <p:cNvSpPr>
                  <a:spLocks noChangeAspect="1"/>
                </p:cNvSpPr>
                <p:nvPr/>
              </p:nvSpPr>
              <p:spPr>
                <a:xfrm flipV="1">
                  <a:off x="875" y="1422"/>
                  <a:ext cx="977" cy="563"/>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650296" name="直接连接符 650295"/>
                <p:cNvSpPr>
                  <a:spLocks noChangeAspect="1"/>
                </p:cNvSpPr>
                <p:nvPr/>
              </p:nvSpPr>
              <p:spPr>
                <a:xfrm>
                  <a:off x="1852" y="1422"/>
                  <a:ext cx="908" cy="525"/>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650297" name="直接连接符 650296"/>
                <p:cNvSpPr/>
                <p:nvPr/>
              </p:nvSpPr>
              <p:spPr>
                <a:xfrm flipV="1">
                  <a:off x="1851" y="1422"/>
                  <a:ext cx="0" cy="1065"/>
                </a:xfrm>
                <a:prstGeom prst="line">
                  <a:avLst/>
                </a:prstGeom>
                <a:ln w="0" cap="flat" cmpd="sng">
                  <a:solidFill>
                    <a:schemeClr val="tx1"/>
                  </a:solidFill>
                  <a:prstDash val="solid"/>
                  <a:headEnd type="none" w="med" len="med"/>
                  <a:tailEnd type="none" w="med" len="med"/>
                </a:ln>
              </p:spPr>
              <p:txBody>
                <a:bodyPr/>
                <a:lstStyle/>
                <a:p>
                  <a:endParaRPr lang="zh-CN" altLang="en-US"/>
                </a:p>
              </p:txBody>
            </p:sp>
            <p:sp>
              <p:nvSpPr>
                <p:cNvPr id="650298" name="文本框 650297"/>
                <p:cNvSpPr txBox="1"/>
                <p:nvPr/>
              </p:nvSpPr>
              <p:spPr>
                <a:xfrm>
                  <a:off x="856" y="1963"/>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50299" name="文本框 650298"/>
                <p:cNvSpPr txBox="1"/>
                <p:nvPr/>
              </p:nvSpPr>
              <p:spPr>
                <a:xfrm rot="-3898466">
                  <a:off x="1669" y="3347"/>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50300" name="文本框 650299"/>
                <p:cNvSpPr txBox="1"/>
                <p:nvPr/>
              </p:nvSpPr>
              <p:spPr>
                <a:xfrm>
                  <a:off x="2728" y="2930"/>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Y</a:t>
                  </a:r>
                </a:p>
              </p:txBody>
            </p:sp>
            <p:sp>
              <p:nvSpPr>
                <p:cNvPr id="650301" name="文本框 650300"/>
                <p:cNvSpPr txBox="1"/>
                <p:nvPr/>
              </p:nvSpPr>
              <p:spPr>
                <a:xfrm>
                  <a:off x="2536" y="1915"/>
                  <a:ext cx="26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W</a:t>
                  </a:r>
                </a:p>
              </p:txBody>
            </p:sp>
            <p:sp>
              <p:nvSpPr>
                <p:cNvPr id="650302" name="文本框 650301"/>
                <p:cNvSpPr txBox="1"/>
                <p:nvPr/>
              </p:nvSpPr>
              <p:spPr>
                <a:xfrm>
                  <a:off x="672" y="2962"/>
                  <a:ext cx="232"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X</a:t>
                  </a:r>
                </a:p>
              </p:txBody>
            </p:sp>
          </p:grpSp>
          <p:sp>
            <p:nvSpPr>
              <p:cNvPr id="650303" name="文本框 650302"/>
              <p:cNvSpPr txBox="1"/>
              <p:nvPr/>
            </p:nvSpPr>
            <p:spPr>
              <a:xfrm>
                <a:off x="1808" y="2291"/>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sp>
          <p:nvSpPr>
            <p:cNvPr id="650304" name="文本框 650303"/>
            <p:cNvSpPr txBox="1"/>
            <p:nvPr/>
          </p:nvSpPr>
          <p:spPr>
            <a:xfrm>
              <a:off x="1776" y="1186"/>
              <a:ext cx="223"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Z</a:t>
              </a:r>
            </a:p>
          </p:txBody>
        </p:sp>
      </p:grpSp>
      <p:grpSp>
        <p:nvGrpSpPr>
          <p:cNvPr id="650305" name="组合 650304"/>
          <p:cNvGrpSpPr/>
          <p:nvPr/>
        </p:nvGrpSpPr>
        <p:grpSpPr>
          <a:xfrm>
            <a:off x="2374900" y="2733675"/>
            <a:ext cx="2024063" cy="1682750"/>
            <a:chOff x="1496" y="1722"/>
            <a:chExt cx="1275" cy="1060"/>
          </a:xfrm>
        </p:grpSpPr>
        <p:sp>
          <p:nvSpPr>
            <p:cNvPr id="650306" name="直接连接符 650305"/>
            <p:cNvSpPr>
              <a:spLocks noChangeAspect="1"/>
            </p:cNvSpPr>
            <p:nvPr/>
          </p:nvSpPr>
          <p:spPr>
            <a:xfrm flipH="1" flipV="1">
              <a:off x="2210" y="2368"/>
              <a:ext cx="340" cy="94"/>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07" name="直接连接符 650306"/>
            <p:cNvSpPr>
              <a:spLocks noChangeAspect="1"/>
            </p:cNvSpPr>
            <p:nvPr/>
          </p:nvSpPr>
          <p:spPr>
            <a:xfrm>
              <a:off x="2278" y="1812"/>
              <a:ext cx="272" cy="650"/>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08" name="直接连接符 650307"/>
            <p:cNvSpPr>
              <a:spLocks noChangeAspect="1"/>
            </p:cNvSpPr>
            <p:nvPr/>
          </p:nvSpPr>
          <p:spPr>
            <a:xfrm flipV="1">
              <a:off x="2115" y="2462"/>
              <a:ext cx="435" cy="2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09" name="直接连接符 650308"/>
            <p:cNvSpPr>
              <a:spLocks noChangeAspect="1"/>
            </p:cNvSpPr>
            <p:nvPr/>
          </p:nvSpPr>
          <p:spPr>
            <a:xfrm flipV="1">
              <a:off x="1963" y="1812"/>
              <a:ext cx="315" cy="18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10" name="直接连接符 650309"/>
            <p:cNvSpPr>
              <a:spLocks noChangeAspect="1"/>
            </p:cNvSpPr>
            <p:nvPr/>
          </p:nvSpPr>
          <p:spPr>
            <a:xfrm flipV="1">
              <a:off x="2210" y="1812"/>
              <a:ext cx="68" cy="556"/>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11" name="文本框 650310"/>
            <p:cNvSpPr txBox="1"/>
            <p:nvPr/>
          </p:nvSpPr>
          <p:spPr>
            <a:xfrm>
              <a:off x="2256" y="1722"/>
              <a:ext cx="28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50312" name="文本框 650311"/>
            <p:cNvSpPr txBox="1"/>
            <p:nvPr/>
          </p:nvSpPr>
          <p:spPr>
            <a:xfrm>
              <a:off x="2016" y="2370"/>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50313" name="文本框 650312"/>
            <p:cNvSpPr txBox="1"/>
            <p:nvPr/>
          </p:nvSpPr>
          <p:spPr>
            <a:xfrm>
              <a:off x="2504" y="2346"/>
              <a:ext cx="26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50314" name="直接连接符 650313"/>
            <p:cNvSpPr>
              <a:spLocks noChangeAspect="1"/>
            </p:cNvSpPr>
            <p:nvPr/>
          </p:nvSpPr>
          <p:spPr>
            <a:xfrm flipV="1">
              <a:off x="1496" y="2368"/>
              <a:ext cx="719" cy="41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50315" name="组合 650314"/>
          <p:cNvGrpSpPr/>
          <p:nvPr/>
        </p:nvGrpSpPr>
        <p:grpSpPr>
          <a:xfrm>
            <a:off x="4759325" y="2147888"/>
            <a:ext cx="1501775" cy="1539875"/>
            <a:chOff x="2998" y="1353"/>
            <a:chExt cx="946" cy="970"/>
          </a:xfrm>
        </p:grpSpPr>
        <p:sp>
          <p:nvSpPr>
            <p:cNvPr id="650316" name="直接连接符 650315"/>
            <p:cNvSpPr>
              <a:spLocks noChangeAspect="1"/>
            </p:cNvSpPr>
            <p:nvPr/>
          </p:nvSpPr>
          <p:spPr>
            <a:xfrm flipH="1">
              <a:off x="3586" y="1552"/>
              <a:ext cx="180" cy="50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17" name="直接连接符 650316"/>
            <p:cNvSpPr>
              <a:spLocks noChangeAspect="1"/>
            </p:cNvSpPr>
            <p:nvPr/>
          </p:nvSpPr>
          <p:spPr>
            <a:xfrm flipV="1">
              <a:off x="3231" y="1552"/>
              <a:ext cx="535" cy="634"/>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18" name="直接连接符 650317"/>
            <p:cNvSpPr>
              <a:spLocks noChangeAspect="1"/>
            </p:cNvSpPr>
            <p:nvPr/>
          </p:nvSpPr>
          <p:spPr>
            <a:xfrm flipH="1">
              <a:off x="3231" y="2057"/>
              <a:ext cx="355" cy="129"/>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19" name="文本框 650318"/>
            <p:cNvSpPr txBox="1"/>
            <p:nvPr/>
          </p:nvSpPr>
          <p:spPr>
            <a:xfrm>
              <a:off x="2998" y="2073"/>
              <a:ext cx="249"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a’</a:t>
              </a:r>
            </a:p>
          </p:txBody>
        </p:sp>
        <p:sp>
          <p:nvSpPr>
            <p:cNvPr id="650320" name="文本框 650319"/>
            <p:cNvSpPr txBox="1"/>
            <p:nvPr/>
          </p:nvSpPr>
          <p:spPr>
            <a:xfrm>
              <a:off x="3686" y="1353"/>
              <a:ext cx="258"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b’</a:t>
              </a:r>
            </a:p>
          </p:txBody>
        </p:sp>
        <p:sp>
          <p:nvSpPr>
            <p:cNvPr id="650321" name="文本框 650320"/>
            <p:cNvSpPr txBox="1"/>
            <p:nvPr/>
          </p:nvSpPr>
          <p:spPr>
            <a:xfrm>
              <a:off x="3534" y="2001"/>
              <a:ext cx="240"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c’</a:t>
              </a:r>
            </a:p>
          </p:txBody>
        </p:sp>
      </p:grpSp>
      <p:grpSp>
        <p:nvGrpSpPr>
          <p:cNvPr id="650322" name="组合 650321"/>
          <p:cNvGrpSpPr/>
          <p:nvPr/>
        </p:nvGrpSpPr>
        <p:grpSpPr>
          <a:xfrm>
            <a:off x="4810125" y="2463800"/>
            <a:ext cx="1519238" cy="3052763"/>
            <a:chOff x="3030" y="1552"/>
            <a:chExt cx="957" cy="1923"/>
          </a:xfrm>
        </p:grpSpPr>
        <p:grpSp>
          <p:nvGrpSpPr>
            <p:cNvPr id="650323" name="组合 650322"/>
            <p:cNvGrpSpPr/>
            <p:nvPr/>
          </p:nvGrpSpPr>
          <p:grpSpPr>
            <a:xfrm>
              <a:off x="3231" y="1552"/>
              <a:ext cx="537" cy="1714"/>
              <a:chOff x="3231" y="1552"/>
              <a:chExt cx="537" cy="1714"/>
            </a:xfrm>
          </p:grpSpPr>
          <p:sp>
            <p:nvSpPr>
              <p:cNvPr id="650324" name="直接连接符 650323"/>
              <p:cNvSpPr>
                <a:spLocks noChangeAspect="1"/>
              </p:cNvSpPr>
              <p:nvPr/>
            </p:nvSpPr>
            <p:spPr>
              <a:xfrm>
                <a:off x="3766" y="1552"/>
                <a:ext cx="2" cy="143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25" name="直接连接符 650324"/>
              <p:cNvSpPr>
                <a:spLocks noChangeAspect="1"/>
              </p:cNvSpPr>
              <p:nvPr/>
            </p:nvSpPr>
            <p:spPr>
              <a:xfrm>
                <a:off x="3586" y="2057"/>
                <a:ext cx="1" cy="12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26" name="直接连接符 650325"/>
              <p:cNvSpPr>
                <a:spLocks noChangeAspect="1"/>
              </p:cNvSpPr>
              <p:nvPr/>
            </p:nvSpPr>
            <p:spPr>
              <a:xfrm>
                <a:off x="3231" y="2186"/>
                <a:ext cx="1" cy="6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27" name="直接连接符 650326"/>
              <p:cNvSpPr>
                <a:spLocks noChangeAspect="1"/>
              </p:cNvSpPr>
              <p:nvPr/>
            </p:nvSpPr>
            <p:spPr>
              <a:xfrm flipH="1" flipV="1">
                <a:off x="3231" y="2858"/>
                <a:ext cx="535" cy="128"/>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28" name="直接连接符 650327"/>
              <p:cNvSpPr>
                <a:spLocks noChangeAspect="1"/>
              </p:cNvSpPr>
              <p:nvPr/>
            </p:nvSpPr>
            <p:spPr>
              <a:xfrm>
                <a:off x="3231" y="2858"/>
                <a:ext cx="355" cy="408"/>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29" name="直接连接符 650328"/>
              <p:cNvSpPr>
                <a:spLocks noChangeAspect="1"/>
              </p:cNvSpPr>
              <p:nvPr/>
            </p:nvSpPr>
            <p:spPr>
              <a:xfrm flipV="1">
                <a:off x="3586" y="2986"/>
                <a:ext cx="180" cy="280"/>
              </a:xfrm>
              <a:prstGeom prst="line">
                <a:avLst/>
              </a:prstGeom>
              <a:ln w="38100" cap="flat" cmpd="sng">
                <a:solidFill>
                  <a:srgbClr val="006600"/>
                </a:solidFill>
                <a:prstDash val="solid"/>
                <a:headEnd type="none" w="med" len="med"/>
                <a:tailEnd type="none" w="med" len="med"/>
              </a:ln>
            </p:spPr>
            <p:txBody>
              <a:bodyPr/>
              <a:lstStyle/>
              <a:p>
                <a:endParaRPr lang="zh-CN" altLang="en-US"/>
              </a:p>
            </p:txBody>
          </p:sp>
        </p:grpSp>
        <p:sp>
          <p:nvSpPr>
            <p:cNvPr id="650330" name="文本框 650329"/>
            <p:cNvSpPr txBox="1"/>
            <p:nvPr/>
          </p:nvSpPr>
          <p:spPr>
            <a:xfrm>
              <a:off x="3030" y="2745"/>
              <a:ext cx="196"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a</a:t>
              </a:r>
            </a:p>
          </p:txBody>
        </p:sp>
        <p:sp>
          <p:nvSpPr>
            <p:cNvPr id="650331" name="文本框 650330"/>
            <p:cNvSpPr txBox="1"/>
            <p:nvPr/>
          </p:nvSpPr>
          <p:spPr>
            <a:xfrm>
              <a:off x="3782" y="2793"/>
              <a:ext cx="205"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b</a:t>
              </a:r>
            </a:p>
          </p:txBody>
        </p:sp>
        <p:sp>
          <p:nvSpPr>
            <p:cNvPr id="650332" name="文本框 650331"/>
            <p:cNvSpPr txBox="1"/>
            <p:nvPr/>
          </p:nvSpPr>
          <p:spPr>
            <a:xfrm>
              <a:off x="3494" y="3225"/>
              <a:ext cx="187"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c</a:t>
              </a:r>
            </a:p>
          </p:txBody>
        </p:sp>
      </p:grpSp>
      <p:grpSp>
        <p:nvGrpSpPr>
          <p:cNvPr id="650333" name="组合 650332"/>
          <p:cNvGrpSpPr/>
          <p:nvPr/>
        </p:nvGrpSpPr>
        <p:grpSpPr>
          <a:xfrm>
            <a:off x="5129213" y="2463800"/>
            <a:ext cx="2741612" cy="1009650"/>
            <a:chOff x="3231" y="1552"/>
            <a:chExt cx="1727" cy="636"/>
          </a:xfrm>
        </p:grpSpPr>
        <p:sp>
          <p:nvSpPr>
            <p:cNvPr id="650334" name="直接连接符 650333"/>
            <p:cNvSpPr>
              <a:spLocks noChangeAspect="1"/>
            </p:cNvSpPr>
            <p:nvPr/>
          </p:nvSpPr>
          <p:spPr>
            <a:xfrm>
              <a:off x="3552" y="2057"/>
              <a:ext cx="1406"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35" name="直接连接符 650334"/>
            <p:cNvSpPr>
              <a:spLocks noChangeAspect="1"/>
            </p:cNvSpPr>
            <p:nvPr/>
          </p:nvSpPr>
          <p:spPr>
            <a:xfrm>
              <a:off x="3766" y="1552"/>
              <a:ext cx="91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0336" name="直接连接符 650335"/>
            <p:cNvSpPr>
              <a:spLocks noChangeAspect="1"/>
            </p:cNvSpPr>
            <p:nvPr/>
          </p:nvSpPr>
          <p:spPr>
            <a:xfrm>
              <a:off x="3231" y="2186"/>
              <a:ext cx="1321" cy="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50337" name="直接连接符 650336"/>
          <p:cNvSpPr>
            <a:spLocks noChangeAspect="1"/>
          </p:cNvSpPr>
          <p:nvPr/>
        </p:nvSpPr>
        <p:spPr>
          <a:xfrm flipV="1">
            <a:off x="7226300" y="2463800"/>
            <a:ext cx="203200" cy="1006475"/>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38" name="直接连接符 650337"/>
          <p:cNvSpPr>
            <a:spLocks noChangeAspect="1"/>
          </p:cNvSpPr>
          <p:nvPr/>
        </p:nvSpPr>
        <p:spPr>
          <a:xfrm>
            <a:off x="7429500" y="2463800"/>
            <a:ext cx="441325" cy="801688"/>
          </a:xfrm>
          <a:prstGeom prst="line">
            <a:avLst/>
          </a:prstGeom>
          <a:ln w="38100" cap="flat" cmpd="sng">
            <a:solidFill>
              <a:srgbClr val="006600"/>
            </a:solidFill>
            <a:prstDash val="solid"/>
            <a:headEnd type="none" w="med" len="med"/>
            <a:tailEnd type="none" w="med" len="med"/>
          </a:ln>
        </p:spPr>
        <p:txBody>
          <a:bodyPr/>
          <a:lstStyle/>
          <a:p>
            <a:endParaRPr lang="zh-CN" altLang="en-US"/>
          </a:p>
        </p:txBody>
      </p:sp>
      <p:sp>
        <p:nvSpPr>
          <p:cNvPr id="650339" name="直接连接符 650338"/>
          <p:cNvSpPr>
            <a:spLocks noChangeAspect="1"/>
          </p:cNvSpPr>
          <p:nvPr/>
        </p:nvSpPr>
        <p:spPr>
          <a:xfrm flipH="1">
            <a:off x="7226300" y="3265488"/>
            <a:ext cx="644525" cy="204787"/>
          </a:xfrm>
          <a:prstGeom prst="line">
            <a:avLst/>
          </a:prstGeom>
          <a:ln w="38100" cap="flat" cmpd="sng">
            <a:solidFill>
              <a:srgbClr val="006600"/>
            </a:solidFill>
            <a:prstDash val="solid"/>
            <a:headEnd type="none" w="med" len="med"/>
            <a:tailEnd type="none" w="med" len="med"/>
          </a:ln>
        </p:spPr>
        <p:txBody>
          <a:bodyPr/>
          <a:lstStyle/>
          <a:p>
            <a:endParaRPr lang="zh-CN" altLang="en-US"/>
          </a:p>
        </p:txBody>
      </p:sp>
      <p:grpSp>
        <p:nvGrpSpPr>
          <p:cNvPr id="650340" name="组合 650339"/>
          <p:cNvGrpSpPr/>
          <p:nvPr/>
        </p:nvGrpSpPr>
        <p:grpSpPr>
          <a:xfrm>
            <a:off x="6791325" y="2147888"/>
            <a:ext cx="1465263" cy="1527175"/>
            <a:chOff x="4278" y="1353"/>
            <a:chExt cx="923" cy="962"/>
          </a:xfrm>
        </p:grpSpPr>
        <p:sp>
          <p:nvSpPr>
            <p:cNvPr id="650341" name="文本框 650340"/>
            <p:cNvSpPr txBox="1"/>
            <p:nvPr/>
          </p:nvSpPr>
          <p:spPr>
            <a:xfrm>
              <a:off x="4694" y="1353"/>
              <a:ext cx="285"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b”</a:t>
              </a:r>
            </a:p>
          </p:txBody>
        </p:sp>
        <p:sp>
          <p:nvSpPr>
            <p:cNvPr id="650342" name="文本框 650341"/>
            <p:cNvSpPr txBox="1"/>
            <p:nvPr/>
          </p:nvSpPr>
          <p:spPr>
            <a:xfrm>
              <a:off x="4934" y="1881"/>
              <a:ext cx="267"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c”</a:t>
              </a:r>
            </a:p>
          </p:txBody>
        </p:sp>
        <p:sp>
          <p:nvSpPr>
            <p:cNvPr id="650343" name="文本框 650342"/>
            <p:cNvSpPr txBox="1"/>
            <p:nvPr/>
          </p:nvSpPr>
          <p:spPr>
            <a:xfrm>
              <a:off x="4278" y="2065"/>
              <a:ext cx="276" cy="250"/>
            </a:xfrm>
            <a:prstGeom prst="rect">
              <a:avLst/>
            </a:prstGeom>
            <a:noFill/>
            <a:ln w="9525">
              <a:noFill/>
            </a:ln>
          </p:spPr>
          <p:txBody>
            <a:bodyPr wrap="none" anchor="t" anchorCtr="0">
              <a:spAutoFit/>
            </a:bodyPr>
            <a:lstStyle/>
            <a:p>
              <a:r>
                <a:rPr lang="en-US" altLang="zh-CN">
                  <a:solidFill>
                    <a:srgbClr val="CC3399"/>
                  </a:solidFill>
                  <a:latin typeface="Times New Roman" panose="02020603050405020304" pitchFamily="18" charset="0"/>
                </a:rPr>
                <a:t>a”</a:t>
              </a:r>
            </a:p>
          </p:txBody>
        </p:sp>
      </p:grpSp>
      <p:sp>
        <p:nvSpPr>
          <p:cNvPr id="650344" name="矩形 650343"/>
          <p:cNvSpPr/>
          <p:nvPr/>
        </p:nvSpPr>
        <p:spPr>
          <a:xfrm>
            <a:off x="6248400" y="5943600"/>
            <a:ext cx="1139825"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(b) </a:t>
            </a:r>
            <a:r>
              <a:rPr lang="zh-CN" altLang="en-US" dirty="0">
                <a:solidFill>
                  <a:srgbClr val="000000"/>
                </a:solidFill>
                <a:latin typeface="Times New Roman" panose="02020603050405020304" pitchFamily="18" charset="0"/>
                <a:ea typeface="仿宋_GB2312" pitchFamily="49" charset="-122"/>
              </a:rPr>
              <a:t>投影图</a:t>
            </a:r>
            <a:endParaRPr lang="zh-CN" altLang="en-US" dirty="0">
              <a:latin typeface="Times New Roman" panose="02020603050405020304" pitchFamily="18" charset="0"/>
              <a:ea typeface="仿宋_GB2312" pitchFamily="49" charset="-122"/>
            </a:endParaRPr>
          </a:p>
        </p:txBody>
      </p:sp>
      <p:sp>
        <p:nvSpPr>
          <p:cNvPr id="650345" name="矩形 650344"/>
          <p:cNvSpPr/>
          <p:nvPr/>
        </p:nvSpPr>
        <p:spPr>
          <a:xfrm>
            <a:off x="1447800" y="5943600"/>
            <a:ext cx="1381125"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(a) </a:t>
            </a:r>
            <a:r>
              <a:rPr lang="zh-CN" altLang="en-US" dirty="0">
                <a:solidFill>
                  <a:srgbClr val="000000"/>
                </a:solidFill>
                <a:latin typeface="Times New Roman" panose="02020603050405020304" pitchFamily="18" charset="0"/>
                <a:ea typeface="仿宋_GB2312" pitchFamily="49" charset="-122"/>
              </a:rPr>
              <a:t>空间情况</a:t>
            </a:r>
            <a:endParaRPr lang="zh-CN" altLang="en-US" dirty="0">
              <a:latin typeface="Times New Roman" panose="02020603050405020304" pitchFamily="18" charset="0"/>
              <a:ea typeface="仿宋_GB2312" pitchFamily="49" charset="-122"/>
            </a:endParaRPr>
          </a:p>
        </p:txBody>
      </p:sp>
      <p:sp>
        <p:nvSpPr>
          <p:cNvPr id="650346" name="矩形 650345"/>
          <p:cNvSpPr/>
          <p:nvPr/>
        </p:nvSpPr>
        <p:spPr>
          <a:xfrm>
            <a:off x="3276600" y="6248400"/>
            <a:ext cx="2333625" cy="304800"/>
          </a:xfrm>
          <a:prstGeom prst="rect">
            <a:avLst/>
          </a:prstGeom>
          <a:noFill/>
          <a:ln w="9525">
            <a:noFill/>
          </a:ln>
        </p:spPr>
        <p:txBody>
          <a:bodyPr wrap="none" lIns="0" tIns="0" rIns="0" bIns="0">
            <a:spAutoFit/>
          </a:bodyPr>
          <a:lstStyle/>
          <a:p>
            <a:r>
              <a:rPr lang="en-US" altLang="zh-CN" sz="1500" b="0" dirty="0">
                <a:solidFill>
                  <a:srgbClr val="000000"/>
                </a:solidFill>
                <a:latin typeface="Times New Roman" panose="02020603050405020304" pitchFamily="18" charset="0"/>
                <a:ea typeface="黑体" panose="02010609060101010101" pitchFamily="2" charset="-122"/>
              </a:rPr>
              <a:t> </a:t>
            </a:r>
            <a:r>
              <a:rPr lang="zh-CN" altLang="en-US" b="0" dirty="0">
                <a:solidFill>
                  <a:srgbClr val="000000"/>
                </a:solidFill>
                <a:latin typeface="Times New Roman" panose="02020603050405020304" pitchFamily="18" charset="0"/>
                <a:ea typeface="黑体" panose="02010609060101010101" pitchFamily="2" charset="-122"/>
              </a:rPr>
              <a:t>一般位置平面的投影</a:t>
            </a:r>
            <a:endParaRPr lang="zh-CN" altLang="en-US" sz="2400" b="0" dirty="0">
              <a:latin typeface="Times New Roman" panose="02020603050405020304" pitchFamily="18" charset="0"/>
            </a:endParaRPr>
          </a:p>
        </p:txBody>
      </p:sp>
      <p:grpSp>
        <p:nvGrpSpPr>
          <p:cNvPr id="650347" name="组合 650346"/>
          <p:cNvGrpSpPr/>
          <p:nvPr/>
        </p:nvGrpSpPr>
        <p:grpSpPr>
          <a:xfrm>
            <a:off x="4733925" y="1958975"/>
            <a:ext cx="3813175" cy="3733800"/>
            <a:chOff x="2982" y="1234"/>
            <a:chExt cx="2402" cy="2352"/>
          </a:xfrm>
        </p:grpSpPr>
        <p:sp>
          <p:nvSpPr>
            <p:cNvPr id="650348" name="直接连接符 650347"/>
            <p:cNvSpPr>
              <a:spLocks noChangeAspect="1"/>
            </p:cNvSpPr>
            <p:nvPr/>
          </p:nvSpPr>
          <p:spPr>
            <a:xfrm>
              <a:off x="4182" y="2488"/>
              <a:ext cx="882" cy="884"/>
            </a:xfrm>
            <a:prstGeom prst="line">
              <a:avLst/>
            </a:prstGeom>
            <a:ln w="0" cap="flat" cmpd="sng">
              <a:solidFill>
                <a:schemeClr val="accent2"/>
              </a:solidFill>
              <a:prstDash val="solid"/>
              <a:headEnd type="none" w="med" len="med"/>
              <a:tailEnd type="none" w="med" len="med"/>
            </a:ln>
          </p:spPr>
          <p:txBody>
            <a:bodyPr/>
            <a:lstStyle/>
            <a:p>
              <a:endParaRPr lang="zh-CN" altLang="en-US"/>
            </a:p>
          </p:txBody>
        </p:sp>
        <p:grpSp>
          <p:nvGrpSpPr>
            <p:cNvPr id="650349" name="组合 650348"/>
            <p:cNvGrpSpPr/>
            <p:nvPr/>
          </p:nvGrpSpPr>
          <p:grpSpPr>
            <a:xfrm>
              <a:off x="2982" y="1234"/>
              <a:ext cx="2402" cy="2352"/>
              <a:chOff x="2982" y="1234"/>
              <a:chExt cx="2402" cy="2352"/>
            </a:xfrm>
          </p:grpSpPr>
          <p:sp>
            <p:nvSpPr>
              <p:cNvPr id="650350" name="直接连接符 650349"/>
              <p:cNvSpPr>
                <a:spLocks noChangeAspect="1"/>
              </p:cNvSpPr>
              <p:nvPr/>
            </p:nvSpPr>
            <p:spPr>
              <a:xfrm>
                <a:off x="3171" y="2488"/>
                <a:ext cx="1893" cy="1"/>
              </a:xfrm>
              <a:prstGeom prst="line">
                <a:avLst/>
              </a:prstGeom>
              <a:ln w="0" cap="flat" cmpd="sng">
                <a:solidFill>
                  <a:srgbClr val="333399"/>
                </a:solidFill>
                <a:prstDash val="solid"/>
                <a:headEnd type="none" w="med" len="med"/>
                <a:tailEnd type="none" w="med" len="med"/>
              </a:ln>
            </p:spPr>
            <p:txBody>
              <a:bodyPr/>
              <a:lstStyle/>
              <a:p>
                <a:endParaRPr lang="zh-CN" altLang="en-US"/>
              </a:p>
            </p:txBody>
          </p:sp>
          <p:sp>
            <p:nvSpPr>
              <p:cNvPr id="650351" name="直接连接符 650350"/>
              <p:cNvSpPr>
                <a:spLocks noChangeAspect="1"/>
              </p:cNvSpPr>
              <p:nvPr/>
            </p:nvSpPr>
            <p:spPr>
              <a:xfrm>
                <a:off x="4182" y="1476"/>
                <a:ext cx="1" cy="1896"/>
              </a:xfrm>
              <a:prstGeom prst="line">
                <a:avLst/>
              </a:prstGeom>
              <a:ln w="0" cap="flat" cmpd="sng">
                <a:solidFill>
                  <a:srgbClr val="333399"/>
                </a:solidFill>
                <a:prstDash val="solid"/>
                <a:headEnd type="none" w="med" len="med"/>
                <a:tailEnd type="none" w="med" len="med"/>
              </a:ln>
            </p:spPr>
            <p:txBody>
              <a:bodyPr/>
              <a:lstStyle/>
              <a:p>
                <a:endParaRPr lang="zh-CN" altLang="en-US"/>
              </a:p>
            </p:txBody>
          </p:sp>
          <p:sp>
            <p:nvSpPr>
              <p:cNvPr id="650352" name="文本框 650351"/>
              <p:cNvSpPr txBox="1"/>
              <p:nvPr/>
            </p:nvSpPr>
            <p:spPr>
              <a:xfrm>
                <a:off x="2982" y="2369"/>
                <a:ext cx="232"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X</a:t>
                </a:r>
              </a:p>
            </p:txBody>
          </p:sp>
          <p:sp>
            <p:nvSpPr>
              <p:cNvPr id="650353" name="矩形 650352"/>
              <p:cNvSpPr/>
              <p:nvPr/>
            </p:nvSpPr>
            <p:spPr>
              <a:xfrm>
                <a:off x="4128" y="3336"/>
                <a:ext cx="319"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Y</a:t>
                </a:r>
                <a:r>
                  <a:rPr lang="en-US" altLang="zh-CN" sz="1400">
                    <a:solidFill>
                      <a:srgbClr val="333399"/>
                    </a:solidFill>
                    <a:latin typeface="Times New Roman" panose="02020603050405020304" pitchFamily="18" charset="0"/>
                  </a:rPr>
                  <a:t>H</a:t>
                </a:r>
              </a:p>
            </p:txBody>
          </p:sp>
          <p:sp>
            <p:nvSpPr>
              <p:cNvPr id="650354" name="矩形 650353"/>
              <p:cNvSpPr/>
              <p:nvPr/>
            </p:nvSpPr>
            <p:spPr>
              <a:xfrm>
                <a:off x="5040" y="2386"/>
                <a:ext cx="344"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Y</a:t>
                </a:r>
                <a:r>
                  <a:rPr lang="en-US" altLang="zh-CN" sz="1400">
                    <a:solidFill>
                      <a:srgbClr val="333399"/>
                    </a:solidFill>
                    <a:latin typeface="Times New Roman" panose="02020603050405020304" pitchFamily="18" charset="0"/>
                  </a:rPr>
                  <a:t>W</a:t>
                </a:r>
              </a:p>
            </p:txBody>
          </p:sp>
          <p:sp>
            <p:nvSpPr>
              <p:cNvPr id="650355" name="文本框 650354"/>
              <p:cNvSpPr txBox="1"/>
              <p:nvPr/>
            </p:nvSpPr>
            <p:spPr>
              <a:xfrm>
                <a:off x="4092" y="1234"/>
                <a:ext cx="223"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Z</a:t>
                </a:r>
              </a:p>
            </p:txBody>
          </p:sp>
          <p:sp>
            <p:nvSpPr>
              <p:cNvPr id="650356" name="文本框 650355"/>
              <p:cNvSpPr txBox="1"/>
              <p:nvPr/>
            </p:nvSpPr>
            <p:spPr>
              <a:xfrm>
                <a:off x="4166" y="2265"/>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grpSp>
      </p:grpSp>
      <p:grpSp>
        <p:nvGrpSpPr>
          <p:cNvPr id="650359" name="组合 650358"/>
          <p:cNvGrpSpPr/>
          <p:nvPr/>
        </p:nvGrpSpPr>
        <p:grpSpPr>
          <a:xfrm>
            <a:off x="261938" y="115888"/>
            <a:ext cx="6470650" cy="1412875"/>
            <a:chOff x="165" y="73"/>
            <a:chExt cx="4076" cy="890"/>
          </a:xfrm>
        </p:grpSpPr>
        <p:sp>
          <p:nvSpPr>
            <p:cNvPr id="650244" name="文本框 650243"/>
            <p:cNvSpPr txBox="1"/>
            <p:nvPr/>
          </p:nvSpPr>
          <p:spPr>
            <a:xfrm>
              <a:off x="165" y="346"/>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1</a:t>
              </a:r>
              <a:r>
                <a:rPr lang="zh-CN" altLang="en-US" sz="2400" dirty="0">
                  <a:latin typeface="Times New Roman" panose="02020603050405020304" pitchFamily="18" charset="0"/>
                  <a:ea typeface="楷体_GB2312" pitchFamily="49" charset="-122"/>
                </a:rPr>
                <a:t>）投影面平行面</a:t>
              </a:r>
              <a:endParaRPr lang="zh-CN" altLang="en-US" sz="2400">
                <a:latin typeface="Times New Roman" panose="02020603050405020304" pitchFamily="18" charset="0"/>
                <a:ea typeface="楷体_GB2312" pitchFamily="49" charset="-122"/>
              </a:endParaRPr>
            </a:p>
          </p:txBody>
        </p:sp>
        <p:sp>
          <p:nvSpPr>
            <p:cNvPr id="650246" name="文本框 650245"/>
            <p:cNvSpPr txBox="1"/>
            <p:nvPr/>
          </p:nvSpPr>
          <p:spPr>
            <a:xfrm>
              <a:off x="184" y="675"/>
              <a:ext cx="1563" cy="288"/>
            </a:xfrm>
            <a:prstGeom prst="rect">
              <a:avLst/>
            </a:prstGeom>
            <a:noFill/>
            <a:ln w="9525">
              <a:noFill/>
            </a:ln>
          </p:spPr>
          <p:txBody>
            <a:bodyPr wrap="none" anchor="t" anchorCtr="0">
              <a:spAutoFit/>
            </a:bodyPr>
            <a:lstStyle/>
            <a:p>
              <a:r>
                <a:rPr lang="en-US" altLang="zh-CN" sz="2400" dirty="0">
                  <a:latin typeface="Times New Roman" panose="02020603050405020304" pitchFamily="18" charset="0"/>
                  <a:ea typeface="楷体_GB2312" pitchFamily="49" charset="-122"/>
                </a:rPr>
                <a:t>2</a:t>
              </a:r>
              <a:r>
                <a:rPr lang="zh-CN" altLang="en-US" sz="2400" dirty="0">
                  <a:latin typeface="Times New Roman" panose="02020603050405020304" pitchFamily="18" charset="0"/>
                  <a:ea typeface="楷体_GB2312" pitchFamily="49" charset="-122"/>
                </a:rPr>
                <a:t>）投影面垂直面</a:t>
              </a:r>
              <a:endParaRPr lang="zh-CN" altLang="en-US" sz="2400">
                <a:latin typeface="Times New Roman" panose="02020603050405020304" pitchFamily="18" charset="0"/>
                <a:ea typeface="楷体_GB2312" pitchFamily="49" charset="-122"/>
              </a:endParaRPr>
            </a:p>
          </p:txBody>
        </p:sp>
        <p:sp>
          <p:nvSpPr>
            <p:cNvPr id="650358" name="矩形 650357"/>
            <p:cNvSpPr/>
            <p:nvPr/>
          </p:nvSpPr>
          <p:spPr>
            <a:xfrm>
              <a:off x="168" y="73"/>
              <a:ext cx="4073" cy="288"/>
            </a:xfrm>
            <a:prstGeom prst="rect">
              <a:avLst/>
            </a:prstGeom>
            <a:noFill/>
            <a:ln w="9525">
              <a:noFill/>
            </a:ln>
          </p:spPr>
          <p:txBody>
            <a:bodyPr wrap="none" anchor="t" anchorCtr="0">
              <a:spAutoFit/>
            </a:bodyPr>
            <a:lstStyle/>
            <a:p>
              <a:r>
                <a:rPr lang="zh-CN" altLang="en-US" sz="2400" dirty="0">
                  <a:solidFill>
                    <a:srgbClr val="993366"/>
                  </a:solidFill>
                  <a:latin typeface="黑体" panose="02010609060101010101" pitchFamily="2" charset="-122"/>
                  <a:ea typeface="黑体" panose="02010609060101010101" pitchFamily="2" charset="-122"/>
                </a:rPr>
                <a:t>平面按照对投影面的相对位置可分为以下三种</a:t>
              </a:r>
              <a:r>
                <a:rPr lang="en-US" altLang="zh-CN" sz="2400" dirty="0">
                  <a:solidFill>
                    <a:srgbClr val="993366"/>
                  </a:solidFill>
                  <a:latin typeface="黑体" panose="02010609060101010101" pitchFamily="2" charset="-122"/>
                  <a:ea typeface="黑体" panose="02010609060101010101" pitchFamily="2"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0247"/>
                                        </p:tgtEl>
                                        <p:attrNameLst>
                                          <p:attrName>style.visibility</p:attrName>
                                        </p:attrNameLst>
                                      </p:cBhvr>
                                      <p:to>
                                        <p:strVal val="visible"/>
                                      </p:to>
                                    </p:set>
                                    <p:animEffect transition="in" filter="wipe(left)">
                                      <p:cBhvr>
                                        <p:cTn id="7" dur="500"/>
                                        <p:tgtEl>
                                          <p:spTgt spid="6502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50248"/>
                                        </p:tgtEl>
                                        <p:attrNameLst>
                                          <p:attrName>style.visibility</p:attrName>
                                        </p:attrNameLst>
                                      </p:cBhvr>
                                      <p:to>
                                        <p:strVal val="visible"/>
                                      </p:to>
                                    </p:set>
                                    <p:animEffect transition="in" filter="wipe(left)">
                                      <p:cBhvr>
                                        <p:cTn id="12" dur="500"/>
                                        <p:tgtEl>
                                          <p:spTgt spid="6502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50346"/>
                                        </p:tgtEl>
                                        <p:attrNameLst>
                                          <p:attrName>style.visibility</p:attrName>
                                        </p:attrNameLst>
                                      </p:cBhvr>
                                      <p:to>
                                        <p:strVal val="visible"/>
                                      </p:to>
                                    </p:set>
                                    <p:animEffect transition="in" filter="wipe(left)">
                                      <p:cBhvr>
                                        <p:cTn id="17" dur="500"/>
                                        <p:tgtEl>
                                          <p:spTgt spid="6503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50345"/>
                                        </p:tgtEl>
                                        <p:attrNameLst>
                                          <p:attrName>style.visibility</p:attrName>
                                        </p:attrNameLst>
                                      </p:cBhvr>
                                      <p:to>
                                        <p:strVal val="visible"/>
                                      </p:to>
                                    </p:set>
                                    <p:animEffect transition="in" filter="wipe(left)">
                                      <p:cBhvr>
                                        <p:cTn id="22" dur="500"/>
                                        <p:tgtEl>
                                          <p:spTgt spid="6503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50286"/>
                                        </p:tgtEl>
                                        <p:attrNameLst>
                                          <p:attrName>style.visibility</p:attrName>
                                        </p:attrNameLst>
                                      </p:cBhvr>
                                      <p:to>
                                        <p:strVal val="visible"/>
                                      </p:to>
                                    </p:set>
                                    <p:animEffect transition="in" filter="wipe(left)">
                                      <p:cBhvr>
                                        <p:cTn id="27" dur="500"/>
                                        <p:tgtEl>
                                          <p:spTgt spid="6502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50257"/>
                                        </p:tgtEl>
                                        <p:attrNameLst>
                                          <p:attrName>style.visibility</p:attrName>
                                        </p:attrNameLst>
                                      </p:cBhvr>
                                      <p:to>
                                        <p:strVal val="visible"/>
                                      </p:to>
                                    </p:set>
                                    <p:animEffect transition="in" filter="wipe(left)">
                                      <p:cBhvr>
                                        <p:cTn id="32" dur="500"/>
                                        <p:tgtEl>
                                          <p:spTgt spid="650257"/>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2" fill="hold" nodeType="clickEffect">
                                  <p:stCondLst>
                                    <p:cond delay="0"/>
                                  </p:stCondLst>
                                  <p:childTnLst>
                                    <p:set>
                                      <p:cBhvr>
                                        <p:cTn id="36" dur="1" fill="hold">
                                          <p:stCondLst>
                                            <p:cond delay="0"/>
                                          </p:stCondLst>
                                        </p:cTn>
                                        <p:tgtEl>
                                          <p:spTgt spid="650264"/>
                                        </p:tgtEl>
                                        <p:attrNameLst>
                                          <p:attrName>style.visibility</p:attrName>
                                        </p:attrNameLst>
                                      </p:cBhvr>
                                      <p:to>
                                        <p:strVal val="visible"/>
                                      </p:to>
                                    </p:set>
                                    <p:anim calcmode="lin" valueType="num">
                                      <p:cBhvr>
                                        <p:cTn id="37" dur="500" fill="hold"/>
                                        <p:tgtEl>
                                          <p:spTgt spid="650264"/>
                                        </p:tgtEl>
                                        <p:attrNameLst>
                                          <p:attrName>ppt_x</p:attrName>
                                        </p:attrNameLst>
                                      </p:cBhvr>
                                      <p:tavLst>
                                        <p:tav tm="0">
                                          <p:val>
                                            <p:strVal val="#ppt_x+#ppt_w/2"/>
                                          </p:val>
                                        </p:tav>
                                        <p:tav tm="100000">
                                          <p:val>
                                            <p:strVal val="#ppt_x"/>
                                          </p:val>
                                        </p:tav>
                                      </p:tavLst>
                                    </p:anim>
                                    <p:anim calcmode="lin" valueType="num">
                                      <p:cBhvr>
                                        <p:cTn id="38" dur="500" fill="hold"/>
                                        <p:tgtEl>
                                          <p:spTgt spid="650264"/>
                                        </p:tgtEl>
                                        <p:attrNameLst>
                                          <p:attrName>ppt_y</p:attrName>
                                        </p:attrNameLst>
                                      </p:cBhvr>
                                      <p:tavLst>
                                        <p:tav tm="0">
                                          <p:val>
                                            <p:strVal val="#ppt_y"/>
                                          </p:val>
                                        </p:tav>
                                        <p:tav tm="100000">
                                          <p:val>
                                            <p:strVal val="#ppt_y"/>
                                          </p:val>
                                        </p:tav>
                                      </p:tavLst>
                                    </p:anim>
                                    <p:anim calcmode="lin" valueType="num">
                                      <p:cBhvr>
                                        <p:cTn id="39" dur="500" fill="hold"/>
                                        <p:tgtEl>
                                          <p:spTgt spid="650264"/>
                                        </p:tgtEl>
                                        <p:attrNameLst>
                                          <p:attrName>ppt_w</p:attrName>
                                        </p:attrNameLst>
                                      </p:cBhvr>
                                      <p:tavLst>
                                        <p:tav tm="0">
                                          <p:val>
                                            <p:fltVal val="0"/>
                                          </p:val>
                                        </p:tav>
                                        <p:tav tm="100000">
                                          <p:val>
                                            <p:strVal val="#ppt_w"/>
                                          </p:val>
                                        </p:tav>
                                      </p:tavLst>
                                    </p:anim>
                                    <p:anim calcmode="lin" valueType="num">
                                      <p:cBhvr>
                                        <p:cTn id="40" dur="500" fill="hold"/>
                                        <p:tgtEl>
                                          <p:spTgt spid="650264"/>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1" fill="hold" nodeType="clickEffect">
                                  <p:stCondLst>
                                    <p:cond delay="0"/>
                                  </p:stCondLst>
                                  <p:childTnLst>
                                    <p:set>
                                      <p:cBhvr>
                                        <p:cTn id="44" dur="1" fill="hold">
                                          <p:stCondLst>
                                            <p:cond delay="0"/>
                                          </p:stCondLst>
                                        </p:cTn>
                                        <p:tgtEl>
                                          <p:spTgt spid="650275"/>
                                        </p:tgtEl>
                                        <p:attrNameLst>
                                          <p:attrName>style.visibility</p:attrName>
                                        </p:attrNameLst>
                                      </p:cBhvr>
                                      <p:to>
                                        <p:strVal val="visible"/>
                                      </p:to>
                                    </p:set>
                                    <p:anim calcmode="lin" valueType="num">
                                      <p:cBhvr>
                                        <p:cTn id="45" dur="500" fill="hold"/>
                                        <p:tgtEl>
                                          <p:spTgt spid="650275"/>
                                        </p:tgtEl>
                                        <p:attrNameLst>
                                          <p:attrName>ppt_x</p:attrName>
                                        </p:attrNameLst>
                                      </p:cBhvr>
                                      <p:tavLst>
                                        <p:tav tm="0">
                                          <p:val>
                                            <p:strVal val="#ppt_x"/>
                                          </p:val>
                                        </p:tav>
                                        <p:tav tm="100000">
                                          <p:val>
                                            <p:strVal val="#ppt_x"/>
                                          </p:val>
                                        </p:tav>
                                      </p:tavLst>
                                    </p:anim>
                                    <p:anim calcmode="lin" valueType="num">
                                      <p:cBhvr>
                                        <p:cTn id="46" dur="500" fill="hold"/>
                                        <p:tgtEl>
                                          <p:spTgt spid="650275"/>
                                        </p:tgtEl>
                                        <p:attrNameLst>
                                          <p:attrName>ppt_y</p:attrName>
                                        </p:attrNameLst>
                                      </p:cBhvr>
                                      <p:tavLst>
                                        <p:tav tm="0">
                                          <p:val>
                                            <p:strVal val="#ppt_y-#ppt_h/2"/>
                                          </p:val>
                                        </p:tav>
                                        <p:tav tm="100000">
                                          <p:val>
                                            <p:strVal val="#ppt_y"/>
                                          </p:val>
                                        </p:tav>
                                      </p:tavLst>
                                    </p:anim>
                                    <p:anim calcmode="lin" valueType="num">
                                      <p:cBhvr>
                                        <p:cTn id="47" dur="500" fill="hold"/>
                                        <p:tgtEl>
                                          <p:spTgt spid="650275"/>
                                        </p:tgtEl>
                                        <p:attrNameLst>
                                          <p:attrName>ppt_w</p:attrName>
                                        </p:attrNameLst>
                                      </p:cBhvr>
                                      <p:tavLst>
                                        <p:tav tm="0">
                                          <p:val>
                                            <p:strVal val="#ppt_w"/>
                                          </p:val>
                                        </p:tav>
                                        <p:tav tm="100000">
                                          <p:val>
                                            <p:strVal val="#ppt_w"/>
                                          </p:val>
                                        </p:tav>
                                      </p:tavLst>
                                    </p:anim>
                                    <p:anim calcmode="lin" valueType="num">
                                      <p:cBhvr>
                                        <p:cTn id="48" dur="500" fill="hold"/>
                                        <p:tgtEl>
                                          <p:spTgt spid="650275"/>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8" fill="hold" nodeType="clickEffect">
                                  <p:stCondLst>
                                    <p:cond delay="0"/>
                                  </p:stCondLst>
                                  <p:childTnLst>
                                    <p:set>
                                      <p:cBhvr>
                                        <p:cTn id="52" dur="1" fill="hold">
                                          <p:stCondLst>
                                            <p:cond delay="0"/>
                                          </p:stCondLst>
                                        </p:cTn>
                                        <p:tgtEl>
                                          <p:spTgt spid="650305"/>
                                        </p:tgtEl>
                                        <p:attrNameLst>
                                          <p:attrName>style.visibility</p:attrName>
                                        </p:attrNameLst>
                                      </p:cBhvr>
                                      <p:to>
                                        <p:strVal val="visible"/>
                                      </p:to>
                                    </p:set>
                                    <p:anim calcmode="lin" valueType="num">
                                      <p:cBhvr>
                                        <p:cTn id="53" dur="500" fill="hold"/>
                                        <p:tgtEl>
                                          <p:spTgt spid="650305"/>
                                        </p:tgtEl>
                                        <p:attrNameLst>
                                          <p:attrName>ppt_x</p:attrName>
                                        </p:attrNameLst>
                                      </p:cBhvr>
                                      <p:tavLst>
                                        <p:tav tm="0">
                                          <p:val>
                                            <p:strVal val="#ppt_x-#ppt_w/2"/>
                                          </p:val>
                                        </p:tav>
                                        <p:tav tm="100000">
                                          <p:val>
                                            <p:strVal val="#ppt_x"/>
                                          </p:val>
                                        </p:tav>
                                      </p:tavLst>
                                    </p:anim>
                                    <p:anim calcmode="lin" valueType="num">
                                      <p:cBhvr>
                                        <p:cTn id="54" dur="500" fill="hold"/>
                                        <p:tgtEl>
                                          <p:spTgt spid="650305"/>
                                        </p:tgtEl>
                                        <p:attrNameLst>
                                          <p:attrName>ppt_y</p:attrName>
                                        </p:attrNameLst>
                                      </p:cBhvr>
                                      <p:tavLst>
                                        <p:tav tm="0">
                                          <p:val>
                                            <p:strVal val="#ppt_y"/>
                                          </p:val>
                                        </p:tav>
                                        <p:tav tm="100000">
                                          <p:val>
                                            <p:strVal val="#ppt_y"/>
                                          </p:val>
                                        </p:tav>
                                      </p:tavLst>
                                    </p:anim>
                                    <p:anim calcmode="lin" valueType="num">
                                      <p:cBhvr>
                                        <p:cTn id="55" dur="500" fill="hold"/>
                                        <p:tgtEl>
                                          <p:spTgt spid="650305"/>
                                        </p:tgtEl>
                                        <p:attrNameLst>
                                          <p:attrName>ppt_w</p:attrName>
                                        </p:attrNameLst>
                                      </p:cBhvr>
                                      <p:tavLst>
                                        <p:tav tm="0">
                                          <p:val>
                                            <p:fltVal val="0"/>
                                          </p:val>
                                        </p:tav>
                                        <p:tav tm="100000">
                                          <p:val>
                                            <p:strVal val="#ppt_w"/>
                                          </p:val>
                                        </p:tav>
                                      </p:tavLst>
                                    </p:anim>
                                    <p:anim calcmode="lin" valueType="num">
                                      <p:cBhvr>
                                        <p:cTn id="56" dur="500" fill="hold"/>
                                        <p:tgtEl>
                                          <p:spTgt spid="650305"/>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50344"/>
                                        </p:tgtEl>
                                        <p:attrNameLst>
                                          <p:attrName>style.visibility</p:attrName>
                                        </p:attrNameLst>
                                      </p:cBhvr>
                                      <p:to>
                                        <p:strVal val="visible"/>
                                      </p:to>
                                    </p:set>
                                    <p:animEffect transition="in" filter="wipe(left)">
                                      <p:cBhvr>
                                        <p:cTn id="61" dur="500"/>
                                        <p:tgtEl>
                                          <p:spTgt spid="65034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50347"/>
                                        </p:tgtEl>
                                        <p:attrNameLst>
                                          <p:attrName>style.visibility</p:attrName>
                                        </p:attrNameLst>
                                      </p:cBhvr>
                                      <p:to>
                                        <p:strVal val="visible"/>
                                      </p:to>
                                    </p:set>
                                    <p:animEffect transition="in" filter="wipe(left)">
                                      <p:cBhvr>
                                        <p:cTn id="66" dur="500"/>
                                        <p:tgtEl>
                                          <p:spTgt spid="65034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650315"/>
                                        </p:tgtEl>
                                        <p:attrNameLst>
                                          <p:attrName>style.visibility</p:attrName>
                                        </p:attrNameLst>
                                      </p:cBhvr>
                                      <p:to>
                                        <p:strVal val="visible"/>
                                      </p:to>
                                    </p:set>
                                    <p:animEffect transition="in" filter="wipe(left)">
                                      <p:cBhvr>
                                        <p:cTn id="71" dur="500"/>
                                        <p:tgtEl>
                                          <p:spTgt spid="650315"/>
                                        </p:tgtEl>
                                      </p:cBhvr>
                                    </p:animEffect>
                                  </p:childTnLst>
                                </p:cTn>
                              </p:par>
                            </p:childTnLst>
                          </p:cTn>
                        </p:par>
                      </p:childTnLst>
                    </p:cTn>
                  </p:par>
                  <p:par>
                    <p:cTn id="72" fill="hold">
                      <p:stCondLst>
                        <p:cond delay="indefinite"/>
                      </p:stCondLst>
                      <p:childTnLst>
                        <p:par>
                          <p:cTn id="73" fill="hold">
                            <p:stCondLst>
                              <p:cond delay="0"/>
                            </p:stCondLst>
                            <p:childTnLst>
                              <p:par>
                                <p:cTn id="74" presetID="17" presetClass="entr" presetSubtype="1" fill="hold" nodeType="clickEffect">
                                  <p:stCondLst>
                                    <p:cond delay="0"/>
                                  </p:stCondLst>
                                  <p:childTnLst>
                                    <p:set>
                                      <p:cBhvr>
                                        <p:cTn id="75" dur="1" fill="hold">
                                          <p:stCondLst>
                                            <p:cond delay="0"/>
                                          </p:stCondLst>
                                        </p:cTn>
                                        <p:tgtEl>
                                          <p:spTgt spid="650322"/>
                                        </p:tgtEl>
                                        <p:attrNameLst>
                                          <p:attrName>style.visibility</p:attrName>
                                        </p:attrNameLst>
                                      </p:cBhvr>
                                      <p:to>
                                        <p:strVal val="visible"/>
                                      </p:to>
                                    </p:set>
                                    <p:anim calcmode="lin" valueType="num">
                                      <p:cBhvr>
                                        <p:cTn id="76" dur="500" fill="hold"/>
                                        <p:tgtEl>
                                          <p:spTgt spid="650322"/>
                                        </p:tgtEl>
                                        <p:attrNameLst>
                                          <p:attrName>ppt_x</p:attrName>
                                        </p:attrNameLst>
                                      </p:cBhvr>
                                      <p:tavLst>
                                        <p:tav tm="0">
                                          <p:val>
                                            <p:strVal val="#ppt_x"/>
                                          </p:val>
                                        </p:tav>
                                        <p:tav tm="100000">
                                          <p:val>
                                            <p:strVal val="#ppt_x"/>
                                          </p:val>
                                        </p:tav>
                                      </p:tavLst>
                                    </p:anim>
                                    <p:anim calcmode="lin" valueType="num">
                                      <p:cBhvr>
                                        <p:cTn id="77" dur="500" fill="hold"/>
                                        <p:tgtEl>
                                          <p:spTgt spid="650322"/>
                                        </p:tgtEl>
                                        <p:attrNameLst>
                                          <p:attrName>ppt_y</p:attrName>
                                        </p:attrNameLst>
                                      </p:cBhvr>
                                      <p:tavLst>
                                        <p:tav tm="0">
                                          <p:val>
                                            <p:strVal val="#ppt_y-#ppt_h/2"/>
                                          </p:val>
                                        </p:tav>
                                        <p:tav tm="100000">
                                          <p:val>
                                            <p:strVal val="#ppt_y"/>
                                          </p:val>
                                        </p:tav>
                                      </p:tavLst>
                                    </p:anim>
                                    <p:anim calcmode="lin" valueType="num">
                                      <p:cBhvr>
                                        <p:cTn id="78" dur="500" fill="hold"/>
                                        <p:tgtEl>
                                          <p:spTgt spid="650322"/>
                                        </p:tgtEl>
                                        <p:attrNameLst>
                                          <p:attrName>ppt_w</p:attrName>
                                        </p:attrNameLst>
                                      </p:cBhvr>
                                      <p:tavLst>
                                        <p:tav tm="0">
                                          <p:val>
                                            <p:strVal val="#ppt_w"/>
                                          </p:val>
                                        </p:tav>
                                        <p:tav tm="100000">
                                          <p:val>
                                            <p:strVal val="#ppt_w"/>
                                          </p:val>
                                        </p:tav>
                                      </p:tavLst>
                                    </p:anim>
                                    <p:anim calcmode="lin" valueType="num">
                                      <p:cBhvr>
                                        <p:cTn id="79" dur="500" fill="hold"/>
                                        <p:tgtEl>
                                          <p:spTgt spid="650322"/>
                                        </p:tgtEl>
                                        <p:attrNameLst>
                                          <p:attrName>ppt_h</p:attrName>
                                        </p:attrNameLst>
                                      </p:cBhvr>
                                      <p:tavLst>
                                        <p:tav tm="0">
                                          <p:val>
                                            <p:fltVal val="0"/>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17" presetClass="entr" presetSubtype="8" fill="hold" nodeType="clickEffect">
                                  <p:stCondLst>
                                    <p:cond delay="0"/>
                                  </p:stCondLst>
                                  <p:childTnLst>
                                    <p:set>
                                      <p:cBhvr>
                                        <p:cTn id="83" dur="1" fill="hold">
                                          <p:stCondLst>
                                            <p:cond delay="0"/>
                                          </p:stCondLst>
                                        </p:cTn>
                                        <p:tgtEl>
                                          <p:spTgt spid="650333"/>
                                        </p:tgtEl>
                                        <p:attrNameLst>
                                          <p:attrName>style.visibility</p:attrName>
                                        </p:attrNameLst>
                                      </p:cBhvr>
                                      <p:to>
                                        <p:strVal val="visible"/>
                                      </p:to>
                                    </p:set>
                                    <p:anim calcmode="lin" valueType="num">
                                      <p:cBhvr>
                                        <p:cTn id="84" dur="500" fill="hold"/>
                                        <p:tgtEl>
                                          <p:spTgt spid="650333"/>
                                        </p:tgtEl>
                                        <p:attrNameLst>
                                          <p:attrName>ppt_x</p:attrName>
                                        </p:attrNameLst>
                                      </p:cBhvr>
                                      <p:tavLst>
                                        <p:tav tm="0">
                                          <p:val>
                                            <p:strVal val="#ppt_x-#ppt_w/2"/>
                                          </p:val>
                                        </p:tav>
                                        <p:tav tm="100000">
                                          <p:val>
                                            <p:strVal val="#ppt_x"/>
                                          </p:val>
                                        </p:tav>
                                      </p:tavLst>
                                    </p:anim>
                                    <p:anim calcmode="lin" valueType="num">
                                      <p:cBhvr>
                                        <p:cTn id="85" dur="500" fill="hold"/>
                                        <p:tgtEl>
                                          <p:spTgt spid="650333"/>
                                        </p:tgtEl>
                                        <p:attrNameLst>
                                          <p:attrName>ppt_y</p:attrName>
                                        </p:attrNameLst>
                                      </p:cBhvr>
                                      <p:tavLst>
                                        <p:tav tm="0">
                                          <p:val>
                                            <p:strVal val="#ppt_y"/>
                                          </p:val>
                                        </p:tav>
                                        <p:tav tm="100000">
                                          <p:val>
                                            <p:strVal val="#ppt_y"/>
                                          </p:val>
                                        </p:tav>
                                      </p:tavLst>
                                    </p:anim>
                                    <p:anim calcmode="lin" valueType="num">
                                      <p:cBhvr>
                                        <p:cTn id="86" dur="500" fill="hold"/>
                                        <p:tgtEl>
                                          <p:spTgt spid="650333"/>
                                        </p:tgtEl>
                                        <p:attrNameLst>
                                          <p:attrName>ppt_w</p:attrName>
                                        </p:attrNameLst>
                                      </p:cBhvr>
                                      <p:tavLst>
                                        <p:tav tm="0">
                                          <p:val>
                                            <p:fltVal val="0"/>
                                          </p:val>
                                        </p:tav>
                                        <p:tav tm="100000">
                                          <p:val>
                                            <p:strVal val="#ppt_w"/>
                                          </p:val>
                                        </p:tav>
                                      </p:tavLst>
                                    </p:anim>
                                    <p:anim calcmode="lin" valueType="num">
                                      <p:cBhvr>
                                        <p:cTn id="87" dur="500" fill="hold"/>
                                        <p:tgtEl>
                                          <p:spTgt spid="650333"/>
                                        </p:tgtEl>
                                        <p:attrNameLst>
                                          <p:attrName>ppt_h</p:attrName>
                                        </p:attrNameLst>
                                      </p:cBhvr>
                                      <p:tavLst>
                                        <p:tav tm="0">
                                          <p:val>
                                            <p:strVal val="#ppt_h"/>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50253"/>
                                        </p:tgtEl>
                                        <p:attrNameLst>
                                          <p:attrName>style.visibility</p:attrName>
                                        </p:attrNameLst>
                                      </p:cBhvr>
                                      <p:to>
                                        <p:strVal val="visible"/>
                                      </p:to>
                                    </p:set>
                                    <p:animEffect transition="in" filter="wipe(left)">
                                      <p:cBhvr>
                                        <p:cTn id="92" dur="500"/>
                                        <p:tgtEl>
                                          <p:spTgt spid="65025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650249"/>
                                        </p:tgtEl>
                                        <p:attrNameLst>
                                          <p:attrName>style.visibility</p:attrName>
                                        </p:attrNameLst>
                                      </p:cBhvr>
                                      <p:to>
                                        <p:strVal val="visible"/>
                                      </p:to>
                                    </p:set>
                                    <p:animEffect transition="in" filter="wipe(down)">
                                      <p:cBhvr>
                                        <p:cTn id="97" dur="500"/>
                                        <p:tgtEl>
                                          <p:spTgt spid="650249"/>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650340"/>
                                        </p:tgtEl>
                                        <p:attrNameLst>
                                          <p:attrName>style.visibility</p:attrName>
                                        </p:attrNameLst>
                                      </p:cBhvr>
                                      <p:to>
                                        <p:strVal val="visible"/>
                                      </p:to>
                                    </p:set>
                                    <p:animEffect transition="in" filter="wipe(left)">
                                      <p:cBhvr>
                                        <p:cTn id="102" dur="500"/>
                                        <p:tgtEl>
                                          <p:spTgt spid="650340"/>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650337"/>
                                        </p:tgtEl>
                                        <p:attrNameLst>
                                          <p:attrName>style.visibility</p:attrName>
                                        </p:attrNameLst>
                                      </p:cBhvr>
                                      <p:to>
                                        <p:strVal val="visible"/>
                                      </p:to>
                                    </p:set>
                                    <p:animEffect transition="in" filter="wipe(down)">
                                      <p:cBhvr>
                                        <p:cTn id="107" dur="500"/>
                                        <p:tgtEl>
                                          <p:spTgt spid="65033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650338"/>
                                        </p:tgtEl>
                                        <p:attrNameLst>
                                          <p:attrName>style.visibility</p:attrName>
                                        </p:attrNameLst>
                                      </p:cBhvr>
                                      <p:to>
                                        <p:strVal val="visible"/>
                                      </p:to>
                                    </p:set>
                                    <p:animEffect transition="in" filter="wipe(up)">
                                      <p:cBhvr>
                                        <p:cTn id="112" dur="500"/>
                                        <p:tgtEl>
                                          <p:spTgt spid="65033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50339"/>
                                        </p:tgtEl>
                                        <p:attrNameLst>
                                          <p:attrName>style.visibility</p:attrName>
                                        </p:attrNameLst>
                                      </p:cBhvr>
                                      <p:to>
                                        <p:strVal val="visible"/>
                                      </p:to>
                                    </p:set>
                                    <p:animEffect transition="in" filter="wipe(left)">
                                      <p:cBhvr>
                                        <p:cTn id="117" dur="500"/>
                                        <p:tgtEl>
                                          <p:spTgt spid="650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247" grpId="0"/>
      <p:bldP spid="650248" grpId="0"/>
      <p:bldP spid="650344" grpId="0"/>
      <p:bldP spid="650345" grpId="0"/>
      <p:bldP spid="65034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矩形 681985"/>
          <p:cNvSpPr/>
          <p:nvPr/>
        </p:nvSpPr>
        <p:spPr>
          <a:xfrm>
            <a:off x="228600" y="152400"/>
            <a:ext cx="3126177" cy="461665"/>
          </a:xfrm>
          <a:prstGeom prst="rect">
            <a:avLst/>
          </a:prstGeom>
          <a:noFill/>
          <a:ln w="9525">
            <a:noFill/>
          </a:ln>
        </p:spPr>
        <p:txBody>
          <a:bodyPr wrap="none" anchor="t" anchorCtr="0">
            <a:spAutoFit/>
          </a:bodyPr>
          <a:lstStyle/>
          <a:p>
            <a:r>
              <a:rPr lang="en-US" altLang="zh-CN" sz="2400" dirty="0">
                <a:solidFill>
                  <a:srgbClr val="C00000"/>
                </a:solidFill>
                <a:latin typeface="黑体" panose="02010609060101010101" pitchFamily="2" charset="-122"/>
                <a:ea typeface="黑体" panose="02010609060101010101" pitchFamily="2" charset="-122"/>
              </a:rPr>
              <a:t>3. </a:t>
            </a:r>
            <a:r>
              <a:rPr lang="zh-CN" altLang="en-US" sz="2400" dirty="0">
                <a:solidFill>
                  <a:srgbClr val="C00000"/>
                </a:solidFill>
                <a:latin typeface="黑体" panose="02010609060101010101" pitchFamily="2" charset="-122"/>
                <a:ea typeface="黑体" panose="02010609060101010101" pitchFamily="2" charset="-122"/>
              </a:rPr>
              <a:t>平面内的点和直线</a:t>
            </a:r>
          </a:p>
        </p:txBody>
      </p:sp>
      <p:sp>
        <p:nvSpPr>
          <p:cNvPr id="681987" name="文本框 681986"/>
          <p:cNvSpPr txBox="1"/>
          <p:nvPr/>
        </p:nvSpPr>
        <p:spPr>
          <a:xfrm>
            <a:off x="685800" y="1160463"/>
            <a:ext cx="5167313" cy="396875"/>
          </a:xfrm>
          <a:prstGeom prst="rect">
            <a:avLst/>
          </a:prstGeom>
          <a:noFill/>
          <a:ln w="9525">
            <a:noFill/>
          </a:ln>
        </p:spPr>
        <p:txBody>
          <a:bodyPr wrap="none" anchor="t" anchorCtr="0">
            <a:spAutoFit/>
          </a:bodyPr>
          <a:lstStyle/>
          <a:p>
            <a:pPr eaLnBrk="0" hangingPunct="0"/>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1</a:t>
            </a:r>
            <a:r>
              <a:rPr lang="zh-CN" altLang="en-US" dirty="0">
                <a:latin typeface="Times New Roman" panose="02020603050405020304" pitchFamily="18" charset="0"/>
                <a:ea typeface="仿宋_GB2312" pitchFamily="49" charset="-122"/>
              </a:rPr>
              <a:t>）点在平面上，必在平面的一条直线上。</a:t>
            </a:r>
          </a:p>
        </p:txBody>
      </p:sp>
      <p:sp>
        <p:nvSpPr>
          <p:cNvPr id="681988" name="文本框 681987"/>
          <p:cNvSpPr txBox="1"/>
          <p:nvPr/>
        </p:nvSpPr>
        <p:spPr>
          <a:xfrm>
            <a:off x="669925" y="1604963"/>
            <a:ext cx="6700838" cy="701675"/>
          </a:xfrm>
          <a:prstGeom prst="rect">
            <a:avLst/>
          </a:prstGeom>
          <a:noFill/>
          <a:ln w="9525">
            <a:noFill/>
          </a:ln>
        </p:spPr>
        <p:txBody>
          <a:bodyPr wrap="none" anchor="t" anchorCtr="0">
            <a:spAutoFit/>
          </a:bodyPr>
          <a:lstStyle/>
          <a:p>
            <a:pPr eaLnBrk="0" hangingPunct="0"/>
            <a:r>
              <a:rPr lang="zh-CN" altLang="en-US" dirty="0">
                <a:latin typeface="Times New Roman" panose="02020603050405020304" pitchFamily="18" charset="0"/>
                <a:ea typeface="仿宋_GB2312" pitchFamily="49" charset="-122"/>
              </a:rPr>
              <a:t>（</a:t>
            </a:r>
            <a:r>
              <a:rPr lang="en-US" altLang="zh-CN">
                <a:latin typeface="Times New Roman" panose="02020603050405020304" pitchFamily="18" charset="0"/>
                <a:ea typeface="仿宋_GB2312" pitchFamily="49" charset="-122"/>
              </a:rPr>
              <a:t>2</a:t>
            </a:r>
            <a:r>
              <a:rPr lang="zh-CN" altLang="en-US" dirty="0">
                <a:latin typeface="Times New Roman" panose="02020603050405020304" pitchFamily="18" charset="0"/>
                <a:ea typeface="仿宋_GB2312" pitchFamily="49" charset="-122"/>
              </a:rPr>
              <a:t>）直线在平面上，则该直线必定通过平面上的两个点；</a:t>
            </a:r>
          </a:p>
          <a:p>
            <a:pPr eaLnBrk="0" hangingPunct="0"/>
            <a:r>
              <a:rPr lang="zh-CN" altLang="en-US" dirty="0">
                <a:latin typeface="Times New Roman" panose="02020603050405020304" pitchFamily="18" charset="0"/>
                <a:ea typeface="仿宋_GB2312" pitchFamily="49" charset="-122"/>
              </a:rPr>
              <a:t>     或通过一个点且平行于平面内一直线。</a:t>
            </a:r>
            <a:endParaRPr lang="zh-CN" altLang="en-US">
              <a:latin typeface="Times New Roman" panose="02020603050405020304" pitchFamily="18" charset="0"/>
            </a:endParaRPr>
          </a:p>
        </p:txBody>
      </p:sp>
      <p:sp>
        <p:nvSpPr>
          <p:cNvPr id="681989" name="文本框 681988"/>
          <p:cNvSpPr txBox="1"/>
          <p:nvPr/>
        </p:nvSpPr>
        <p:spPr>
          <a:xfrm>
            <a:off x="515938" y="669925"/>
            <a:ext cx="6829425" cy="396875"/>
          </a:xfrm>
          <a:prstGeom prst="rect">
            <a:avLst/>
          </a:prstGeom>
          <a:noFill/>
          <a:ln w="9525">
            <a:noFill/>
          </a:ln>
        </p:spPr>
        <p:txBody>
          <a:bodyPr wrap="none" anchor="t" anchorCtr="0">
            <a:spAutoFit/>
          </a:bodyPr>
          <a:lstStyle/>
          <a:p>
            <a:pPr eaLnBrk="0" hangingPunct="0"/>
            <a:r>
              <a:rPr lang="zh-CN" altLang="en-US" dirty="0">
                <a:solidFill>
                  <a:srgbClr val="993366"/>
                </a:solidFill>
                <a:latin typeface="Times New Roman" panose="02020603050405020304" pitchFamily="18" charset="0"/>
              </a:rPr>
              <a:t>根据平面几何知识可知，点和直线在平面上的几何条件是：</a:t>
            </a:r>
            <a:endParaRPr lang="zh-CN" altLang="en-US">
              <a:solidFill>
                <a:srgbClr val="993366"/>
              </a:solidFill>
              <a:latin typeface="Times New Roman" panose="02020603050405020304" pitchFamily="18" charset="0"/>
            </a:endParaRPr>
          </a:p>
        </p:txBody>
      </p:sp>
      <p:sp>
        <p:nvSpPr>
          <p:cNvPr id="681990" name="矩形 681989"/>
          <p:cNvSpPr/>
          <p:nvPr/>
        </p:nvSpPr>
        <p:spPr>
          <a:xfrm>
            <a:off x="228600" y="2514600"/>
            <a:ext cx="3643313" cy="334963"/>
          </a:xfrm>
          <a:prstGeom prst="rect">
            <a:avLst/>
          </a:prstGeom>
          <a:noFill/>
          <a:ln w="9525">
            <a:noFill/>
          </a:ln>
        </p:spPr>
        <p:txBody>
          <a:bodyPr wrap="none" lIns="0" tIns="0" rIns="0" bIns="0">
            <a:spAutoFit/>
          </a:bodyPr>
          <a:lstStyle/>
          <a:p>
            <a:r>
              <a:rPr lang="en-US" altLang="zh-CN">
                <a:solidFill>
                  <a:srgbClr val="3333CC"/>
                </a:solidFill>
                <a:latin typeface="Times New Roman" panose="02020603050405020304" pitchFamily="18" charset="0"/>
              </a:rPr>
              <a:t>[</a:t>
            </a:r>
            <a:r>
              <a:rPr lang="zh-CN" altLang="en-US" dirty="0">
                <a:solidFill>
                  <a:srgbClr val="3333CC"/>
                </a:solidFill>
                <a:latin typeface="Times New Roman" panose="02020603050405020304" pitchFamily="18" charset="0"/>
              </a:rPr>
              <a:t>例</a:t>
            </a:r>
            <a:r>
              <a:rPr lang="en-US" altLang="zh-CN">
                <a:solidFill>
                  <a:srgbClr val="3333CC"/>
                </a:solidFill>
                <a:latin typeface="Times New Roman" panose="02020603050405020304" pitchFamily="18" charset="0"/>
              </a:rPr>
              <a:t>1]</a:t>
            </a:r>
            <a:r>
              <a:rPr lang="en-US" altLang="zh-CN" sz="220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判断点</a:t>
            </a:r>
            <a:r>
              <a:rPr lang="en-US" altLang="zh-CN">
                <a:solidFill>
                  <a:srgbClr val="000000"/>
                </a:solidFill>
                <a:latin typeface="Times New Roman" panose="02020603050405020304" pitchFamily="18" charset="0"/>
              </a:rPr>
              <a:t>D</a:t>
            </a:r>
            <a:r>
              <a:rPr lang="zh-CN" altLang="en-US" dirty="0">
                <a:solidFill>
                  <a:srgbClr val="000000"/>
                </a:solidFill>
                <a:latin typeface="Times New Roman" panose="02020603050405020304" pitchFamily="18" charset="0"/>
              </a:rPr>
              <a:t>是否在</a:t>
            </a:r>
            <a:r>
              <a:rPr lang="en-US" altLang="zh-CN">
                <a:solidFill>
                  <a:srgbClr val="000000"/>
                </a:solidFill>
                <a:latin typeface="Times New Roman" panose="02020603050405020304" pitchFamily="18" charset="0"/>
              </a:rPr>
              <a:t>ΔABC</a:t>
            </a:r>
            <a:r>
              <a:rPr lang="zh-CN" altLang="en-US" dirty="0">
                <a:solidFill>
                  <a:srgbClr val="000000"/>
                </a:solidFill>
                <a:latin typeface="Times New Roman" panose="02020603050405020304" pitchFamily="18" charset="0"/>
              </a:rPr>
              <a:t>上。</a:t>
            </a:r>
            <a:endParaRPr lang="zh-CN" altLang="en-US" b="0" dirty="0">
              <a:latin typeface="Times New Roman" panose="02020603050405020304" pitchFamily="18" charset="0"/>
            </a:endParaRPr>
          </a:p>
        </p:txBody>
      </p:sp>
      <p:sp>
        <p:nvSpPr>
          <p:cNvPr id="681991" name="直接连接符 681990"/>
          <p:cNvSpPr>
            <a:spLocks noChangeAspect="1"/>
          </p:cNvSpPr>
          <p:nvPr/>
        </p:nvSpPr>
        <p:spPr>
          <a:xfrm flipV="1">
            <a:off x="1477963" y="3529013"/>
            <a:ext cx="2193925" cy="968375"/>
          </a:xfrm>
          <a:prstGeom prst="line">
            <a:avLst/>
          </a:prstGeom>
          <a:ln w="19050" cap="flat" cmpd="sng">
            <a:solidFill>
              <a:srgbClr val="3333CC"/>
            </a:solidFill>
            <a:prstDash val="solid"/>
            <a:headEnd type="none" w="med" len="med"/>
            <a:tailEnd type="none" w="med" len="med"/>
          </a:ln>
        </p:spPr>
        <p:txBody>
          <a:bodyPr/>
          <a:lstStyle/>
          <a:p>
            <a:endParaRPr lang="zh-CN" altLang="en-US"/>
          </a:p>
        </p:txBody>
      </p:sp>
      <p:sp>
        <p:nvSpPr>
          <p:cNvPr id="681992" name="直接连接符 681991"/>
          <p:cNvSpPr>
            <a:spLocks noChangeAspect="1"/>
          </p:cNvSpPr>
          <p:nvPr/>
        </p:nvSpPr>
        <p:spPr>
          <a:xfrm>
            <a:off x="1477963" y="5168900"/>
            <a:ext cx="2035175" cy="668338"/>
          </a:xfrm>
          <a:prstGeom prst="line">
            <a:avLst/>
          </a:prstGeom>
          <a:ln w="19050" cap="flat" cmpd="sng">
            <a:solidFill>
              <a:srgbClr val="3333CC"/>
            </a:solidFill>
            <a:prstDash val="solid"/>
            <a:headEnd type="none" w="med" len="med"/>
            <a:tailEnd type="none" w="med" len="med"/>
          </a:ln>
        </p:spPr>
        <p:txBody>
          <a:bodyPr/>
          <a:lstStyle/>
          <a:p>
            <a:endParaRPr lang="zh-CN" altLang="en-US"/>
          </a:p>
        </p:txBody>
      </p:sp>
      <p:sp>
        <p:nvSpPr>
          <p:cNvPr id="681993" name="矩形 681992"/>
          <p:cNvSpPr/>
          <p:nvPr/>
        </p:nvSpPr>
        <p:spPr>
          <a:xfrm>
            <a:off x="4191000" y="2514600"/>
            <a:ext cx="4773613" cy="304800"/>
          </a:xfrm>
          <a:prstGeom prst="rect">
            <a:avLst/>
          </a:prstGeom>
          <a:noFill/>
          <a:ln w="9525">
            <a:noFill/>
          </a:ln>
        </p:spPr>
        <p:txBody>
          <a:bodyPr wrap="none" lIns="0" tIns="0" rIns="0" bIns="0">
            <a:spAutoFit/>
          </a:bodyPr>
          <a:lstStyle/>
          <a:p>
            <a:r>
              <a:rPr lang="en-US" altLang="zh-CN">
                <a:solidFill>
                  <a:srgbClr val="3333CC"/>
                </a:solidFill>
                <a:latin typeface="Times New Roman" panose="02020603050405020304" pitchFamily="18" charset="0"/>
              </a:rPr>
              <a:t>[</a:t>
            </a:r>
            <a:r>
              <a:rPr lang="zh-CN" altLang="en-US" dirty="0">
                <a:solidFill>
                  <a:srgbClr val="3333CC"/>
                </a:solidFill>
                <a:latin typeface="Times New Roman" panose="02020603050405020304" pitchFamily="18" charset="0"/>
              </a:rPr>
              <a:t>例</a:t>
            </a:r>
            <a:r>
              <a:rPr lang="en-US" altLang="zh-CN">
                <a:solidFill>
                  <a:srgbClr val="3333CC"/>
                </a:solidFill>
                <a:latin typeface="Times New Roman" panose="02020603050405020304" pitchFamily="18" charset="0"/>
              </a:rPr>
              <a:t>2]</a:t>
            </a:r>
            <a:r>
              <a:rPr lang="en-US" altLang="zh-CN">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作出三角形上的直线</a:t>
            </a:r>
            <a:r>
              <a:rPr lang="en-US" altLang="zh-CN">
                <a:solidFill>
                  <a:srgbClr val="000000"/>
                </a:solidFill>
                <a:latin typeface="Times New Roman" panose="02020603050405020304" pitchFamily="18" charset="0"/>
              </a:rPr>
              <a:t>EF</a:t>
            </a:r>
            <a:r>
              <a:rPr lang="zh-CN" altLang="en-US" dirty="0">
                <a:solidFill>
                  <a:srgbClr val="000000"/>
                </a:solidFill>
                <a:latin typeface="Times New Roman" panose="02020603050405020304" pitchFamily="18" charset="0"/>
              </a:rPr>
              <a:t>的正面投影。</a:t>
            </a:r>
            <a:endParaRPr lang="zh-CN" altLang="en-US" b="0" dirty="0">
              <a:latin typeface="Times New Roman" panose="02020603050405020304" pitchFamily="18" charset="0"/>
            </a:endParaRPr>
          </a:p>
        </p:txBody>
      </p:sp>
      <p:sp>
        <p:nvSpPr>
          <p:cNvPr id="681994" name="直接连接符 681993"/>
          <p:cNvSpPr>
            <a:spLocks noChangeAspect="1"/>
          </p:cNvSpPr>
          <p:nvPr/>
        </p:nvSpPr>
        <p:spPr>
          <a:xfrm flipH="1">
            <a:off x="5711825" y="3832225"/>
            <a:ext cx="1241425" cy="234950"/>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81995" name="直接连接符 681994"/>
          <p:cNvSpPr>
            <a:spLocks noChangeAspect="1"/>
          </p:cNvSpPr>
          <p:nvPr/>
        </p:nvSpPr>
        <p:spPr>
          <a:xfrm>
            <a:off x="5711825" y="5735638"/>
            <a:ext cx="1258888" cy="112712"/>
          </a:xfrm>
          <a:prstGeom prst="line">
            <a:avLst/>
          </a:prstGeom>
          <a:ln w="19050" cap="flat" cmpd="sng">
            <a:solidFill>
              <a:srgbClr val="000000"/>
            </a:solidFill>
            <a:prstDash val="solid"/>
            <a:headEnd type="none" w="med" len="med"/>
            <a:tailEnd type="none" w="med" len="med"/>
          </a:ln>
        </p:spPr>
        <p:txBody>
          <a:bodyPr/>
          <a:lstStyle/>
          <a:p>
            <a:endParaRPr lang="zh-CN" altLang="en-US"/>
          </a:p>
        </p:txBody>
      </p:sp>
      <p:grpSp>
        <p:nvGrpSpPr>
          <p:cNvPr id="681996" name="组合 681995"/>
          <p:cNvGrpSpPr/>
          <p:nvPr/>
        </p:nvGrpSpPr>
        <p:grpSpPr>
          <a:xfrm>
            <a:off x="5686425" y="4067175"/>
            <a:ext cx="49213" cy="1668463"/>
            <a:chOff x="3582" y="2562"/>
            <a:chExt cx="31" cy="1051"/>
          </a:xfrm>
        </p:grpSpPr>
        <p:sp>
          <p:nvSpPr>
            <p:cNvPr id="681997" name="直接连接符 681996"/>
            <p:cNvSpPr>
              <a:spLocks noChangeAspect="1"/>
            </p:cNvSpPr>
            <p:nvPr/>
          </p:nvSpPr>
          <p:spPr>
            <a:xfrm>
              <a:off x="3598" y="2562"/>
              <a:ext cx="1" cy="10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1998" name="任意多边形 681997"/>
            <p:cNvSpPr>
              <a:spLocks noChangeAspect="1"/>
            </p:cNvSpPr>
            <p:nvPr/>
          </p:nvSpPr>
          <p:spPr>
            <a:xfrm>
              <a:off x="3582" y="3244"/>
              <a:ext cx="31" cy="140"/>
            </a:xfrm>
            <a:custGeom>
              <a:avLst/>
              <a:gdLst/>
              <a:ahLst/>
              <a:cxnLst/>
              <a:rect l="0" t="0" r="0" b="0"/>
              <a:pathLst>
                <a:path w="211" h="930">
                  <a:moveTo>
                    <a:pt x="0" y="930"/>
                  </a:moveTo>
                  <a:lnTo>
                    <a:pt x="106" y="0"/>
                  </a:lnTo>
                  <a:lnTo>
                    <a:pt x="211" y="930"/>
                  </a:lnTo>
                  <a:lnTo>
                    <a:pt x="0" y="930"/>
                  </a:lnTo>
                  <a:close/>
                </a:path>
              </a:pathLst>
            </a:custGeom>
            <a:solidFill>
              <a:srgbClr val="000000"/>
            </a:solidFill>
            <a:ln w="9525">
              <a:noFill/>
            </a:ln>
          </p:spPr>
          <p:txBody>
            <a:bodyPr/>
            <a:lstStyle/>
            <a:p>
              <a:endParaRPr lang="zh-CN" altLang="en-US"/>
            </a:p>
          </p:txBody>
        </p:sp>
        <p:sp>
          <p:nvSpPr>
            <p:cNvPr id="681999" name="任意多边形 681998"/>
            <p:cNvSpPr>
              <a:spLocks noChangeAspect="1"/>
            </p:cNvSpPr>
            <p:nvPr/>
          </p:nvSpPr>
          <p:spPr>
            <a:xfrm>
              <a:off x="3582" y="3244"/>
              <a:ext cx="31" cy="140"/>
            </a:xfrm>
            <a:custGeom>
              <a:avLst/>
              <a:gdLst/>
              <a:ahLst/>
              <a:cxnLst/>
              <a:rect l="0" t="0" r="0" b="0"/>
              <a:pathLst>
                <a:path w="211" h="930">
                  <a:moveTo>
                    <a:pt x="0" y="930"/>
                  </a:moveTo>
                  <a:lnTo>
                    <a:pt x="106"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82000" name="组合 681999"/>
          <p:cNvGrpSpPr/>
          <p:nvPr/>
        </p:nvGrpSpPr>
        <p:grpSpPr>
          <a:xfrm>
            <a:off x="5972175" y="4011613"/>
            <a:ext cx="50800" cy="1749425"/>
            <a:chOff x="3762" y="2527"/>
            <a:chExt cx="32" cy="1102"/>
          </a:xfrm>
        </p:grpSpPr>
        <p:sp>
          <p:nvSpPr>
            <p:cNvPr id="682001" name="直接连接符 682000"/>
            <p:cNvSpPr>
              <a:spLocks noChangeAspect="1"/>
            </p:cNvSpPr>
            <p:nvPr/>
          </p:nvSpPr>
          <p:spPr>
            <a:xfrm>
              <a:off x="3778" y="2527"/>
              <a:ext cx="0" cy="110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02" name="任意多边形 682001"/>
            <p:cNvSpPr>
              <a:spLocks noChangeAspect="1"/>
            </p:cNvSpPr>
            <p:nvPr/>
          </p:nvSpPr>
          <p:spPr>
            <a:xfrm>
              <a:off x="3762" y="3237"/>
              <a:ext cx="32" cy="139"/>
            </a:xfrm>
            <a:custGeom>
              <a:avLst/>
              <a:gdLst/>
              <a:ahLst/>
              <a:cxnLst/>
              <a:rect l="0" t="0" r="0" b="0"/>
              <a:pathLst>
                <a:path w="211" h="930">
                  <a:moveTo>
                    <a:pt x="0" y="930"/>
                  </a:moveTo>
                  <a:lnTo>
                    <a:pt x="106" y="0"/>
                  </a:lnTo>
                  <a:lnTo>
                    <a:pt x="211" y="930"/>
                  </a:lnTo>
                  <a:lnTo>
                    <a:pt x="0" y="930"/>
                  </a:lnTo>
                  <a:close/>
                </a:path>
              </a:pathLst>
            </a:custGeom>
            <a:solidFill>
              <a:srgbClr val="000000"/>
            </a:solidFill>
            <a:ln w="9525">
              <a:noFill/>
            </a:ln>
          </p:spPr>
          <p:txBody>
            <a:bodyPr/>
            <a:lstStyle/>
            <a:p>
              <a:endParaRPr lang="zh-CN" altLang="en-US"/>
            </a:p>
          </p:txBody>
        </p:sp>
        <p:sp>
          <p:nvSpPr>
            <p:cNvPr id="682003" name="任意多边形 682002"/>
            <p:cNvSpPr>
              <a:spLocks noChangeAspect="1"/>
            </p:cNvSpPr>
            <p:nvPr/>
          </p:nvSpPr>
          <p:spPr>
            <a:xfrm>
              <a:off x="3762" y="3237"/>
              <a:ext cx="32" cy="139"/>
            </a:xfrm>
            <a:custGeom>
              <a:avLst/>
              <a:gdLst/>
              <a:ahLst/>
              <a:cxnLst/>
              <a:rect l="0" t="0" r="0" b="0"/>
              <a:pathLst>
                <a:path w="211" h="930">
                  <a:moveTo>
                    <a:pt x="0" y="930"/>
                  </a:moveTo>
                  <a:lnTo>
                    <a:pt x="106"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82004" name="组合 682003"/>
          <p:cNvGrpSpPr/>
          <p:nvPr/>
        </p:nvGrpSpPr>
        <p:grpSpPr>
          <a:xfrm>
            <a:off x="6591300" y="3897313"/>
            <a:ext cx="50800" cy="1922462"/>
            <a:chOff x="4152" y="2455"/>
            <a:chExt cx="32" cy="1211"/>
          </a:xfrm>
        </p:grpSpPr>
        <p:sp>
          <p:nvSpPr>
            <p:cNvPr id="682005" name="直接连接符 682004"/>
            <p:cNvSpPr>
              <a:spLocks noChangeAspect="1"/>
            </p:cNvSpPr>
            <p:nvPr/>
          </p:nvSpPr>
          <p:spPr>
            <a:xfrm>
              <a:off x="4168" y="2455"/>
              <a:ext cx="0" cy="12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06" name="任意多边形 682005"/>
            <p:cNvSpPr>
              <a:spLocks noChangeAspect="1"/>
            </p:cNvSpPr>
            <p:nvPr/>
          </p:nvSpPr>
          <p:spPr>
            <a:xfrm>
              <a:off x="4152" y="3189"/>
              <a:ext cx="32" cy="138"/>
            </a:xfrm>
            <a:custGeom>
              <a:avLst/>
              <a:gdLst/>
              <a:ahLst/>
              <a:cxnLst/>
              <a:rect l="0" t="0" r="0" b="0"/>
              <a:pathLst>
                <a:path w="211" h="930">
                  <a:moveTo>
                    <a:pt x="0" y="930"/>
                  </a:moveTo>
                  <a:lnTo>
                    <a:pt x="106" y="0"/>
                  </a:lnTo>
                  <a:lnTo>
                    <a:pt x="211" y="930"/>
                  </a:lnTo>
                  <a:lnTo>
                    <a:pt x="0" y="930"/>
                  </a:lnTo>
                  <a:close/>
                </a:path>
              </a:pathLst>
            </a:custGeom>
            <a:solidFill>
              <a:srgbClr val="000000"/>
            </a:solidFill>
            <a:ln w="9525">
              <a:noFill/>
            </a:ln>
          </p:spPr>
          <p:txBody>
            <a:bodyPr/>
            <a:lstStyle/>
            <a:p>
              <a:endParaRPr lang="zh-CN" altLang="en-US"/>
            </a:p>
          </p:txBody>
        </p:sp>
        <p:sp>
          <p:nvSpPr>
            <p:cNvPr id="682007" name="任意多边形 682006"/>
            <p:cNvSpPr>
              <a:spLocks noChangeAspect="1"/>
            </p:cNvSpPr>
            <p:nvPr/>
          </p:nvSpPr>
          <p:spPr>
            <a:xfrm>
              <a:off x="4152" y="3189"/>
              <a:ext cx="32" cy="138"/>
            </a:xfrm>
            <a:custGeom>
              <a:avLst/>
              <a:gdLst/>
              <a:ahLst/>
              <a:cxnLst/>
              <a:rect l="0" t="0" r="0" b="0"/>
              <a:pathLst>
                <a:path w="211" h="930">
                  <a:moveTo>
                    <a:pt x="0" y="930"/>
                  </a:moveTo>
                  <a:lnTo>
                    <a:pt x="106"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nvGrpSpPr>
          <p:cNvPr id="682008" name="组合 682007"/>
          <p:cNvGrpSpPr/>
          <p:nvPr/>
        </p:nvGrpSpPr>
        <p:grpSpPr>
          <a:xfrm>
            <a:off x="6934200" y="3832225"/>
            <a:ext cx="49213" cy="2019300"/>
            <a:chOff x="4368" y="2414"/>
            <a:chExt cx="31" cy="1272"/>
          </a:xfrm>
        </p:grpSpPr>
        <p:sp>
          <p:nvSpPr>
            <p:cNvPr id="682009" name="直接连接符 682008"/>
            <p:cNvSpPr>
              <a:spLocks noChangeAspect="1"/>
            </p:cNvSpPr>
            <p:nvPr/>
          </p:nvSpPr>
          <p:spPr>
            <a:xfrm>
              <a:off x="4384" y="2414"/>
              <a:ext cx="0" cy="12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10" name="任意多边形 682009"/>
            <p:cNvSpPr>
              <a:spLocks noChangeAspect="1"/>
            </p:cNvSpPr>
            <p:nvPr/>
          </p:nvSpPr>
          <p:spPr>
            <a:xfrm>
              <a:off x="4368" y="3167"/>
              <a:ext cx="31" cy="140"/>
            </a:xfrm>
            <a:custGeom>
              <a:avLst/>
              <a:gdLst/>
              <a:ahLst/>
              <a:cxnLst/>
              <a:rect l="0" t="0" r="0" b="0"/>
              <a:pathLst>
                <a:path w="211" h="930">
                  <a:moveTo>
                    <a:pt x="0" y="930"/>
                  </a:moveTo>
                  <a:lnTo>
                    <a:pt x="105" y="0"/>
                  </a:lnTo>
                  <a:lnTo>
                    <a:pt x="211" y="930"/>
                  </a:lnTo>
                  <a:lnTo>
                    <a:pt x="0" y="930"/>
                  </a:lnTo>
                  <a:close/>
                </a:path>
              </a:pathLst>
            </a:custGeom>
            <a:solidFill>
              <a:srgbClr val="000000"/>
            </a:solidFill>
            <a:ln w="9525">
              <a:noFill/>
            </a:ln>
          </p:spPr>
          <p:txBody>
            <a:bodyPr/>
            <a:lstStyle/>
            <a:p>
              <a:endParaRPr lang="zh-CN" altLang="en-US"/>
            </a:p>
          </p:txBody>
        </p:sp>
        <p:sp>
          <p:nvSpPr>
            <p:cNvPr id="682011" name="任意多边形 682010"/>
            <p:cNvSpPr>
              <a:spLocks noChangeAspect="1"/>
            </p:cNvSpPr>
            <p:nvPr/>
          </p:nvSpPr>
          <p:spPr>
            <a:xfrm>
              <a:off x="4368" y="3167"/>
              <a:ext cx="31" cy="140"/>
            </a:xfrm>
            <a:custGeom>
              <a:avLst/>
              <a:gdLst/>
              <a:ahLst/>
              <a:cxnLst/>
              <a:rect l="0" t="0" r="0" b="0"/>
              <a:pathLst>
                <a:path w="211" h="930">
                  <a:moveTo>
                    <a:pt x="0" y="930"/>
                  </a:moveTo>
                  <a:lnTo>
                    <a:pt x="105"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82012" name="直接连接符 682011"/>
          <p:cNvSpPr>
            <a:spLocks noChangeAspect="1"/>
          </p:cNvSpPr>
          <p:nvPr/>
        </p:nvSpPr>
        <p:spPr>
          <a:xfrm flipV="1">
            <a:off x="5997575" y="3897313"/>
            <a:ext cx="617538" cy="114300"/>
          </a:xfrm>
          <a:prstGeom prst="line">
            <a:avLst/>
          </a:prstGeom>
          <a:ln w="38100" cap="flat" cmpd="sng">
            <a:solidFill>
              <a:srgbClr val="3333CC"/>
            </a:solidFill>
            <a:prstDash val="solid"/>
            <a:headEnd type="none" w="med" len="med"/>
            <a:tailEnd type="none" w="med" len="med"/>
          </a:ln>
        </p:spPr>
        <p:txBody>
          <a:bodyPr/>
          <a:lstStyle/>
          <a:p>
            <a:endParaRPr lang="zh-CN" altLang="en-US"/>
          </a:p>
        </p:txBody>
      </p:sp>
      <p:grpSp>
        <p:nvGrpSpPr>
          <p:cNvPr id="682013" name="组合 682012"/>
          <p:cNvGrpSpPr/>
          <p:nvPr/>
        </p:nvGrpSpPr>
        <p:grpSpPr>
          <a:xfrm>
            <a:off x="1066800" y="2873375"/>
            <a:ext cx="2608263" cy="3622675"/>
            <a:chOff x="528" y="1906"/>
            <a:chExt cx="1643" cy="2282"/>
          </a:xfrm>
        </p:grpSpPr>
        <p:grpSp>
          <p:nvGrpSpPr>
            <p:cNvPr id="682014" name="组合 682013"/>
            <p:cNvGrpSpPr/>
            <p:nvPr/>
          </p:nvGrpSpPr>
          <p:grpSpPr>
            <a:xfrm>
              <a:off x="787" y="2135"/>
              <a:ext cx="1164" cy="1852"/>
              <a:chOff x="787" y="2135"/>
              <a:chExt cx="1164" cy="1852"/>
            </a:xfrm>
          </p:grpSpPr>
          <p:sp>
            <p:nvSpPr>
              <p:cNvPr id="682015" name="直接连接符 682014"/>
              <p:cNvSpPr>
                <a:spLocks noChangeAspect="1"/>
              </p:cNvSpPr>
              <p:nvPr/>
            </p:nvSpPr>
            <p:spPr>
              <a:xfrm>
                <a:off x="1527" y="2135"/>
                <a:ext cx="1" cy="18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16" name="直接连接符 682015"/>
              <p:cNvSpPr>
                <a:spLocks noChangeAspect="1"/>
              </p:cNvSpPr>
              <p:nvPr/>
            </p:nvSpPr>
            <p:spPr>
              <a:xfrm>
                <a:off x="787" y="2929"/>
                <a:ext cx="1" cy="42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17" name="直接连接符 682016"/>
              <p:cNvSpPr>
                <a:spLocks noChangeAspect="1"/>
              </p:cNvSpPr>
              <p:nvPr/>
            </p:nvSpPr>
            <p:spPr>
              <a:xfrm>
                <a:off x="1951" y="2743"/>
                <a:ext cx="0" cy="714"/>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82018" name="组合 682017"/>
            <p:cNvGrpSpPr/>
            <p:nvPr/>
          </p:nvGrpSpPr>
          <p:grpSpPr>
            <a:xfrm>
              <a:off x="787" y="2135"/>
              <a:ext cx="1164" cy="794"/>
              <a:chOff x="787" y="2135"/>
              <a:chExt cx="1164" cy="794"/>
            </a:xfrm>
          </p:grpSpPr>
          <p:sp>
            <p:nvSpPr>
              <p:cNvPr id="682019" name="直接连接符 682018"/>
              <p:cNvSpPr>
                <a:spLocks noChangeAspect="1"/>
              </p:cNvSpPr>
              <p:nvPr/>
            </p:nvSpPr>
            <p:spPr>
              <a:xfrm flipV="1">
                <a:off x="787" y="2135"/>
                <a:ext cx="740" cy="79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2020" name="直接连接符 682019"/>
              <p:cNvSpPr>
                <a:spLocks noChangeAspect="1"/>
              </p:cNvSpPr>
              <p:nvPr/>
            </p:nvSpPr>
            <p:spPr>
              <a:xfrm>
                <a:off x="1527" y="2135"/>
                <a:ext cx="424" cy="60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2021" name="直接连接符 682020"/>
              <p:cNvSpPr>
                <a:spLocks noChangeAspect="1"/>
              </p:cNvSpPr>
              <p:nvPr/>
            </p:nvSpPr>
            <p:spPr>
              <a:xfrm flipH="1">
                <a:off x="787" y="2743"/>
                <a:ext cx="1164" cy="186"/>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nvGrpSpPr>
            <p:cNvPr id="682022" name="组合 682021"/>
            <p:cNvGrpSpPr/>
            <p:nvPr/>
          </p:nvGrpSpPr>
          <p:grpSpPr>
            <a:xfrm>
              <a:off x="787" y="3352"/>
              <a:ext cx="1164" cy="635"/>
              <a:chOff x="787" y="3352"/>
              <a:chExt cx="1164" cy="635"/>
            </a:xfrm>
          </p:grpSpPr>
          <p:sp>
            <p:nvSpPr>
              <p:cNvPr id="682023" name="直接连接符 682022"/>
              <p:cNvSpPr>
                <a:spLocks noChangeAspect="1"/>
              </p:cNvSpPr>
              <p:nvPr/>
            </p:nvSpPr>
            <p:spPr>
              <a:xfrm flipH="1" flipV="1">
                <a:off x="787" y="3352"/>
                <a:ext cx="740" cy="63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2024" name="直接连接符 682023"/>
              <p:cNvSpPr>
                <a:spLocks noChangeAspect="1"/>
              </p:cNvSpPr>
              <p:nvPr/>
            </p:nvSpPr>
            <p:spPr>
              <a:xfrm>
                <a:off x="787" y="3352"/>
                <a:ext cx="1164" cy="10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2025" name="直接连接符 682024"/>
              <p:cNvSpPr>
                <a:spLocks noChangeAspect="1"/>
              </p:cNvSpPr>
              <p:nvPr/>
            </p:nvSpPr>
            <p:spPr>
              <a:xfrm flipH="1">
                <a:off x="1527" y="3457"/>
                <a:ext cx="424" cy="530"/>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nvGrpSpPr>
            <p:cNvPr id="682026" name="组合 682025"/>
            <p:cNvGrpSpPr/>
            <p:nvPr/>
          </p:nvGrpSpPr>
          <p:grpSpPr>
            <a:xfrm>
              <a:off x="528" y="1906"/>
              <a:ext cx="1643" cy="2282"/>
              <a:chOff x="528" y="1906"/>
              <a:chExt cx="1643" cy="2282"/>
            </a:xfrm>
          </p:grpSpPr>
          <p:sp>
            <p:nvSpPr>
              <p:cNvPr id="682027" name="文本框 682026"/>
              <p:cNvSpPr txBox="1"/>
              <p:nvPr/>
            </p:nvSpPr>
            <p:spPr>
              <a:xfrm>
                <a:off x="1931" y="2626"/>
                <a:ext cx="240"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sp>
            <p:nvSpPr>
              <p:cNvPr id="682028" name="文本框 682027"/>
              <p:cNvSpPr txBox="1"/>
              <p:nvPr/>
            </p:nvSpPr>
            <p:spPr>
              <a:xfrm>
                <a:off x="1920" y="3346"/>
                <a:ext cx="187"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sp>
            <p:nvSpPr>
              <p:cNvPr id="682029" name="文本框 682028"/>
              <p:cNvSpPr txBox="1"/>
              <p:nvPr/>
            </p:nvSpPr>
            <p:spPr>
              <a:xfrm>
                <a:off x="1440" y="1906"/>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82030" name="文本框 682029"/>
              <p:cNvSpPr txBox="1"/>
              <p:nvPr/>
            </p:nvSpPr>
            <p:spPr>
              <a:xfrm>
                <a:off x="528" y="281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82031" name="文本框 682030"/>
              <p:cNvSpPr txBox="1"/>
              <p:nvPr/>
            </p:nvSpPr>
            <p:spPr>
              <a:xfrm>
                <a:off x="592" y="321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82032" name="文本框 682031"/>
              <p:cNvSpPr txBox="1"/>
              <p:nvPr/>
            </p:nvSpPr>
            <p:spPr>
              <a:xfrm>
                <a:off x="1352" y="393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sp>
        <p:nvSpPr>
          <p:cNvPr id="682033" name="文本框 682032"/>
          <p:cNvSpPr txBox="1"/>
          <p:nvPr/>
        </p:nvSpPr>
        <p:spPr>
          <a:xfrm>
            <a:off x="2903538" y="3467100"/>
            <a:ext cx="395287"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p>
        </p:txBody>
      </p:sp>
      <p:sp>
        <p:nvSpPr>
          <p:cNvPr id="682034" name="文本框 682033"/>
          <p:cNvSpPr txBox="1"/>
          <p:nvPr/>
        </p:nvSpPr>
        <p:spPr>
          <a:xfrm>
            <a:off x="2955925" y="5653088"/>
            <a:ext cx="311150" cy="396875"/>
          </a:xfrm>
          <a:prstGeom prst="rect">
            <a:avLst/>
          </a:prstGeom>
          <a:noFill/>
          <a:ln w="9525">
            <a:noFill/>
          </a:ln>
        </p:spPr>
        <p:txBody>
          <a:bodyPr wrap="none" anchor="t" anchorCtr="0">
            <a:spAutoFit/>
          </a:bodyPr>
          <a:lstStyle/>
          <a:p>
            <a:r>
              <a:rPr lang="en-US" altLang="zh-CN">
                <a:latin typeface="Times New Roman" panose="02020603050405020304" pitchFamily="18" charset="0"/>
              </a:rPr>
              <a:t>1</a:t>
            </a:r>
          </a:p>
        </p:txBody>
      </p:sp>
      <p:grpSp>
        <p:nvGrpSpPr>
          <p:cNvPr id="682035" name="组合 682034"/>
          <p:cNvGrpSpPr/>
          <p:nvPr/>
        </p:nvGrpSpPr>
        <p:grpSpPr>
          <a:xfrm>
            <a:off x="3667125" y="3238500"/>
            <a:ext cx="484188" cy="3216275"/>
            <a:chOff x="2166" y="2136"/>
            <a:chExt cx="305" cy="2026"/>
          </a:xfrm>
        </p:grpSpPr>
        <p:sp>
          <p:nvSpPr>
            <p:cNvPr id="682036" name="直接连接符 682035"/>
            <p:cNvSpPr>
              <a:spLocks noChangeAspect="1"/>
            </p:cNvSpPr>
            <p:nvPr/>
          </p:nvSpPr>
          <p:spPr>
            <a:xfrm flipV="1">
              <a:off x="2203" y="2340"/>
              <a:ext cx="1" cy="1627"/>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82037" name="组合 682036"/>
            <p:cNvGrpSpPr/>
            <p:nvPr/>
          </p:nvGrpSpPr>
          <p:grpSpPr>
            <a:xfrm>
              <a:off x="2166" y="2136"/>
              <a:ext cx="305" cy="250"/>
              <a:chOff x="2166" y="2136"/>
              <a:chExt cx="305" cy="250"/>
            </a:xfrm>
          </p:grpSpPr>
          <p:sp>
            <p:nvSpPr>
              <p:cNvPr id="682038" name="任意多边形 682037"/>
              <p:cNvSpPr>
                <a:spLocks noChangeAspect="1"/>
              </p:cNvSpPr>
              <p:nvPr/>
            </p:nvSpPr>
            <p:spPr>
              <a:xfrm>
                <a:off x="2166" y="2265"/>
                <a:ext cx="74" cy="75"/>
              </a:xfrm>
              <a:custGeom>
                <a:avLst/>
                <a:gdLst/>
                <a:ahLst/>
                <a:cxnLst/>
                <a:rect l="0" t="0" r="0" b="0"/>
                <a:pathLst>
                  <a:path w="455" h="455">
                    <a:moveTo>
                      <a:pt x="455" y="228"/>
                    </a:moveTo>
                    <a:lnTo>
                      <a:pt x="388" y="67"/>
                    </a:lnTo>
                    <a:lnTo>
                      <a:pt x="228" y="0"/>
                    </a:lnTo>
                    <a:lnTo>
                      <a:pt x="67" y="67"/>
                    </a:lnTo>
                    <a:lnTo>
                      <a:pt x="0" y="228"/>
                    </a:lnTo>
                    <a:lnTo>
                      <a:pt x="67" y="389"/>
                    </a:lnTo>
                    <a:lnTo>
                      <a:pt x="228" y="455"/>
                    </a:lnTo>
                    <a:lnTo>
                      <a:pt x="388" y="389"/>
                    </a:lnTo>
                    <a:lnTo>
                      <a:pt x="455" y="22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82039" name="文本框 682038"/>
              <p:cNvSpPr txBox="1"/>
              <p:nvPr/>
            </p:nvSpPr>
            <p:spPr>
              <a:xfrm>
                <a:off x="2213" y="2136"/>
                <a:ext cx="258"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d’</a:t>
                </a:r>
              </a:p>
            </p:txBody>
          </p:sp>
        </p:grpSp>
        <p:grpSp>
          <p:nvGrpSpPr>
            <p:cNvPr id="682040" name="组合 682039"/>
            <p:cNvGrpSpPr/>
            <p:nvPr/>
          </p:nvGrpSpPr>
          <p:grpSpPr>
            <a:xfrm>
              <a:off x="2166" y="3912"/>
              <a:ext cx="252" cy="250"/>
              <a:chOff x="2166" y="3912"/>
              <a:chExt cx="252" cy="250"/>
            </a:xfrm>
          </p:grpSpPr>
          <p:sp>
            <p:nvSpPr>
              <p:cNvPr id="682041" name="任意多边形 682040"/>
              <p:cNvSpPr>
                <a:spLocks noChangeAspect="1"/>
              </p:cNvSpPr>
              <p:nvPr/>
            </p:nvSpPr>
            <p:spPr>
              <a:xfrm>
                <a:off x="2166" y="3967"/>
                <a:ext cx="74" cy="74"/>
              </a:xfrm>
              <a:custGeom>
                <a:avLst/>
                <a:gdLst/>
                <a:ahLst/>
                <a:cxnLst/>
                <a:rect l="0" t="0" r="0" b="0"/>
                <a:pathLst>
                  <a:path w="455" h="455">
                    <a:moveTo>
                      <a:pt x="455" y="227"/>
                    </a:moveTo>
                    <a:lnTo>
                      <a:pt x="388" y="67"/>
                    </a:lnTo>
                    <a:lnTo>
                      <a:pt x="228" y="0"/>
                    </a:lnTo>
                    <a:lnTo>
                      <a:pt x="67" y="67"/>
                    </a:lnTo>
                    <a:lnTo>
                      <a:pt x="0" y="227"/>
                    </a:lnTo>
                    <a:lnTo>
                      <a:pt x="67" y="388"/>
                    </a:lnTo>
                    <a:lnTo>
                      <a:pt x="228" y="455"/>
                    </a:lnTo>
                    <a:lnTo>
                      <a:pt x="388" y="388"/>
                    </a:lnTo>
                    <a:lnTo>
                      <a:pt x="455" y="227"/>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82042" name="文本框 682041"/>
              <p:cNvSpPr txBox="1"/>
              <p:nvPr/>
            </p:nvSpPr>
            <p:spPr>
              <a:xfrm>
                <a:off x="2213" y="3912"/>
                <a:ext cx="205"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d</a:t>
                </a:r>
              </a:p>
            </p:txBody>
          </p:sp>
        </p:grpSp>
      </p:grpSp>
      <p:grpSp>
        <p:nvGrpSpPr>
          <p:cNvPr id="682043" name="组合 682042"/>
          <p:cNvGrpSpPr/>
          <p:nvPr/>
        </p:nvGrpSpPr>
        <p:grpSpPr>
          <a:xfrm>
            <a:off x="800100" y="4610100"/>
            <a:ext cx="3490913" cy="425450"/>
            <a:chOff x="360" y="3000"/>
            <a:chExt cx="2199" cy="268"/>
          </a:xfrm>
        </p:grpSpPr>
        <p:sp>
          <p:nvSpPr>
            <p:cNvPr id="682044" name="直接连接符 682043"/>
            <p:cNvSpPr>
              <a:spLocks noChangeAspect="1"/>
            </p:cNvSpPr>
            <p:nvPr/>
          </p:nvSpPr>
          <p:spPr>
            <a:xfrm>
              <a:off x="553" y="3140"/>
              <a:ext cx="1824" cy="1"/>
            </a:xfrm>
            <a:prstGeom prst="line">
              <a:avLst/>
            </a:prstGeom>
            <a:ln w="19050" cap="flat" cmpd="sng">
              <a:solidFill>
                <a:srgbClr val="3333CC"/>
              </a:solidFill>
              <a:prstDash val="solid"/>
              <a:headEnd type="none" w="med" len="med"/>
              <a:tailEnd type="none" w="med" len="med"/>
            </a:ln>
          </p:spPr>
          <p:txBody>
            <a:bodyPr/>
            <a:lstStyle/>
            <a:p>
              <a:endParaRPr lang="zh-CN" altLang="en-US"/>
            </a:p>
          </p:txBody>
        </p:sp>
        <p:sp>
          <p:nvSpPr>
            <p:cNvPr id="682045" name="文本框 682044"/>
            <p:cNvSpPr txBox="1"/>
            <p:nvPr/>
          </p:nvSpPr>
          <p:spPr>
            <a:xfrm>
              <a:off x="2363" y="3000"/>
              <a:ext cx="196"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o</a:t>
              </a:r>
            </a:p>
          </p:txBody>
        </p:sp>
        <p:sp>
          <p:nvSpPr>
            <p:cNvPr id="682046" name="文本框 682045"/>
            <p:cNvSpPr txBox="1"/>
            <p:nvPr/>
          </p:nvSpPr>
          <p:spPr>
            <a:xfrm>
              <a:off x="360" y="3018"/>
              <a:ext cx="232"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X</a:t>
              </a:r>
            </a:p>
          </p:txBody>
        </p:sp>
      </p:grpSp>
      <p:grpSp>
        <p:nvGrpSpPr>
          <p:cNvPr id="682047" name="组合 682046"/>
          <p:cNvGrpSpPr/>
          <p:nvPr/>
        </p:nvGrpSpPr>
        <p:grpSpPr>
          <a:xfrm>
            <a:off x="5029200" y="4727575"/>
            <a:ext cx="3097213" cy="425450"/>
            <a:chOff x="3168" y="2978"/>
            <a:chExt cx="1951" cy="268"/>
          </a:xfrm>
        </p:grpSpPr>
        <p:sp>
          <p:nvSpPr>
            <p:cNvPr id="682048" name="直接连接符 682047"/>
            <p:cNvSpPr>
              <a:spLocks noChangeAspect="1"/>
            </p:cNvSpPr>
            <p:nvPr/>
          </p:nvSpPr>
          <p:spPr>
            <a:xfrm>
              <a:off x="3409" y="3112"/>
              <a:ext cx="1503" cy="1"/>
            </a:xfrm>
            <a:prstGeom prst="line">
              <a:avLst/>
            </a:prstGeom>
            <a:ln w="19050" cap="flat" cmpd="sng">
              <a:solidFill>
                <a:srgbClr val="3333CC"/>
              </a:solidFill>
              <a:prstDash val="solid"/>
              <a:headEnd type="none" w="med" len="med"/>
              <a:tailEnd type="none" w="med" len="med"/>
            </a:ln>
          </p:spPr>
          <p:txBody>
            <a:bodyPr/>
            <a:lstStyle/>
            <a:p>
              <a:endParaRPr lang="zh-CN" altLang="en-US"/>
            </a:p>
          </p:txBody>
        </p:sp>
        <p:sp>
          <p:nvSpPr>
            <p:cNvPr id="682049" name="文本框 682048"/>
            <p:cNvSpPr txBox="1"/>
            <p:nvPr/>
          </p:nvSpPr>
          <p:spPr>
            <a:xfrm>
              <a:off x="4923" y="2978"/>
              <a:ext cx="196"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o</a:t>
              </a:r>
            </a:p>
          </p:txBody>
        </p:sp>
        <p:sp>
          <p:nvSpPr>
            <p:cNvPr id="682050" name="文本框 682049"/>
            <p:cNvSpPr txBox="1"/>
            <p:nvPr/>
          </p:nvSpPr>
          <p:spPr>
            <a:xfrm>
              <a:off x="3168" y="2996"/>
              <a:ext cx="232"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X</a:t>
              </a:r>
            </a:p>
          </p:txBody>
        </p:sp>
      </p:grpSp>
      <p:sp>
        <p:nvSpPr>
          <p:cNvPr id="682051" name="文本框 682050"/>
          <p:cNvSpPr txBox="1"/>
          <p:nvPr/>
        </p:nvSpPr>
        <p:spPr>
          <a:xfrm>
            <a:off x="5319713" y="3848100"/>
            <a:ext cx="395287" cy="396875"/>
          </a:xfrm>
          <a:prstGeom prst="rect">
            <a:avLst/>
          </a:prstGeom>
          <a:noFill/>
          <a:ln w="9525">
            <a:noFill/>
          </a:ln>
        </p:spPr>
        <p:txBody>
          <a:bodyPr wrap="none" anchor="t" anchorCtr="0">
            <a:spAutoFit/>
          </a:bodyPr>
          <a:lstStyle/>
          <a:p>
            <a:r>
              <a:rPr lang="en-US" altLang="zh-CN">
                <a:solidFill>
                  <a:srgbClr val="993366"/>
                </a:solidFill>
                <a:latin typeface="Times New Roman" panose="02020603050405020304" pitchFamily="18" charset="0"/>
              </a:rPr>
              <a:t>1’</a:t>
            </a:r>
          </a:p>
        </p:txBody>
      </p:sp>
      <p:sp>
        <p:nvSpPr>
          <p:cNvPr id="682052" name="文本框 682051"/>
          <p:cNvSpPr txBox="1"/>
          <p:nvPr/>
        </p:nvSpPr>
        <p:spPr>
          <a:xfrm>
            <a:off x="5437188" y="5616575"/>
            <a:ext cx="311150" cy="396875"/>
          </a:xfrm>
          <a:prstGeom prst="rect">
            <a:avLst/>
          </a:prstGeom>
          <a:noFill/>
          <a:ln w="9525">
            <a:noFill/>
          </a:ln>
        </p:spPr>
        <p:txBody>
          <a:bodyPr wrap="none" anchor="t" anchorCtr="0">
            <a:spAutoFit/>
          </a:bodyPr>
          <a:lstStyle/>
          <a:p>
            <a:r>
              <a:rPr lang="en-US" altLang="zh-CN">
                <a:solidFill>
                  <a:srgbClr val="993366"/>
                </a:solidFill>
                <a:latin typeface="Times New Roman" panose="02020603050405020304" pitchFamily="18" charset="0"/>
              </a:rPr>
              <a:t>1</a:t>
            </a:r>
          </a:p>
        </p:txBody>
      </p:sp>
      <p:sp>
        <p:nvSpPr>
          <p:cNvPr id="682053" name="文本框 682052"/>
          <p:cNvSpPr txBox="1"/>
          <p:nvPr/>
        </p:nvSpPr>
        <p:spPr>
          <a:xfrm>
            <a:off x="6919913" y="3543300"/>
            <a:ext cx="395287" cy="396875"/>
          </a:xfrm>
          <a:prstGeom prst="rect">
            <a:avLst/>
          </a:prstGeom>
          <a:noFill/>
          <a:ln w="9525">
            <a:noFill/>
          </a:ln>
        </p:spPr>
        <p:txBody>
          <a:bodyPr wrap="none" anchor="t" anchorCtr="0">
            <a:spAutoFit/>
          </a:bodyPr>
          <a:lstStyle/>
          <a:p>
            <a:r>
              <a:rPr lang="en-US" altLang="zh-CN">
                <a:solidFill>
                  <a:srgbClr val="993366"/>
                </a:solidFill>
                <a:latin typeface="Times New Roman" panose="02020603050405020304" pitchFamily="18" charset="0"/>
              </a:rPr>
              <a:t>2’</a:t>
            </a:r>
          </a:p>
        </p:txBody>
      </p:sp>
      <p:sp>
        <p:nvSpPr>
          <p:cNvPr id="682054" name="文本框 682053"/>
          <p:cNvSpPr txBox="1"/>
          <p:nvPr/>
        </p:nvSpPr>
        <p:spPr>
          <a:xfrm>
            <a:off x="6961188" y="5692775"/>
            <a:ext cx="311150" cy="396875"/>
          </a:xfrm>
          <a:prstGeom prst="rect">
            <a:avLst/>
          </a:prstGeom>
          <a:noFill/>
          <a:ln w="9525">
            <a:noFill/>
          </a:ln>
        </p:spPr>
        <p:txBody>
          <a:bodyPr wrap="none" anchor="t" anchorCtr="0">
            <a:spAutoFit/>
          </a:bodyPr>
          <a:lstStyle/>
          <a:p>
            <a:r>
              <a:rPr lang="en-US" altLang="zh-CN">
                <a:solidFill>
                  <a:srgbClr val="993366"/>
                </a:solidFill>
                <a:latin typeface="Times New Roman" panose="02020603050405020304" pitchFamily="18" charset="0"/>
              </a:rPr>
              <a:t>2</a:t>
            </a:r>
          </a:p>
        </p:txBody>
      </p:sp>
      <p:grpSp>
        <p:nvGrpSpPr>
          <p:cNvPr id="682055" name="组合 682054"/>
          <p:cNvGrpSpPr/>
          <p:nvPr/>
        </p:nvGrpSpPr>
        <p:grpSpPr>
          <a:xfrm>
            <a:off x="5181600" y="2949575"/>
            <a:ext cx="2787650" cy="3810000"/>
            <a:chOff x="3264" y="1858"/>
            <a:chExt cx="1756" cy="2400"/>
          </a:xfrm>
        </p:grpSpPr>
        <p:sp>
          <p:nvSpPr>
            <p:cNvPr id="682056" name="文本框 682055"/>
            <p:cNvSpPr txBox="1"/>
            <p:nvPr/>
          </p:nvSpPr>
          <p:spPr>
            <a:xfrm>
              <a:off x="3264" y="2616"/>
              <a:ext cx="249"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a’</a:t>
              </a:r>
            </a:p>
          </p:txBody>
        </p:sp>
        <p:grpSp>
          <p:nvGrpSpPr>
            <p:cNvPr id="682057" name="组合 682056"/>
            <p:cNvGrpSpPr/>
            <p:nvPr/>
          </p:nvGrpSpPr>
          <p:grpSpPr>
            <a:xfrm>
              <a:off x="3331" y="1858"/>
              <a:ext cx="1689" cy="2400"/>
              <a:chOff x="3331" y="1858"/>
              <a:chExt cx="1689" cy="2400"/>
            </a:xfrm>
          </p:grpSpPr>
          <p:sp>
            <p:nvSpPr>
              <p:cNvPr id="682058" name="直接连接符 682057"/>
              <p:cNvSpPr>
                <a:spLocks noChangeAspect="1"/>
              </p:cNvSpPr>
              <p:nvPr/>
            </p:nvSpPr>
            <p:spPr>
              <a:xfrm>
                <a:off x="3535" y="2639"/>
                <a:ext cx="1" cy="9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59" name="直接连接符 682058"/>
              <p:cNvSpPr>
                <a:spLocks noChangeAspect="1"/>
              </p:cNvSpPr>
              <p:nvPr/>
            </p:nvSpPr>
            <p:spPr>
              <a:xfrm>
                <a:off x="4008" y="2054"/>
                <a:ext cx="0" cy="20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60" name="直接连接符 682059"/>
              <p:cNvSpPr>
                <a:spLocks noChangeAspect="1"/>
              </p:cNvSpPr>
              <p:nvPr/>
            </p:nvSpPr>
            <p:spPr>
              <a:xfrm>
                <a:off x="4801" y="2813"/>
                <a:ext cx="1" cy="45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82061" name="组合 682060"/>
              <p:cNvGrpSpPr/>
              <p:nvPr/>
            </p:nvGrpSpPr>
            <p:grpSpPr>
              <a:xfrm>
                <a:off x="3535" y="2054"/>
                <a:ext cx="1266" cy="2011"/>
                <a:chOff x="3535" y="2054"/>
                <a:chExt cx="1266" cy="2011"/>
              </a:xfrm>
            </p:grpSpPr>
            <p:sp>
              <p:nvSpPr>
                <p:cNvPr id="682062" name="直接连接符 682061"/>
                <p:cNvSpPr>
                  <a:spLocks noChangeAspect="1"/>
                </p:cNvSpPr>
                <p:nvPr/>
              </p:nvSpPr>
              <p:spPr>
                <a:xfrm flipH="1" flipV="1">
                  <a:off x="3535" y="2639"/>
                  <a:ext cx="1266" cy="174"/>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82063" name="直接连接符 682062"/>
                <p:cNvSpPr>
                  <a:spLocks noChangeAspect="1"/>
                </p:cNvSpPr>
                <p:nvPr/>
              </p:nvSpPr>
              <p:spPr>
                <a:xfrm>
                  <a:off x="4008" y="2054"/>
                  <a:ext cx="793" cy="759"/>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82064" name="直接连接符 682063"/>
                <p:cNvSpPr>
                  <a:spLocks noChangeAspect="1"/>
                </p:cNvSpPr>
                <p:nvPr/>
              </p:nvSpPr>
              <p:spPr>
                <a:xfrm flipH="1">
                  <a:off x="3535" y="3265"/>
                  <a:ext cx="1266" cy="278"/>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82065" name="直接连接符 682064"/>
                <p:cNvSpPr>
                  <a:spLocks noChangeAspect="1"/>
                </p:cNvSpPr>
                <p:nvPr/>
              </p:nvSpPr>
              <p:spPr>
                <a:xfrm flipV="1">
                  <a:off x="4008" y="3265"/>
                  <a:ext cx="793" cy="800"/>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82066" name="直接连接符 682065"/>
                <p:cNvSpPr>
                  <a:spLocks noChangeAspect="1"/>
                </p:cNvSpPr>
                <p:nvPr/>
              </p:nvSpPr>
              <p:spPr>
                <a:xfrm>
                  <a:off x="3535" y="3543"/>
                  <a:ext cx="473" cy="522"/>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82067" name="直接连接符 682066"/>
                <p:cNvSpPr>
                  <a:spLocks noChangeAspect="1"/>
                </p:cNvSpPr>
                <p:nvPr/>
              </p:nvSpPr>
              <p:spPr>
                <a:xfrm flipV="1">
                  <a:off x="3535" y="2054"/>
                  <a:ext cx="473" cy="585"/>
                </a:xfrm>
                <a:prstGeom prst="line">
                  <a:avLst/>
                </a:prstGeom>
                <a:ln w="38100" cap="flat" cmpd="sng">
                  <a:solidFill>
                    <a:schemeClr val="hlink"/>
                  </a:solidFill>
                  <a:prstDash val="solid"/>
                  <a:headEnd type="none" w="med" len="med"/>
                  <a:tailEnd type="none" w="med" len="med"/>
                </a:ln>
              </p:spPr>
              <p:txBody>
                <a:bodyPr/>
                <a:lstStyle/>
                <a:p>
                  <a:endParaRPr lang="zh-CN" altLang="en-US"/>
                </a:p>
              </p:txBody>
            </p:sp>
          </p:grpSp>
          <p:sp>
            <p:nvSpPr>
              <p:cNvPr id="682068" name="文本框 682067"/>
              <p:cNvSpPr txBox="1"/>
              <p:nvPr/>
            </p:nvSpPr>
            <p:spPr>
              <a:xfrm>
                <a:off x="3953" y="185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82069" name="文本框 682068"/>
              <p:cNvSpPr txBox="1"/>
              <p:nvPr/>
            </p:nvSpPr>
            <p:spPr>
              <a:xfrm>
                <a:off x="3331" y="341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82070" name="文本框 682069"/>
              <p:cNvSpPr txBox="1"/>
              <p:nvPr/>
            </p:nvSpPr>
            <p:spPr>
              <a:xfrm>
                <a:off x="3857" y="400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82071" name="文本框 682070"/>
              <p:cNvSpPr txBox="1"/>
              <p:nvPr/>
            </p:nvSpPr>
            <p:spPr>
              <a:xfrm>
                <a:off x="4783" y="3129"/>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82072" name="文本框 682071"/>
              <p:cNvSpPr txBox="1"/>
              <p:nvPr/>
            </p:nvSpPr>
            <p:spPr>
              <a:xfrm>
                <a:off x="4780" y="2722"/>
                <a:ext cx="240"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grpSp>
      </p:grpSp>
      <p:sp>
        <p:nvSpPr>
          <p:cNvPr id="682073" name="文本框 682072"/>
          <p:cNvSpPr txBox="1"/>
          <p:nvPr/>
        </p:nvSpPr>
        <p:spPr>
          <a:xfrm>
            <a:off x="5835650" y="3635375"/>
            <a:ext cx="381000" cy="396875"/>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e’</a:t>
            </a:r>
          </a:p>
        </p:txBody>
      </p:sp>
      <p:sp>
        <p:nvSpPr>
          <p:cNvPr id="682074" name="文本框 682073"/>
          <p:cNvSpPr txBox="1"/>
          <p:nvPr/>
        </p:nvSpPr>
        <p:spPr>
          <a:xfrm>
            <a:off x="6478588" y="3559175"/>
            <a:ext cx="352425" cy="396875"/>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f’</a:t>
            </a:r>
          </a:p>
        </p:txBody>
      </p:sp>
      <p:grpSp>
        <p:nvGrpSpPr>
          <p:cNvPr id="682075" name="组合 682074"/>
          <p:cNvGrpSpPr/>
          <p:nvPr/>
        </p:nvGrpSpPr>
        <p:grpSpPr>
          <a:xfrm>
            <a:off x="5843588" y="5689600"/>
            <a:ext cx="877887" cy="514350"/>
            <a:chOff x="3681" y="3584"/>
            <a:chExt cx="553" cy="324"/>
          </a:xfrm>
        </p:grpSpPr>
        <p:sp>
          <p:nvSpPr>
            <p:cNvPr id="682076" name="文本框 682075"/>
            <p:cNvSpPr txBox="1"/>
            <p:nvPr/>
          </p:nvSpPr>
          <p:spPr>
            <a:xfrm>
              <a:off x="4065" y="3658"/>
              <a:ext cx="169"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f</a:t>
              </a:r>
            </a:p>
          </p:txBody>
        </p:sp>
        <p:grpSp>
          <p:nvGrpSpPr>
            <p:cNvPr id="682077" name="组合 682076"/>
            <p:cNvGrpSpPr/>
            <p:nvPr/>
          </p:nvGrpSpPr>
          <p:grpSpPr>
            <a:xfrm>
              <a:off x="3681" y="3584"/>
              <a:ext cx="530" cy="266"/>
              <a:chOff x="3681" y="3584"/>
              <a:chExt cx="530" cy="266"/>
            </a:xfrm>
          </p:grpSpPr>
          <p:sp>
            <p:nvSpPr>
              <p:cNvPr id="682078" name="直接连接符 682077"/>
              <p:cNvSpPr>
                <a:spLocks noChangeAspect="1"/>
              </p:cNvSpPr>
              <p:nvPr/>
            </p:nvSpPr>
            <p:spPr>
              <a:xfrm>
                <a:off x="3778" y="3629"/>
                <a:ext cx="389" cy="37"/>
              </a:xfrm>
              <a:prstGeom prst="line">
                <a:avLst/>
              </a:prstGeom>
              <a:ln w="38100" cap="flat" cmpd="sng">
                <a:solidFill>
                  <a:srgbClr val="3333CC"/>
                </a:solidFill>
                <a:prstDash val="solid"/>
                <a:headEnd type="none" w="med" len="med"/>
                <a:tailEnd type="none" w="med" len="med"/>
              </a:ln>
            </p:spPr>
            <p:txBody>
              <a:bodyPr/>
              <a:lstStyle/>
              <a:p>
                <a:endParaRPr lang="zh-CN" altLang="en-US"/>
              </a:p>
            </p:txBody>
          </p:sp>
          <p:sp>
            <p:nvSpPr>
              <p:cNvPr id="682079" name="文本框 682078"/>
              <p:cNvSpPr txBox="1"/>
              <p:nvPr/>
            </p:nvSpPr>
            <p:spPr>
              <a:xfrm>
                <a:off x="3681" y="3600"/>
                <a:ext cx="187" cy="250"/>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e</a:t>
                </a:r>
              </a:p>
            </p:txBody>
          </p:sp>
          <p:sp>
            <p:nvSpPr>
              <p:cNvPr id="682080" name="文本框 682079"/>
              <p:cNvSpPr txBox="1"/>
              <p:nvPr/>
            </p:nvSpPr>
            <p:spPr>
              <a:xfrm>
                <a:off x="4087" y="3598"/>
                <a:ext cx="116" cy="250"/>
              </a:xfrm>
              <a:prstGeom prst="rect">
                <a:avLst/>
              </a:prstGeom>
              <a:noFill/>
              <a:ln w="9525">
                <a:noFill/>
              </a:ln>
            </p:spPr>
            <p:txBody>
              <a:bodyPr wrap="none" anchor="t" anchorCtr="0">
                <a:spAutoFit/>
              </a:bodyPr>
              <a:lstStyle/>
              <a:p>
                <a:endParaRPr dirty="0">
                  <a:latin typeface="Times New Roman" panose="02020603050405020304" pitchFamily="18" charset="0"/>
                </a:endParaRPr>
              </a:p>
            </p:txBody>
          </p:sp>
          <p:sp>
            <p:nvSpPr>
              <p:cNvPr id="682081" name="任意多边形 682080"/>
              <p:cNvSpPr>
                <a:spLocks noChangeAspect="1"/>
              </p:cNvSpPr>
              <p:nvPr/>
            </p:nvSpPr>
            <p:spPr>
              <a:xfrm>
                <a:off x="4137" y="3624"/>
                <a:ext cx="74" cy="75"/>
              </a:xfrm>
              <a:custGeom>
                <a:avLst/>
                <a:gdLst/>
                <a:ahLst/>
                <a:cxnLst/>
                <a:rect l="0" t="0" r="0" b="0"/>
                <a:pathLst>
                  <a:path w="455" h="455">
                    <a:moveTo>
                      <a:pt x="455" y="228"/>
                    </a:moveTo>
                    <a:lnTo>
                      <a:pt x="388" y="67"/>
                    </a:lnTo>
                    <a:lnTo>
                      <a:pt x="228" y="0"/>
                    </a:lnTo>
                    <a:lnTo>
                      <a:pt x="67" y="67"/>
                    </a:lnTo>
                    <a:lnTo>
                      <a:pt x="0" y="228"/>
                    </a:lnTo>
                    <a:lnTo>
                      <a:pt x="67" y="389"/>
                    </a:lnTo>
                    <a:lnTo>
                      <a:pt x="228" y="455"/>
                    </a:lnTo>
                    <a:lnTo>
                      <a:pt x="388" y="389"/>
                    </a:lnTo>
                    <a:lnTo>
                      <a:pt x="455" y="22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82082" name="任意多边形 682081"/>
              <p:cNvSpPr>
                <a:spLocks noChangeAspect="1"/>
              </p:cNvSpPr>
              <p:nvPr/>
            </p:nvSpPr>
            <p:spPr>
              <a:xfrm>
                <a:off x="3745" y="3584"/>
                <a:ext cx="74" cy="75"/>
              </a:xfrm>
              <a:custGeom>
                <a:avLst/>
                <a:gdLst/>
                <a:ahLst/>
                <a:cxnLst/>
                <a:rect l="0" t="0" r="0" b="0"/>
                <a:pathLst>
                  <a:path w="455" h="455">
                    <a:moveTo>
                      <a:pt x="455" y="228"/>
                    </a:moveTo>
                    <a:lnTo>
                      <a:pt x="388" y="67"/>
                    </a:lnTo>
                    <a:lnTo>
                      <a:pt x="228" y="0"/>
                    </a:lnTo>
                    <a:lnTo>
                      <a:pt x="67" y="67"/>
                    </a:lnTo>
                    <a:lnTo>
                      <a:pt x="0" y="228"/>
                    </a:lnTo>
                    <a:lnTo>
                      <a:pt x="67" y="389"/>
                    </a:lnTo>
                    <a:lnTo>
                      <a:pt x="228" y="455"/>
                    </a:lnTo>
                    <a:lnTo>
                      <a:pt x="388" y="389"/>
                    </a:lnTo>
                    <a:lnTo>
                      <a:pt x="455" y="22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grpSp>
      </p:grpSp>
      <p:sp>
        <p:nvSpPr>
          <p:cNvPr id="682083" name="任意多边形 682082"/>
          <p:cNvSpPr>
            <a:spLocks noChangeAspect="1"/>
          </p:cNvSpPr>
          <p:nvPr/>
        </p:nvSpPr>
        <p:spPr>
          <a:xfrm>
            <a:off x="6564313" y="3848100"/>
            <a:ext cx="117475" cy="119063"/>
          </a:xfrm>
          <a:custGeom>
            <a:avLst/>
            <a:gdLst/>
            <a:ahLst/>
            <a:cxnLst/>
            <a:rect l="0" t="0" r="0" b="0"/>
            <a:pathLst>
              <a:path w="455" h="455">
                <a:moveTo>
                  <a:pt x="455" y="228"/>
                </a:moveTo>
                <a:lnTo>
                  <a:pt x="388" y="67"/>
                </a:lnTo>
                <a:lnTo>
                  <a:pt x="228" y="0"/>
                </a:lnTo>
                <a:lnTo>
                  <a:pt x="67" y="67"/>
                </a:lnTo>
                <a:lnTo>
                  <a:pt x="0" y="228"/>
                </a:lnTo>
                <a:lnTo>
                  <a:pt x="67" y="389"/>
                </a:lnTo>
                <a:lnTo>
                  <a:pt x="228" y="455"/>
                </a:lnTo>
                <a:lnTo>
                  <a:pt x="388" y="389"/>
                </a:lnTo>
                <a:lnTo>
                  <a:pt x="455" y="22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82084" name="任意多边形 682083"/>
          <p:cNvSpPr>
            <a:spLocks noChangeAspect="1"/>
          </p:cNvSpPr>
          <p:nvPr/>
        </p:nvSpPr>
        <p:spPr>
          <a:xfrm>
            <a:off x="5929313" y="3962400"/>
            <a:ext cx="117475" cy="119063"/>
          </a:xfrm>
          <a:custGeom>
            <a:avLst/>
            <a:gdLst/>
            <a:ahLst/>
            <a:cxnLst/>
            <a:rect l="0" t="0" r="0" b="0"/>
            <a:pathLst>
              <a:path w="455" h="455">
                <a:moveTo>
                  <a:pt x="455" y="228"/>
                </a:moveTo>
                <a:lnTo>
                  <a:pt x="388" y="67"/>
                </a:lnTo>
                <a:lnTo>
                  <a:pt x="228" y="0"/>
                </a:lnTo>
                <a:lnTo>
                  <a:pt x="67" y="67"/>
                </a:lnTo>
                <a:lnTo>
                  <a:pt x="0" y="228"/>
                </a:lnTo>
                <a:lnTo>
                  <a:pt x="67" y="389"/>
                </a:lnTo>
                <a:lnTo>
                  <a:pt x="228" y="455"/>
                </a:lnTo>
                <a:lnTo>
                  <a:pt x="388" y="389"/>
                </a:lnTo>
                <a:lnTo>
                  <a:pt x="455" y="228"/>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grpSp>
        <p:nvGrpSpPr>
          <p:cNvPr id="682085" name="组合 682084"/>
          <p:cNvGrpSpPr/>
          <p:nvPr/>
        </p:nvGrpSpPr>
        <p:grpSpPr>
          <a:xfrm>
            <a:off x="3019425" y="3803650"/>
            <a:ext cx="60325" cy="1879600"/>
            <a:chOff x="1758" y="2492"/>
            <a:chExt cx="38" cy="1184"/>
          </a:xfrm>
        </p:grpSpPr>
        <p:sp>
          <p:nvSpPr>
            <p:cNvPr id="682086" name="任意多边形 682085"/>
            <p:cNvSpPr>
              <a:spLocks noChangeAspect="1"/>
            </p:cNvSpPr>
            <p:nvPr/>
          </p:nvSpPr>
          <p:spPr>
            <a:xfrm flipV="1">
              <a:off x="1764" y="2976"/>
              <a:ext cx="32" cy="138"/>
            </a:xfrm>
            <a:custGeom>
              <a:avLst/>
              <a:gdLst/>
              <a:ahLst/>
              <a:cxnLst/>
              <a:rect l="0" t="0" r="0" b="0"/>
              <a:pathLst>
                <a:path w="211" h="930">
                  <a:moveTo>
                    <a:pt x="0" y="930"/>
                  </a:moveTo>
                  <a:lnTo>
                    <a:pt x="106" y="0"/>
                  </a:lnTo>
                  <a:lnTo>
                    <a:pt x="211" y="930"/>
                  </a:lnTo>
                  <a:lnTo>
                    <a:pt x="0" y="930"/>
                  </a:lnTo>
                  <a:close/>
                </a:path>
              </a:pathLst>
            </a:custGeom>
            <a:solidFill>
              <a:srgbClr val="000000"/>
            </a:solidFill>
            <a:ln w="9525">
              <a:noFill/>
            </a:ln>
          </p:spPr>
          <p:txBody>
            <a:bodyPr/>
            <a:lstStyle/>
            <a:p>
              <a:endParaRPr lang="zh-CN" altLang="en-US"/>
            </a:p>
          </p:txBody>
        </p:sp>
        <p:grpSp>
          <p:nvGrpSpPr>
            <p:cNvPr id="682087" name="组合 682086"/>
            <p:cNvGrpSpPr/>
            <p:nvPr/>
          </p:nvGrpSpPr>
          <p:grpSpPr>
            <a:xfrm>
              <a:off x="1758" y="2492"/>
              <a:ext cx="32" cy="1184"/>
              <a:chOff x="1758" y="2492"/>
              <a:chExt cx="32" cy="1184"/>
            </a:xfrm>
          </p:grpSpPr>
          <p:sp>
            <p:nvSpPr>
              <p:cNvPr id="682088" name="直接连接符 682087"/>
              <p:cNvSpPr>
                <a:spLocks noChangeAspect="1"/>
              </p:cNvSpPr>
              <p:nvPr/>
            </p:nvSpPr>
            <p:spPr>
              <a:xfrm>
                <a:off x="1773" y="2492"/>
                <a:ext cx="2" cy="118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2089" name="任意多边形 682088"/>
              <p:cNvSpPr>
                <a:spLocks noChangeAspect="1"/>
              </p:cNvSpPr>
              <p:nvPr/>
            </p:nvSpPr>
            <p:spPr>
              <a:xfrm flipV="1">
                <a:off x="1758" y="2976"/>
                <a:ext cx="32" cy="138"/>
              </a:xfrm>
              <a:custGeom>
                <a:avLst/>
                <a:gdLst/>
                <a:ahLst/>
                <a:cxnLst/>
                <a:rect l="0" t="0" r="0" b="0"/>
                <a:pathLst>
                  <a:path w="211" h="930">
                    <a:moveTo>
                      <a:pt x="0" y="930"/>
                    </a:moveTo>
                    <a:lnTo>
                      <a:pt x="106"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sp>
        <p:nvSpPr>
          <p:cNvPr id="682090" name="文本框 682089"/>
          <p:cNvSpPr txBox="1"/>
          <p:nvPr/>
        </p:nvSpPr>
        <p:spPr>
          <a:xfrm>
            <a:off x="180975" y="6146800"/>
            <a:ext cx="2286000" cy="427038"/>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D</a:t>
            </a:r>
            <a:r>
              <a:rPr lang="zh-CN" altLang="en-US" dirty="0">
                <a:solidFill>
                  <a:srgbClr val="333399"/>
                </a:solidFill>
                <a:latin typeface="Times New Roman" panose="02020603050405020304" pitchFamily="18" charset="0"/>
              </a:rPr>
              <a:t>点不在</a:t>
            </a:r>
            <a:r>
              <a:rPr lang="en-US" altLang="zh-CN" sz="2200">
                <a:solidFill>
                  <a:srgbClr val="333399"/>
                </a:solidFill>
                <a:latin typeface="Times New Roman" panose="02020603050405020304" pitchFamily="18" charset="0"/>
              </a:rPr>
              <a:t>ΔABC</a:t>
            </a:r>
            <a:r>
              <a:rPr lang="zh-CN" altLang="en-US" sz="2200" dirty="0">
                <a:solidFill>
                  <a:srgbClr val="333399"/>
                </a:solidFill>
                <a:latin typeface="Times New Roman" panose="02020603050405020304" pitchFamily="18" charset="0"/>
              </a:rPr>
              <a:t>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1986"/>
                                        </p:tgtEl>
                                        <p:attrNameLst>
                                          <p:attrName>style.visibility</p:attrName>
                                        </p:attrNameLst>
                                      </p:cBhvr>
                                      <p:to>
                                        <p:strVal val="visible"/>
                                      </p:to>
                                    </p:set>
                                    <p:animEffect transition="in" filter="wipe(left)">
                                      <p:cBhvr>
                                        <p:cTn id="7" dur="500"/>
                                        <p:tgtEl>
                                          <p:spTgt spid="6819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1989"/>
                                        </p:tgtEl>
                                        <p:attrNameLst>
                                          <p:attrName>style.visibility</p:attrName>
                                        </p:attrNameLst>
                                      </p:cBhvr>
                                      <p:to>
                                        <p:strVal val="visible"/>
                                      </p:to>
                                    </p:set>
                                    <p:animEffect transition="in" filter="wipe(left)">
                                      <p:cBhvr>
                                        <p:cTn id="12" dur="500"/>
                                        <p:tgtEl>
                                          <p:spTgt spid="6819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81987"/>
                                        </p:tgtEl>
                                        <p:attrNameLst>
                                          <p:attrName>style.visibility</p:attrName>
                                        </p:attrNameLst>
                                      </p:cBhvr>
                                      <p:to>
                                        <p:strVal val="visible"/>
                                      </p:to>
                                    </p:set>
                                    <p:animEffect transition="in" filter="wipe(left)">
                                      <p:cBhvr>
                                        <p:cTn id="17" dur="500"/>
                                        <p:tgtEl>
                                          <p:spTgt spid="68198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1988"/>
                                        </p:tgtEl>
                                        <p:attrNameLst>
                                          <p:attrName>style.visibility</p:attrName>
                                        </p:attrNameLst>
                                      </p:cBhvr>
                                      <p:to>
                                        <p:strVal val="visible"/>
                                      </p:to>
                                    </p:set>
                                    <p:animEffect transition="in" filter="wipe(left)">
                                      <p:cBhvr>
                                        <p:cTn id="22" dur="500"/>
                                        <p:tgtEl>
                                          <p:spTgt spid="68198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81990"/>
                                        </p:tgtEl>
                                        <p:attrNameLst>
                                          <p:attrName>style.visibility</p:attrName>
                                        </p:attrNameLst>
                                      </p:cBhvr>
                                      <p:to>
                                        <p:strVal val="visible"/>
                                      </p:to>
                                    </p:set>
                                    <p:animEffect transition="in" filter="wipe(left)">
                                      <p:cBhvr>
                                        <p:cTn id="27" dur="500"/>
                                        <p:tgtEl>
                                          <p:spTgt spid="6819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82043"/>
                                        </p:tgtEl>
                                        <p:attrNameLst>
                                          <p:attrName>style.visibility</p:attrName>
                                        </p:attrNameLst>
                                      </p:cBhvr>
                                      <p:to>
                                        <p:strVal val="visible"/>
                                      </p:to>
                                    </p:set>
                                    <p:animEffect transition="in" filter="wipe(left)">
                                      <p:cBhvr>
                                        <p:cTn id="32" dur="500"/>
                                        <p:tgtEl>
                                          <p:spTgt spid="68204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82013"/>
                                        </p:tgtEl>
                                        <p:attrNameLst>
                                          <p:attrName>style.visibility</p:attrName>
                                        </p:attrNameLst>
                                      </p:cBhvr>
                                      <p:to>
                                        <p:strVal val="visible"/>
                                      </p:to>
                                    </p:set>
                                    <p:animEffect transition="in" filter="wipe(up)">
                                      <p:cBhvr>
                                        <p:cTn id="37" dur="500"/>
                                        <p:tgtEl>
                                          <p:spTgt spid="6820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82035"/>
                                        </p:tgtEl>
                                        <p:attrNameLst>
                                          <p:attrName>style.visibility</p:attrName>
                                        </p:attrNameLst>
                                      </p:cBhvr>
                                      <p:to>
                                        <p:strVal val="visible"/>
                                      </p:to>
                                    </p:set>
                                    <p:animEffect transition="in" filter="wipe(up)">
                                      <p:cBhvr>
                                        <p:cTn id="42" dur="500"/>
                                        <p:tgtEl>
                                          <p:spTgt spid="68203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81991"/>
                                        </p:tgtEl>
                                        <p:attrNameLst>
                                          <p:attrName>style.visibility</p:attrName>
                                        </p:attrNameLst>
                                      </p:cBhvr>
                                      <p:to>
                                        <p:strVal val="visible"/>
                                      </p:to>
                                    </p:set>
                                    <p:animEffect transition="in" filter="wipe(left)">
                                      <p:cBhvr>
                                        <p:cTn id="47" dur="500"/>
                                        <p:tgtEl>
                                          <p:spTgt spid="68199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82033"/>
                                        </p:tgtEl>
                                        <p:attrNameLst>
                                          <p:attrName>style.visibility</p:attrName>
                                        </p:attrNameLst>
                                      </p:cBhvr>
                                      <p:to>
                                        <p:strVal val="visible"/>
                                      </p:to>
                                    </p:set>
                                    <p:animEffect transition="in" filter="wipe(left)">
                                      <p:cBhvr>
                                        <p:cTn id="52" dur="500"/>
                                        <p:tgtEl>
                                          <p:spTgt spid="68203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682085"/>
                                        </p:tgtEl>
                                        <p:attrNameLst>
                                          <p:attrName>style.visibility</p:attrName>
                                        </p:attrNameLst>
                                      </p:cBhvr>
                                      <p:to>
                                        <p:strVal val="visible"/>
                                      </p:to>
                                    </p:set>
                                    <p:animEffect transition="in" filter="wipe(up)">
                                      <p:cBhvr>
                                        <p:cTn id="57" dur="500"/>
                                        <p:tgtEl>
                                          <p:spTgt spid="68208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82034"/>
                                        </p:tgtEl>
                                        <p:attrNameLst>
                                          <p:attrName>style.visibility</p:attrName>
                                        </p:attrNameLst>
                                      </p:cBhvr>
                                      <p:to>
                                        <p:strVal val="visible"/>
                                      </p:to>
                                    </p:set>
                                    <p:animEffect transition="in" filter="wipe(left)">
                                      <p:cBhvr>
                                        <p:cTn id="62" dur="500"/>
                                        <p:tgtEl>
                                          <p:spTgt spid="6820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81992"/>
                                        </p:tgtEl>
                                        <p:attrNameLst>
                                          <p:attrName>style.visibility</p:attrName>
                                        </p:attrNameLst>
                                      </p:cBhvr>
                                      <p:to>
                                        <p:strVal val="visible"/>
                                      </p:to>
                                    </p:set>
                                    <p:animEffect transition="in" filter="wipe(left)">
                                      <p:cBhvr>
                                        <p:cTn id="67" dur="500"/>
                                        <p:tgtEl>
                                          <p:spTgt spid="68199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82090"/>
                                        </p:tgtEl>
                                        <p:attrNameLst>
                                          <p:attrName>style.visibility</p:attrName>
                                        </p:attrNameLst>
                                      </p:cBhvr>
                                      <p:to>
                                        <p:strVal val="visible"/>
                                      </p:to>
                                    </p:set>
                                    <p:animEffect transition="in" filter="wipe(left)">
                                      <p:cBhvr>
                                        <p:cTn id="72" dur="500"/>
                                        <p:tgtEl>
                                          <p:spTgt spid="68209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81993"/>
                                        </p:tgtEl>
                                        <p:attrNameLst>
                                          <p:attrName>style.visibility</p:attrName>
                                        </p:attrNameLst>
                                      </p:cBhvr>
                                      <p:to>
                                        <p:strVal val="visible"/>
                                      </p:to>
                                    </p:set>
                                    <p:animEffect transition="in" filter="wipe(left)">
                                      <p:cBhvr>
                                        <p:cTn id="77" dur="500"/>
                                        <p:tgtEl>
                                          <p:spTgt spid="68199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82047"/>
                                        </p:tgtEl>
                                        <p:attrNameLst>
                                          <p:attrName>style.visibility</p:attrName>
                                        </p:attrNameLst>
                                      </p:cBhvr>
                                      <p:to>
                                        <p:strVal val="visible"/>
                                      </p:to>
                                    </p:set>
                                    <p:animEffect transition="in" filter="wipe(left)">
                                      <p:cBhvr>
                                        <p:cTn id="82" dur="500"/>
                                        <p:tgtEl>
                                          <p:spTgt spid="68204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682055"/>
                                        </p:tgtEl>
                                        <p:attrNameLst>
                                          <p:attrName>style.visibility</p:attrName>
                                        </p:attrNameLst>
                                      </p:cBhvr>
                                      <p:to>
                                        <p:strVal val="visible"/>
                                      </p:to>
                                    </p:set>
                                    <p:animEffect transition="in" filter="wipe(left)">
                                      <p:cBhvr>
                                        <p:cTn id="87" dur="500"/>
                                        <p:tgtEl>
                                          <p:spTgt spid="68205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82075"/>
                                        </p:tgtEl>
                                        <p:attrNameLst>
                                          <p:attrName>style.visibility</p:attrName>
                                        </p:attrNameLst>
                                      </p:cBhvr>
                                      <p:to>
                                        <p:strVal val="visible"/>
                                      </p:to>
                                    </p:set>
                                    <p:animEffect transition="in" filter="wipe(left)">
                                      <p:cBhvr>
                                        <p:cTn id="92" dur="500"/>
                                        <p:tgtEl>
                                          <p:spTgt spid="68207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81995"/>
                                        </p:tgtEl>
                                        <p:attrNameLst>
                                          <p:attrName>style.visibility</p:attrName>
                                        </p:attrNameLst>
                                      </p:cBhvr>
                                      <p:to>
                                        <p:strVal val="visible"/>
                                      </p:to>
                                    </p:set>
                                    <p:animEffect transition="in" filter="wipe(left)">
                                      <p:cBhvr>
                                        <p:cTn id="97" dur="500"/>
                                        <p:tgtEl>
                                          <p:spTgt spid="68199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682052"/>
                                        </p:tgtEl>
                                        <p:attrNameLst>
                                          <p:attrName>style.visibility</p:attrName>
                                        </p:attrNameLst>
                                      </p:cBhvr>
                                      <p:to>
                                        <p:strVal val="visible"/>
                                      </p:to>
                                    </p:set>
                                    <p:animEffect transition="in" filter="wipe(left)">
                                      <p:cBhvr>
                                        <p:cTn id="102" dur="500"/>
                                        <p:tgtEl>
                                          <p:spTgt spid="68205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82054"/>
                                        </p:tgtEl>
                                        <p:attrNameLst>
                                          <p:attrName>style.visibility</p:attrName>
                                        </p:attrNameLst>
                                      </p:cBhvr>
                                      <p:to>
                                        <p:strVal val="visible"/>
                                      </p:to>
                                    </p:set>
                                    <p:animEffect transition="in" filter="wipe(left)">
                                      <p:cBhvr>
                                        <p:cTn id="107" dur="500"/>
                                        <p:tgtEl>
                                          <p:spTgt spid="68205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681996"/>
                                        </p:tgtEl>
                                        <p:attrNameLst>
                                          <p:attrName>style.visibility</p:attrName>
                                        </p:attrNameLst>
                                      </p:cBhvr>
                                      <p:to>
                                        <p:strVal val="visible"/>
                                      </p:to>
                                    </p:set>
                                    <p:animEffect transition="in" filter="wipe(down)">
                                      <p:cBhvr>
                                        <p:cTn id="112" dur="500"/>
                                        <p:tgtEl>
                                          <p:spTgt spid="68199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682051"/>
                                        </p:tgtEl>
                                        <p:attrNameLst>
                                          <p:attrName>style.visibility</p:attrName>
                                        </p:attrNameLst>
                                      </p:cBhvr>
                                      <p:to>
                                        <p:strVal val="visible"/>
                                      </p:to>
                                    </p:set>
                                    <p:animEffect transition="in" filter="wipe(left)">
                                      <p:cBhvr>
                                        <p:cTn id="117" dur="500"/>
                                        <p:tgtEl>
                                          <p:spTgt spid="682051"/>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nodeType="clickEffect">
                                  <p:stCondLst>
                                    <p:cond delay="0"/>
                                  </p:stCondLst>
                                  <p:childTnLst>
                                    <p:set>
                                      <p:cBhvr>
                                        <p:cTn id="121" dur="1" fill="hold">
                                          <p:stCondLst>
                                            <p:cond delay="0"/>
                                          </p:stCondLst>
                                        </p:cTn>
                                        <p:tgtEl>
                                          <p:spTgt spid="682008"/>
                                        </p:tgtEl>
                                        <p:attrNameLst>
                                          <p:attrName>style.visibility</p:attrName>
                                        </p:attrNameLst>
                                      </p:cBhvr>
                                      <p:to>
                                        <p:strVal val="visible"/>
                                      </p:to>
                                    </p:set>
                                    <p:animEffect transition="in" filter="wipe(down)">
                                      <p:cBhvr>
                                        <p:cTn id="122" dur="500"/>
                                        <p:tgtEl>
                                          <p:spTgt spid="682008"/>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82053"/>
                                        </p:tgtEl>
                                        <p:attrNameLst>
                                          <p:attrName>style.visibility</p:attrName>
                                        </p:attrNameLst>
                                      </p:cBhvr>
                                      <p:to>
                                        <p:strVal val="visible"/>
                                      </p:to>
                                    </p:set>
                                    <p:animEffect transition="in" filter="wipe(left)">
                                      <p:cBhvr>
                                        <p:cTn id="127" dur="500"/>
                                        <p:tgtEl>
                                          <p:spTgt spid="682053"/>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81994"/>
                                        </p:tgtEl>
                                        <p:attrNameLst>
                                          <p:attrName>style.visibility</p:attrName>
                                        </p:attrNameLst>
                                      </p:cBhvr>
                                      <p:to>
                                        <p:strVal val="visible"/>
                                      </p:to>
                                    </p:set>
                                    <p:animEffect transition="in" filter="wipe(left)">
                                      <p:cBhvr>
                                        <p:cTn id="132" dur="500"/>
                                        <p:tgtEl>
                                          <p:spTgt spid="68199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nodeType="clickEffect">
                                  <p:stCondLst>
                                    <p:cond delay="0"/>
                                  </p:stCondLst>
                                  <p:childTnLst>
                                    <p:set>
                                      <p:cBhvr>
                                        <p:cTn id="136" dur="1" fill="hold">
                                          <p:stCondLst>
                                            <p:cond delay="0"/>
                                          </p:stCondLst>
                                        </p:cTn>
                                        <p:tgtEl>
                                          <p:spTgt spid="682000"/>
                                        </p:tgtEl>
                                        <p:attrNameLst>
                                          <p:attrName>style.visibility</p:attrName>
                                        </p:attrNameLst>
                                      </p:cBhvr>
                                      <p:to>
                                        <p:strVal val="visible"/>
                                      </p:to>
                                    </p:set>
                                    <p:animEffect transition="in" filter="wipe(down)">
                                      <p:cBhvr>
                                        <p:cTn id="137" dur="500"/>
                                        <p:tgtEl>
                                          <p:spTgt spid="682000"/>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82084"/>
                                        </p:tgtEl>
                                        <p:attrNameLst>
                                          <p:attrName>style.visibility</p:attrName>
                                        </p:attrNameLst>
                                      </p:cBhvr>
                                      <p:to>
                                        <p:strVal val="visible"/>
                                      </p:to>
                                    </p:set>
                                    <p:animEffect transition="in" filter="wipe(left)">
                                      <p:cBhvr>
                                        <p:cTn id="142" dur="500"/>
                                        <p:tgtEl>
                                          <p:spTgt spid="68208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682073"/>
                                        </p:tgtEl>
                                        <p:attrNameLst>
                                          <p:attrName>style.visibility</p:attrName>
                                        </p:attrNameLst>
                                      </p:cBhvr>
                                      <p:to>
                                        <p:strVal val="visible"/>
                                      </p:to>
                                    </p:set>
                                    <p:animEffect transition="in" filter="wipe(left)">
                                      <p:cBhvr>
                                        <p:cTn id="147" dur="500"/>
                                        <p:tgtEl>
                                          <p:spTgt spid="682073"/>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4" fill="hold" nodeType="clickEffect">
                                  <p:stCondLst>
                                    <p:cond delay="0"/>
                                  </p:stCondLst>
                                  <p:childTnLst>
                                    <p:set>
                                      <p:cBhvr>
                                        <p:cTn id="151" dur="1" fill="hold">
                                          <p:stCondLst>
                                            <p:cond delay="0"/>
                                          </p:stCondLst>
                                        </p:cTn>
                                        <p:tgtEl>
                                          <p:spTgt spid="682004"/>
                                        </p:tgtEl>
                                        <p:attrNameLst>
                                          <p:attrName>style.visibility</p:attrName>
                                        </p:attrNameLst>
                                      </p:cBhvr>
                                      <p:to>
                                        <p:strVal val="visible"/>
                                      </p:to>
                                    </p:set>
                                    <p:animEffect transition="in" filter="wipe(down)">
                                      <p:cBhvr>
                                        <p:cTn id="152" dur="500"/>
                                        <p:tgtEl>
                                          <p:spTgt spid="682004"/>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82083"/>
                                        </p:tgtEl>
                                        <p:attrNameLst>
                                          <p:attrName>style.visibility</p:attrName>
                                        </p:attrNameLst>
                                      </p:cBhvr>
                                      <p:to>
                                        <p:strVal val="visible"/>
                                      </p:to>
                                    </p:set>
                                    <p:animEffect transition="in" filter="wipe(left)">
                                      <p:cBhvr>
                                        <p:cTn id="157" dur="500"/>
                                        <p:tgtEl>
                                          <p:spTgt spid="682083"/>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grpId="0" nodeType="clickEffect">
                                  <p:stCondLst>
                                    <p:cond delay="0"/>
                                  </p:stCondLst>
                                  <p:childTnLst>
                                    <p:set>
                                      <p:cBhvr>
                                        <p:cTn id="161" dur="1" fill="hold">
                                          <p:stCondLst>
                                            <p:cond delay="0"/>
                                          </p:stCondLst>
                                        </p:cTn>
                                        <p:tgtEl>
                                          <p:spTgt spid="682074"/>
                                        </p:tgtEl>
                                        <p:attrNameLst>
                                          <p:attrName>style.visibility</p:attrName>
                                        </p:attrNameLst>
                                      </p:cBhvr>
                                      <p:to>
                                        <p:strVal val="visible"/>
                                      </p:to>
                                    </p:set>
                                    <p:animEffect transition="in" filter="wipe(left)">
                                      <p:cBhvr>
                                        <p:cTn id="162" dur="500"/>
                                        <p:tgtEl>
                                          <p:spTgt spid="682074"/>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nodeType="clickEffect">
                                  <p:stCondLst>
                                    <p:cond delay="0"/>
                                  </p:stCondLst>
                                  <p:childTnLst>
                                    <p:set>
                                      <p:cBhvr>
                                        <p:cTn id="166" dur="1" fill="hold">
                                          <p:stCondLst>
                                            <p:cond delay="0"/>
                                          </p:stCondLst>
                                        </p:cTn>
                                        <p:tgtEl>
                                          <p:spTgt spid="682012"/>
                                        </p:tgtEl>
                                        <p:attrNameLst>
                                          <p:attrName>style.visibility</p:attrName>
                                        </p:attrNameLst>
                                      </p:cBhvr>
                                      <p:to>
                                        <p:strVal val="visible"/>
                                      </p:to>
                                    </p:set>
                                    <p:animEffect transition="in" filter="wipe(left)">
                                      <p:cBhvr>
                                        <p:cTn id="167" dur="500"/>
                                        <p:tgtEl>
                                          <p:spTgt spid="682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1986" grpId="0"/>
      <p:bldP spid="681987" grpId="0"/>
      <p:bldP spid="681988" grpId="0"/>
      <p:bldP spid="681989" grpId="0"/>
      <p:bldP spid="681990" grpId="0"/>
      <p:bldP spid="681993" grpId="0"/>
      <p:bldP spid="682033" grpId="0"/>
      <p:bldP spid="682034" grpId="0"/>
      <p:bldP spid="682051" grpId="0"/>
      <p:bldP spid="682052" grpId="0"/>
      <p:bldP spid="682053" grpId="0"/>
      <p:bldP spid="682054" grpId="0"/>
      <p:bldP spid="682073" grpId="0"/>
      <p:bldP spid="682074" grpId="0"/>
      <p:bldP spid="68209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3" name="文本框 368642"/>
          <p:cNvSpPr txBox="1"/>
          <p:nvPr/>
        </p:nvSpPr>
        <p:spPr>
          <a:xfrm>
            <a:off x="755650" y="1124585"/>
            <a:ext cx="7893050" cy="946150"/>
          </a:xfrm>
          <a:prstGeom prst="rect">
            <a:avLst/>
          </a:prstGeom>
          <a:noFill/>
          <a:ln w="9525">
            <a:noFill/>
          </a:ln>
        </p:spPr>
        <p:txBody>
          <a:bodyPr anchor="ctr" anchorCtr="0">
            <a:spAutoFit/>
          </a:bodyPr>
          <a:lstStyle/>
          <a:p>
            <a:r>
              <a:rPr lang="en-US" altLang="zh-CN" sz="2800" b="1" dirty="0">
                <a:solidFill>
                  <a:srgbClr val="CC3300"/>
                </a:solidFill>
                <a:latin typeface="宋体" panose="02010600030101010101" pitchFamily="2" charset="-122"/>
                <a:ea typeface="_x000B__x000C_"/>
              </a:rPr>
              <a:t>    </a:t>
            </a:r>
            <a:r>
              <a:rPr lang="zh-CN" altLang="en-US" sz="2800" b="1" dirty="0">
                <a:solidFill>
                  <a:srgbClr val="FF0000"/>
                </a:solidFill>
                <a:latin typeface="Times New Roman" panose="02020603050405020304" pitchFamily="18" charset="0"/>
                <a:ea typeface="黑体" panose="02010609060101010101" pitchFamily="2" charset="-122"/>
              </a:rPr>
              <a:t>先找出过此点而又在平面内的一条直线作为辅助线，然后再在该直线上确定点的位置。</a:t>
            </a:r>
          </a:p>
        </p:txBody>
      </p:sp>
      <p:sp>
        <p:nvSpPr>
          <p:cNvPr id="368644" name="文本框 368643"/>
          <p:cNvSpPr txBox="1"/>
          <p:nvPr/>
        </p:nvSpPr>
        <p:spPr>
          <a:xfrm>
            <a:off x="533400" y="2360772"/>
            <a:ext cx="8047355" cy="521970"/>
          </a:xfrm>
          <a:prstGeom prst="rect">
            <a:avLst/>
          </a:prstGeom>
          <a:noFill/>
          <a:ln w="9525">
            <a:noFill/>
          </a:ln>
        </p:spPr>
        <p:txBody>
          <a:bodyPr wrap="none" anchor="ctr" anchorCtr="0">
            <a:spAutoFit/>
          </a:bodyPr>
          <a:lstStyle/>
          <a:p>
            <a:pPr algn="l"/>
            <a:r>
              <a:rPr lang="en-US" altLang="zh-CN" sz="2800">
                <a:solidFill>
                  <a:srgbClr val="3333CC"/>
                </a:solidFill>
                <a:sym typeface="+mn-ea"/>
              </a:rPr>
              <a:t>[</a:t>
            </a:r>
            <a:r>
              <a:rPr lang="zh-CN" altLang="en-US" sz="2800" dirty="0">
                <a:solidFill>
                  <a:srgbClr val="3333CC"/>
                </a:solidFill>
                <a:sym typeface="+mn-ea"/>
              </a:rPr>
              <a:t>例</a:t>
            </a:r>
            <a:r>
              <a:rPr lang="en-US" altLang="zh-CN" sz="2800">
                <a:solidFill>
                  <a:srgbClr val="3333CC"/>
                </a:solidFill>
                <a:sym typeface="+mn-ea"/>
              </a:rPr>
              <a:t>3]</a:t>
            </a:r>
            <a:r>
              <a:rPr lang="en-US" altLang="zh-CN" sz="2800">
                <a:solidFill>
                  <a:srgbClr val="000000"/>
                </a:solidFill>
                <a:sym typeface="+mn-ea"/>
              </a:rPr>
              <a:t> </a:t>
            </a:r>
            <a:r>
              <a:rPr lang="zh-CN" altLang="en-US" sz="2800" b="1" dirty="0">
                <a:solidFill>
                  <a:schemeClr val="folHlink"/>
                </a:solidFill>
                <a:latin typeface="Times New Roman" panose="02020603050405020304" pitchFamily="18" charset="0"/>
                <a:ea typeface="隶书" panose="02010509060101010101" pitchFamily="49" charset="-122"/>
              </a:rPr>
              <a:t>已知</a:t>
            </a:r>
            <a:r>
              <a:rPr lang="en-US" altLang="zh-CN" sz="2800" b="1" dirty="0">
                <a:solidFill>
                  <a:schemeClr val="folHlink"/>
                </a:solidFill>
                <a:latin typeface="Times New Roman" panose="02020603050405020304" pitchFamily="18" charset="0"/>
                <a:ea typeface="隶书" panose="02010509060101010101" pitchFamily="49" charset="-122"/>
              </a:rPr>
              <a:t>K</a:t>
            </a:r>
            <a:r>
              <a:rPr lang="zh-CN" altLang="en-US" sz="2800" b="1" dirty="0">
                <a:solidFill>
                  <a:schemeClr val="folHlink"/>
                </a:solidFill>
                <a:latin typeface="Times New Roman" panose="02020603050405020304" pitchFamily="18" charset="0"/>
                <a:ea typeface="隶书" panose="02010509060101010101" pitchFamily="49" charset="-122"/>
              </a:rPr>
              <a:t>点在平面</a:t>
            </a:r>
            <a:r>
              <a:rPr lang="en-US" altLang="zh-CN" sz="2800" b="1" dirty="0">
                <a:solidFill>
                  <a:schemeClr val="folHlink"/>
                </a:solidFill>
                <a:latin typeface="Times New Roman" panose="02020603050405020304" pitchFamily="18" charset="0"/>
                <a:ea typeface="隶书" panose="02010509060101010101" pitchFamily="49" charset="-122"/>
              </a:rPr>
              <a:t>ABC</a:t>
            </a:r>
            <a:r>
              <a:rPr lang="zh-CN" altLang="en-US" sz="2800" b="1" dirty="0">
                <a:solidFill>
                  <a:schemeClr val="folHlink"/>
                </a:solidFill>
                <a:latin typeface="Times New Roman" panose="02020603050405020304" pitchFamily="18" charset="0"/>
                <a:ea typeface="隶书" panose="02010509060101010101" pitchFamily="49" charset="-122"/>
              </a:rPr>
              <a:t>上，求</a:t>
            </a:r>
            <a:r>
              <a:rPr lang="en-US" altLang="zh-CN" sz="2800" b="1" dirty="0">
                <a:solidFill>
                  <a:schemeClr val="folHlink"/>
                </a:solidFill>
                <a:latin typeface="Times New Roman" panose="02020603050405020304" pitchFamily="18" charset="0"/>
                <a:ea typeface="隶书" panose="02010509060101010101" pitchFamily="49" charset="-122"/>
              </a:rPr>
              <a:t>K</a:t>
            </a:r>
            <a:r>
              <a:rPr lang="zh-CN" altLang="en-US" sz="2800" b="1" dirty="0">
                <a:solidFill>
                  <a:schemeClr val="folHlink"/>
                </a:solidFill>
                <a:latin typeface="Times New Roman" panose="02020603050405020304" pitchFamily="18" charset="0"/>
                <a:ea typeface="隶书" panose="02010509060101010101" pitchFamily="49" charset="-122"/>
              </a:rPr>
              <a:t>点的水平投影。</a:t>
            </a:r>
          </a:p>
        </p:txBody>
      </p:sp>
      <p:sp>
        <p:nvSpPr>
          <p:cNvPr id="368645" name="文本框 368644"/>
          <p:cNvSpPr txBox="1"/>
          <p:nvPr/>
        </p:nvSpPr>
        <p:spPr>
          <a:xfrm>
            <a:off x="899478" y="404178"/>
            <a:ext cx="3549650" cy="579437"/>
          </a:xfrm>
          <a:prstGeom prst="rect">
            <a:avLst/>
          </a:prstGeom>
          <a:noFill/>
          <a:ln w="9525">
            <a:noFill/>
          </a:ln>
        </p:spPr>
        <p:txBody>
          <a:bodyPr wrap="none" anchor="ctr" anchorCtr="0">
            <a:spAutoFit/>
          </a:bodyPr>
          <a:lstStyle/>
          <a:p>
            <a:pPr algn="ctr"/>
            <a:r>
              <a:rPr lang="en-US" altLang="zh-CN" sz="3200" b="1" dirty="0">
                <a:solidFill>
                  <a:srgbClr val="CC3300"/>
                </a:solidFill>
                <a:latin typeface="Times New Roman" panose="02020603050405020304" pitchFamily="18" charset="0"/>
                <a:ea typeface="_x000B__x000C_"/>
              </a:rPr>
              <a:t> </a:t>
            </a:r>
            <a:r>
              <a:rPr lang="zh-CN" altLang="en-US" sz="3200" b="1" dirty="0">
                <a:solidFill>
                  <a:schemeClr val="tx1"/>
                </a:solidFill>
                <a:latin typeface="Times New Roman" panose="02020603050405020304" pitchFamily="18" charset="0"/>
                <a:ea typeface="隶书" panose="02010509060101010101" pitchFamily="49" charset="-122"/>
              </a:rPr>
              <a:t>面上取点的方法：</a:t>
            </a:r>
          </a:p>
        </p:txBody>
      </p:sp>
      <p:sp>
        <p:nvSpPr>
          <p:cNvPr id="368646" name="任意多边形 368645"/>
          <p:cNvSpPr/>
          <p:nvPr/>
        </p:nvSpPr>
        <p:spPr>
          <a:xfrm>
            <a:off x="1601788" y="5067300"/>
            <a:ext cx="1147762" cy="271463"/>
          </a:xfrm>
          <a:custGeom>
            <a:avLst/>
            <a:gdLst/>
            <a:ahLst/>
            <a:cxnLst>
              <a:cxn ang="0">
                <a:pos x="0" y="271463"/>
              </a:cxn>
              <a:cxn ang="0">
                <a:pos x="1147762" y="0"/>
              </a:cxn>
            </a:cxnLst>
            <a:rect l="0" t="0" r="0" b="0"/>
            <a:pathLst>
              <a:path w="723" h="171">
                <a:moveTo>
                  <a:pt x="0" y="171"/>
                </a:moveTo>
                <a:lnTo>
                  <a:pt x="723" y="0"/>
                </a:lnTo>
              </a:path>
            </a:pathLst>
          </a:custGeom>
          <a:noFill/>
          <a:ln w="19050" cap="flat" cmpd="sng">
            <a:solidFill>
              <a:srgbClr val="009900"/>
            </a:solidFill>
            <a:prstDash val="solid"/>
            <a:round/>
            <a:headEnd type="none" w="med" len="med"/>
            <a:tailEnd type="none" w="med" len="med"/>
          </a:ln>
        </p:spPr>
        <p:txBody>
          <a:bodyPr/>
          <a:lstStyle/>
          <a:p>
            <a:endParaRPr lang="zh-CN" altLang="en-US"/>
          </a:p>
        </p:txBody>
      </p:sp>
      <p:sp>
        <p:nvSpPr>
          <p:cNvPr id="368647" name="任意多边形 368646"/>
          <p:cNvSpPr/>
          <p:nvPr/>
        </p:nvSpPr>
        <p:spPr>
          <a:xfrm>
            <a:off x="1601788" y="3370263"/>
            <a:ext cx="1149350" cy="998537"/>
          </a:xfrm>
          <a:custGeom>
            <a:avLst/>
            <a:gdLst/>
            <a:ahLst/>
            <a:cxnLst>
              <a:cxn ang="0">
                <a:pos x="0" y="998537"/>
              </a:cxn>
              <a:cxn ang="0">
                <a:pos x="1149350" y="0"/>
              </a:cxn>
            </a:cxnLst>
            <a:rect l="0" t="0" r="0" b="0"/>
            <a:pathLst>
              <a:path w="724" h="629">
                <a:moveTo>
                  <a:pt x="0" y="629"/>
                </a:moveTo>
                <a:lnTo>
                  <a:pt x="724" y="0"/>
                </a:lnTo>
              </a:path>
            </a:pathLst>
          </a:custGeom>
          <a:noFill/>
          <a:ln w="19050" cap="flat" cmpd="sng">
            <a:solidFill>
              <a:srgbClr val="009900"/>
            </a:solidFill>
            <a:prstDash val="solid"/>
            <a:round/>
            <a:headEnd type="none" w="med" len="med"/>
            <a:tailEnd type="none" w="med" len="med"/>
          </a:ln>
        </p:spPr>
        <p:txBody>
          <a:bodyPr/>
          <a:lstStyle/>
          <a:p>
            <a:endParaRPr lang="zh-CN" altLang="en-US"/>
          </a:p>
        </p:txBody>
      </p:sp>
      <p:sp>
        <p:nvSpPr>
          <p:cNvPr id="368648" name="文本框 368647"/>
          <p:cNvSpPr txBox="1"/>
          <p:nvPr/>
        </p:nvSpPr>
        <p:spPr>
          <a:xfrm>
            <a:off x="2746375" y="3048000"/>
            <a:ext cx="412750" cy="457200"/>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d</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368649" name="文本框 368648"/>
          <p:cNvSpPr txBox="1"/>
          <p:nvPr/>
        </p:nvSpPr>
        <p:spPr>
          <a:xfrm>
            <a:off x="2757488" y="4729163"/>
            <a:ext cx="336550" cy="457200"/>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d</a:t>
            </a:r>
          </a:p>
        </p:txBody>
      </p:sp>
      <p:sp>
        <p:nvSpPr>
          <p:cNvPr id="368650" name="文本框 368649"/>
          <p:cNvSpPr txBox="1"/>
          <p:nvPr/>
        </p:nvSpPr>
        <p:spPr>
          <a:xfrm>
            <a:off x="457200" y="6083300"/>
            <a:ext cx="4113213" cy="519113"/>
          </a:xfrm>
          <a:prstGeom prst="rect">
            <a:avLst/>
          </a:prstGeom>
          <a:noFill/>
          <a:ln w="9525">
            <a:noFill/>
          </a:ln>
        </p:spPr>
        <p:txBody>
          <a:bodyPr wrap="none" anchor="ctr" anchorCtr="0">
            <a:spAutoFit/>
          </a:bodyPr>
          <a:lstStyle/>
          <a:p>
            <a:pPr algn="ctr"/>
            <a:r>
              <a:rPr lang="zh-CN" altLang="en-US" sz="2800" b="1" dirty="0">
                <a:solidFill>
                  <a:srgbClr val="3333FF"/>
                </a:solidFill>
                <a:latin typeface="Times New Roman" panose="02020603050405020304" pitchFamily="18" charset="0"/>
                <a:ea typeface="隶书" panose="02010509060101010101" pitchFamily="49" charset="-122"/>
              </a:rPr>
              <a:t>通过在面内作辅助线求解</a:t>
            </a:r>
          </a:p>
        </p:txBody>
      </p:sp>
      <p:sp>
        <p:nvSpPr>
          <p:cNvPr id="368652" name="直接连接符 368651"/>
          <p:cNvSpPr/>
          <p:nvPr/>
        </p:nvSpPr>
        <p:spPr>
          <a:xfrm>
            <a:off x="2751138" y="3352800"/>
            <a:ext cx="0" cy="1743075"/>
          </a:xfrm>
          <a:prstGeom prst="line">
            <a:avLst/>
          </a:prstGeom>
          <a:ln w="12700" cap="flat" cmpd="sng">
            <a:solidFill>
              <a:srgbClr val="009900"/>
            </a:solidFill>
            <a:prstDash val="solid"/>
            <a:round/>
            <a:headEnd type="none" w="med" len="med"/>
            <a:tailEnd type="none" w="med" len="med"/>
          </a:ln>
        </p:spPr>
        <p:txBody>
          <a:bodyPr/>
          <a:lstStyle/>
          <a:p>
            <a:endParaRPr lang="zh-CN" altLang="en-US"/>
          </a:p>
        </p:txBody>
      </p:sp>
      <p:sp>
        <p:nvSpPr>
          <p:cNvPr id="368653" name="直接连接符 368652"/>
          <p:cNvSpPr/>
          <p:nvPr/>
        </p:nvSpPr>
        <p:spPr>
          <a:xfrm>
            <a:off x="2346325" y="3733800"/>
            <a:ext cx="0" cy="1447800"/>
          </a:xfrm>
          <a:prstGeom prst="line">
            <a:avLst/>
          </a:prstGeom>
          <a:ln w="19050" cap="flat" cmpd="sng">
            <a:solidFill>
              <a:srgbClr val="CC00CC"/>
            </a:solidFill>
            <a:prstDash val="solid"/>
            <a:round/>
            <a:headEnd type="none" w="med" len="med"/>
            <a:tailEnd type="none" w="med" len="med"/>
          </a:ln>
        </p:spPr>
        <p:txBody>
          <a:bodyPr/>
          <a:lstStyle/>
          <a:p>
            <a:endParaRPr lang="zh-CN" altLang="en-US"/>
          </a:p>
        </p:txBody>
      </p:sp>
      <p:grpSp>
        <p:nvGrpSpPr>
          <p:cNvPr id="368654" name="组合 368653"/>
          <p:cNvGrpSpPr/>
          <p:nvPr/>
        </p:nvGrpSpPr>
        <p:grpSpPr>
          <a:xfrm>
            <a:off x="2179638" y="5030788"/>
            <a:ext cx="500062" cy="469900"/>
            <a:chOff x="3973" y="3113"/>
            <a:chExt cx="315" cy="296"/>
          </a:xfrm>
        </p:grpSpPr>
        <p:sp>
          <p:nvSpPr>
            <p:cNvPr id="29710" name="文本框 368654"/>
            <p:cNvSpPr txBox="1"/>
            <p:nvPr/>
          </p:nvSpPr>
          <p:spPr>
            <a:xfrm>
              <a:off x="4076" y="3121"/>
              <a:ext cx="212"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_x000B__x000C_"/>
                </a:rPr>
                <a:t>k</a:t>
              </a:r>
              <a:endParaRPr lang="en-US" altLang="zh-CN" dirty="0">
                <a:solidFill>
                  <a:srgbClr val="FF0000"/>
                </a:solidFill>
                <a:latin typeface="Times New Roman" panose="02020603050405020304" pitchFamily="18" charset="0"/>
                <a:ea typeface="宋体" panose="02010600030101010101" pitchFamily="2" charset="-122"/>
              </a:endParaRPr>
            </a:p>
          </p:txBody>
        </p:sp>
        <p:sp>
          <p:nvSpPr>
            <p:cNvPr id="29711" name="矩形 368655"/>
            <p:cNvSpPr/>
            <p:nvPr/>
          </p:nvSpPr>
          <p:spPr>
            <a:xfrm>
              <a:off x="3973" y="3113"/>
              <a:ext cx="213" cy="173"/>
            </a:xfrm>
            <a:prstGeom prst="rect">
              <a:avLst/>
            </a:prstGeom>
            <a:noFill/>
            <a:ln w="9525">
              <a:noFill/>
            </a:ln>
          </p:spPr>
          <p:txBody>
            <a:bodyPr wrap="none" anchor="ctr" anchorCtr="0">
              <a:spAutoFit/>
            </a:bodyPr>
            <a:lstStyle/>
            <a:p>
              <a:pPr algn="ctr"/>
              <a:r>
                <a:rPr lang="en-US" altLang="zh-CN" sz="1200" b="1" dirty="0">
                  <a:solidFill>
                    <a:srgbClr val="FF0000"/>
                  </a:solidFill>
                  <a:latin typeface="Times New Roman" panose="02020603050405020304" pitchFamily="18" charset="0"/>
                  <a:ea typeface="_x000B__x000C_"/>
                </a:rPr>
                <a:t>●</a:t>
              </a:r>
              <a:endParaRPr lang="en-US" altLang="zh-CN" dirty="0">
                <a:solidFill>
                  <a:srgbClr val="FF0000"/>
                </a:solidFill>
                <a:latin typeface="Times New Roman" panose="02020603050405020304" pitchFamily="18" charset="0"/>
                <a:ea typeface="宋体" panose="02010600030101010101" pitchFamily="2" charset="-122"/>
              </a:endParaRPr>
            </a:p>
          </p:txBody>
        </p:sp>
      </p:grpSp>
      <p:grpSp>
        <p:nvGrpSpPr>
          <p:cNvPr id="368657" name="组合 368656"/>
          <p:cNvGrpSpPr/>
          <p:nvPr/>
        </p:nvGrpSpPr>
        <p:grpSpPr>
          <a:xfrm>
            <a:off x="815975" y="2819400"/>
            <a:ext cx="2973388" cy="3200400"/>
            <a:chOff x="3120" y="1883"/>
            <a:chExt cx="1873" cy="2016"/>
          </a:xfrm>
        </p:grpSpPr>
        <p:grpSp>
          <p:nvGrpSpPr>
            <p:cNvPr id="29713" name="组合 368657"/>
            <p:cNvGrpSpPr/>
            <p:nvPr/>
          </p:nvGrpSpPr>
          <p:grpSpPr>
            <a:xfrm>
              <a:off x="3120" y="1883"/>
              <a:ext cx="1873" cy="2016"/>
              <a:chOff x="3120" y="1883"/>
              <a:chExt cx="1873" cy="2016"/>
            </a:xfrm>
          </p:grpSpPr>
          <p:sp>
            <p:nvSpPr>
              <p:cNvPr id="29714" name="直接连接符 368658"/>
              <p:cNvSpPr/>
              <p:nvPr/>
            </p:nvSpPr>
            <p:spPr>
              <a:xfrm>
                <a:off x="4224" y="2123"/>
                <a:ext cx="0" cy="1056"/>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sp>
            <p:nvSpPr>
              <p:cNvPr id="29715" name="直接连接符 368659"/>
              <p:cNvSpPr/>
              <p:nvPr/>
            </p:nvSpPr>
            <p:spPr>
              <a:xfrm>
                <a:off x="3600" y="2843"/>
                <a:ext cx="0" cy="624"/>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sp>
            <p:nvSpPr>
              <p:cNvPr id="29716" name="直接连接符 368660"/>
              <p:cNvSpPr/>
              <p:nvPr/>
            </p:nvSpPr>
            <p:spPr>
              <a:xfrm>
                <a:off x="4754" y="2598"/>
                <a:ext cx="0" cy="1109"/>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grpSp>
            <p:nvGrpSpPr>
              <p:cNvPr id="29717" name="组合 368661"/>
              <p:cNvGrpSpPr/>
              <p:nvPr/>
            </p:nvGrpSpPr>
            <p:grpSpPr>
              <a:xfrm>
                <a:off x="3120" y="1883"/>
                <a:ext cx="1873" cy="2016"/>
                <a:chOff x="3120" y="1883"/>
                <a:chExt cx="1873" cy="2016"/>
              </a:xfrm>
            </p:grpSpPr>
            <p:sp>
              <p:nvSpPr>
                <p:cNvPr id="29718" name="直接连接符 368662"/>
                <p:cNvSpPr/>
                <p:nvPr/>
              </p:nvSpPr>
              <p:spPr>
                <a:xfrm>
                  <a:off x="3338" y="2987"/>
                  <a:ext cx="1645" cy="0"/>
                </a:xfrm>
                <a:prstGeom prst="line">
                  <a:avLst/>
                </a:prstGeom>
                <a:ln w="19050" cap="flat" cmpd="sng">
                  <a:solidFill>
                    <a:srgbClr val="000000"/>
                  </a:solidFill>
                  <a:prstDash val="solid"/>
                  <a:round/>
                  <a:headEnd type="none" w="med" len="med"/>
                  <a:tailEnd type="none" w="med" len="med"/>
                </a:ln>
              </p:spPr>
              <p:txBody>
                <a:bodyPr/>
                <a:lstStyle/>
                <a:p>
                  <a:endParaRPr lang="zh-CN" altLang="en-US"/>
                </a:p>
              </p:txBody>
            </p:sp>
            <p:sp>
              <p:nvSpPr>
                <p:cNvPr id="29719" name="任意多边形 368663"/>
                <p:cNvSpPr/>
                <p:nvPr/>
              </p:nvSpPr>
              <p:spPr>
                <a:xfrm>
                  <a:off x="3600" y="2597"/>
                  <a:ext cx="1144" cy="266"/>
                </a:xfrm>
                <a:custGeom>
                  <a:avLst/>
                  <a:gdLst/>
                  <a:ahLst/>
                  <a:cxnLst>
                    <a:cxn ang="0">
                      <a:pos x="0" y="266"/>
                    </a:cxn>
                    <a:cxn ang="0">
                      <a:pos x="1144" y="0"/>
                    </a:cxn>
                  </a:cxnLst>
                  <a:rect l="0" t="0" r="0" b="0"/>
                  <a:pathLst>
                    <a:path w="1144" h="266">
                      <a:moveTo>
                        <a:pt x="0" y="266"/>
                      </a:moveTo>
                      <a:lnTo>
                        <a:pt x="1144" y="0"/>
                      </a:lnTo>
                    </a:path>
                  </a:pathLst>
                </a:custGeom>
                <a:noFill/>
                <a:ln w="38100" cap="flat" cmpd="sng">
                  <a:solidFill>
                    <a:srgbClr val="FF0000"/>
                  </a:solidFill>
                  <a:prstDash val="solid"/>
                  <a:round/>
                  <a:headEnd type="none" w="med" len="med"/>
                  <a:tailEnd type="none" w="med" len="med"/>
                </a:ln>
              </p:spPr>
              <p:txBody>
                <a:bodyPr/>
                <a:lstStyle/>
                <a:p>
                  <a:endParaRPr lang="zh-CN" altLang="en-US"/>
                </a:p>
              </p:txBody>
            </p:sp>
            <p:sp>
              <p:nvSpPr>
                <p:cNvPr id="29720" name="任意多边形 368664"/>
                <p:cNvSpPr/>
                <p:nvPr/>
              </p:nvSpPr>
              <p:spPr>
                <a:xfrm>
                  <a:off x="3600" y="2123"/>
                  <a:ext cx="624" cy="742"/>
                </a:xfrm>
                <a:custGeom>
                  <a:avLst/>
                  <a:gdLst/>
                  <a:ahLst/>
                  <a:cxnLst>
                    <a:cxn ang="0">
                      <a:pos x="0" y="742"/>
                    </a:cxn>
                    <a:cxn ang="0">
                      <a:pos x="624" y="0"/>
                    </a:cxn>
                  </a:cxnLst>
                  <a:rect l="0" t="0" r="0" b="0"/>
                  <a:pathLst>
                    <a:path w="624" h="742">
                      <a:moveTo>
                        <a:pt x="0" y="742"/>
                      </a:moveTo>
                      <a:lnTo>
                        <a:pt x="624" y="0"/>
                      </a:lnTo>
                    </a:path>
                  </a:pathLst>
                </a:custGeom>
                <a:noFill/>
                <a:ln w="38100" cap="flat" cmpd="sng">
                  <a:solidFill>
                    <a:srgbClr val="FF0000"/>
                  </a:solidFill>
                  <a:prstDash val="solid"/>
                  <a:round/>
                  <a:headEnd type="none" w="med" len="med"/>
                  <a:tailEnd type="none" w="med" len="med"/>
                </a:ln>
              </p:spPr>
              <p:txBody>
                <a:bodyPr/>
                <a:lstStyle/>
                <a:p>
                  <a:endParaRPr lang="zh-CN" altLang="en-US"/>
                </a:p>
              </p:txBody>
            </p:sp>
            <p:sp>
              <p:nvSpPr>
                <p:cNvPr id="29721" name="任意多边形 368665"/>
                <p:cNvSpPr/>
                <p:nvPr/>
              </p:nvSpPr>
              <p:spPr>
                <a:xfrm>
                  <a:off x="4224" y="2123"/>
                  <a:ext cx="534" cy="474"/>
                </a:xfrm>
                <a:custGeom>
                  <a:avLst/>
                  <a:gdLst/>
                  <a:ahLst/>
                  <a:cxnLst>
                    <a:cxn ang="0">
                      <a:pos x="0" y="0"/>
                    </a:cxn>
                    <a:cxn ang="0">
                      <a:pos x="534" y="474"/>
                    </a:cxn>
                  </a:cxnLst>
                  <a:rect l="0" t="0" r="0" b="0"/>
                  <a:pathLst>
                    <a:path w="534" h="474">
                      <a:moveTo>
                        <a:pt x="0" y="0"/>
                      </a:moveTo>
                      <a:lnTo>
                        <a:pt x="534" y="474"/>
                      </a:lnTo>
                    </a:path>
                  </a:pathLst>
                </a:custGeom>
                <a:noFill/>
                <a:ln w="38100" cap="flat" cmpd="sng">
                  <a:solidFill>
                    <a:srgbClr val="FF0000"/>
                  </a:solidFill>
                  <a:prstDash val="solid"/>
                  <a:round/>
                  <a:headEnd type="none" w="med" len="med"/>
                  <a:tailEnd type="none" w="med" len="med"/>
                </a:ln>
              </p:spPr>
              <p:txBody>
                <a:bodyPr/>
                <a:lstStyle/>
                <a:p>
                  <a:endParaRPr lang="zh-CN" altLang="en-US"/>
                </a:p>
              </p:txBody>
            </p:sp>
            <p:sp>
              <p:nvSpPr>
                <p:cNvPr id="29722" name="直接连接符 368666"/>
                <p:cNvSpPr/>
                <p:nvPr/>
              </p:nvSpPr>
              <p:spPr>
                <a:xfrm flipV="1">
                  <a:off x="3600" y="3179"/>
                  <a:ext cx="624" cy="288"/>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29723" name="任意多边形 368667"/>
                <p:cNvSpPr/>
                <p:nvPr/>
              </p:nvSpPr>
              <p:spPr>
                <a:xfrm>
                  <a:off x="4224" y="3179"/>
                  <a:ext cx="534" cy="533"/>
                </a:xfrm>
                <a:custGeom>
                  <a:avLst/>
                  <a:gdLst/>
                  <a:ahLst/>
                  <a:cxnLst>
                    <a:cxn ang="0">
                      <a:pos x="0" y="0"/>
                    </a:cxn>
                    <a:cxn ang="0">
                      <a:pos x="534" y="533"/>
                    </a:cxn>
                  </a:cxnLst>
                  <a:rect l="0" t="0" r="0" b="0"/>
                  <a:pathLst>
                    <a:path w="534" h="533">
                      <a:moveTo>
                        <a:pt x="0" y="0"/>
                      </a:moveTo>
                      <a:lnTo>
                        <a:pt x="534" y="533"/>
                      </a:lnTo>
                    </a:path>
                  </a:pathLst>
                </a:custGeom>
                <a:noFill/>
                <a:ln w="38100" cap="flat" cmpd="sng">
                  <a:solidFill>
                    <a:srgbClr val="FF0000"/>
                  </a:solidFill>
                  <a:prstDash val="solid"/>
                  <a:round/>
                  <a:headEnd type="none" w="med" len="med"/>
                  <a:tailEnd type="none" w="med" len="med"/>
                </a:ln>
              </p:spPr>
              <p:txBody>
                <a:bodyPr/>
                <a:lstStyle/>
                <a:p>
                  <a:endParaRPr lang="zh-CN" altLang="en-US"/>
                </a:p>
              </p:txBody>
            </p:sp>
            <p:sp>
              <p:nvSpPr>
                <p:cNvPr id="29724" name="直接连接符 368668"/>
                <p:cNvSpPr/>
                <p:nvPr/>
              </p:nvSpPr>
              <p:spPr>
                <a:xfrm flipH="1" flipV="1">
                  <a:off x="3600" y="3467"/>
                  <a:ext cx="1152" cy="240"/>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29725" name="文本框 368669"/>
                <p:cNvSpPr txBox="1"/>
                <p:nvPr/>
              </p:nvSpPr>
              <p:spPr>
                <a:xfrm>
                  <a:off x="3406" y="3323"/>
                  <a:ext cx="212"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a</a:t>
                  </a:r>
                </a:p>
              </p:txBody>
            </p:sp>
            <p:sp>
              <p:nvSpPr>
                <p:cNvPr id="29726" name="文本框 368670"/>
                <p:cNvSpPr txBox="1"/>
                <p:nvPr/>
              </p:nvSpPr>
              <p:spPr>
                <a:xfrm>
                  <a:off x="4051" y="2951"/>
                  <a:ext cx="212"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b</a:t>
                  </a:r>
                </a:p>
              </p:txBody>
            </p:sp>
            <p:sp>
              <p:nvSpPr>
                <p:cNvPr id="29727" name="文本框 368671"/>
                <p:cNvSpPr txBox="1"/>
                <p:nvPr/>
              </p:nvSpPr>
              <p:spPr>
                <a:xfrm>
                  <a:off x="4704" y="3611"/>
                  <a:ext cx="201" cy="288"/>
                </a:xfrm>
                <a:prstGeom prst="rect">
                  <a:avLst/>
                </a:prstGeom>
                <a:noFill/>
                <a:ln w="9525">
                  <a:noFill/>
                </a:ln>
              </p:spPr>
              <p:txBody>
                <a:bodyPr wrap="none" anchor="ctr" anchorCtr="0">
                  <a:spAutoFit/>
                </a:bodyPr>
                <a:lstStyle/>
                <a:p>
                  <a:pPr algn="ctr"/>
                  <a:r>
                    <a:rPr lang="en-US" altLang="zh-CN" i="1" dirty="0">
                      <a:solidFill>
                        <a:schemeClr val="bg2"/>
                      </a:solidFill>
                      <a:latin typeface="Dutch801 Rm BT" panose="02020603060505020304" pitchFamily="18" charset="0"/>
                      <a:ea typeface="_x000B__x000C_"/>
                    </a:rPr>
                    <a:t>c</a:t>
                  </a:r>
                  <a:endParaRPr lang="en-US" altLang="zh-CN" dirty="0">
                    <a:solidFill>
                      <a:schemeClr val="bg2"/>
                    </a:solidFill>
                    <a:latin typeface="Times New Roman" panose="02020603050405020304" pitchFamily="18" charset="0"/>
                    <a:ea typeface="宋体" panose="02010600030101010101" pitchFamily="2" charset="-122"/>
                  </a:endParaRPr>
                </a:p>
              </p:txBody>
            </p:sp>
            <p:sp>
              <p:nvSpPr>
                <p:cNvPr id="29728" name="文本框 368672"/>
                <p:cNvSpPr txBox="1"/>
                <p:nvPr/>
              </p:nvSpPr>
              <p:spPr>
                <a:xfrm>
                  <a:off x="3398" y="2699"/>
                  <a:ext cx="260"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a</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29" name="文本框 368673"/>
                <p:cNvSpPr txBox="1"/>
                <p:nvPr/>
              </p:nvSpPr>
              <p:spPr>
                <a:xfrm>
                  <a:off x="4184" y="1883"/>
                  <a:ext cx="247" cy="281"/>
                </a:xfrm>
                <a:prstGeom prst="rect">
                  <a:avLst/>
                </a:prstGeom>
                <a:noFill/>
                <a:ln w="9525">
                  <a:noFill/>
                </a:ln>
              </p:spPr>
              <p:txBody>
                <a:bodyPr wrap="none" anchor="ctr" anchorCtr="0">
                  <a:noAutofit/>
                </a:bodyPr>
                <a:lstStyle/>
                <a:p>
                  <a:pPr algn="ctr"/>
                  <a:r>
                    <a:rPr lang="en-US" altLang="zh-CN" b="1" i="1" dirty="0">
                      <a:solidFill>
                        <a:schemeClr val="tx1"/>
                      </a:solidFill>
                      <a:latin typeface="Times New Roman" panose="02020603050405020304" pitchFamily="18" charset="0"/>
                      <a:ea typeface="_x000B__x000C_"/>
                    </a:rPr>
                    <a:t>b</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30" name="文本框 368674"/>
                <p:cNvSpPr txBox="1"/>
                <p:nvPr/>
              </p:nvSpPr>
              <p:spPr>
                <a:xfrm>
                  <a:off x="4744" y="2459"/>
                  <a:ext cx="249"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c</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31" name="文本框 368675"/>
                <p:cNvSpPr txBox="1"/>
                <p:nvPr/>
              </p:nvSpPr>
              <p:spPr>
                <a:xfrm>
                  <a:off x="3120" y="2880"/>
                  <a:ext cx="197" cy="250"/>
                </a:xfrm>
                <a:prstGeom prst="rect">
                  <a:avLst/>
                </a:prstGeom>
                <a:noFill/>
                <a:ln w="12700">
                  <a:noFill/>
                </a:ln>
              </p:spPr>
              <p:txBody>
                <a:bodyPr wrap="none" anchor="t" anchorCtr="0">
                  <a:spAutoFit/>
                </a:bodyPr>
                <a:lstStyle/>
                <a:p>
                  <a:pPr algn="ctr"/>
                  <a:r>
                    <a:rPr lang="en-US" altLang="zh-CN" sz="2000" b="1" dirty="0">
                      <a:solidFill>
                        <a:schemeClr val="tx1"/>
                      </a:solidFill>
                      <a:latin typeface="隶书" panose="02010509060101010101" pitchFamily="49" charset="-122"/>
                      <a:ea typeface="隶书" panose="02010509060101010101" pitchFamily="49" charset="-122"/>
                    </a:rPr>
                    <a:t>X</a:t>
                  </a:r>
                </a:p>
              </p:txBody>
            </p:sp>
          </p:grpSp>
        </p:grpSp>
        <p:grpSp>
          <p:nvGrpSpPr>
            <p:cNvPr id="29732" name="组合 368676"/>
            <p:cNvGrpSpPr/>
            <p:nvPr/>
          </p:nvGrpSpPr>
          <p:grpSpPr>
            <a:xfrm>
              <a:off x="3975" y="2363"/>
              <a:ext cx="308" cy="324"/>
              <a:chOff x="3975" y="2363"/>
              <a:chExt cx="308" cy="324"/>
            </a:xfrm>
          </p:grpSpPr>
          <p:sp>
            <p:nvSpPr>
              <p:cNvPr id="29733" name="文本框 368677"/>
              <p:cNvSpPr txBox="1"/>
              <p:nvPr/>
            </p:nvSpPr>
            <p:spPr>
              <a:xfrm>
                <a:off x="3975" y="2363"/>
                <a:ext cx="212" cy="173"/>
              </a:xfrm>
              <a:prstGeom prst="rect">
                <a:avLst/>
              </a:prstGeom>
              <a:noFill/>
              <a:ln w="9525">
                <a:noFill/>
              </a:ln>
            </p:spPr>
            <p:txBody>
              <a:bodyPr wrap="none" anchor="ctr" anchorCtr="0">
                <a:spAutoFit/>
              </a:bodyPr>
              <a:lstStyle/>
              <a:p>
                <a:pPr algn="ctr"/>
                <a:r>
                  <a:rPr lang="en-US" altLang="zh-CN" sz="1200" b="1" dirty="0">
                    <a:solidFill>
                      <a:srgbClr val="FF0000"/>
                    </a:solidFill>
                    <a:latin typeface="Times New Roman" panose="02020603050405020304" pitchFamily="18" charset="0"/>
                    <a:ea typeface="_x000B__x000C_"/>
                  </a:rPr>
                  <a:t>●</a:t>
                </a:r>
                <a:endParaRPr lang="en-US" altLang="zh-CN" dirty="0">
                  <a:solidFill>
                    <a:srgbClr val="FF0000"/>
                  </a:solidFill>
                  <a:latin typeface="Times New Roman" panose="02020603050405020304" pitchFamily="18" charset="0"/>
                  <a:ea typeface="宋体" panose="02010600030101010101" pitchFamily="2" charset="-122"/>
                </a:endParaRPr>
              </a:p>
            </p:txBody>
          </p:sp>
          <p:sp>
            <p:nvSpPr>
              <p:cNvPr id="29734" name="文本框 368678"/>
              <p:cNvSpPr txBox="1"/>
              <p:nvPr/>
            </p:nvSpPr>
            <p:spPr>
              <a:xfrm>
                <a:off x="4023" y="2399"/>
                <a:ext cx="260"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_x000B__x000C_"/>
                  </a:rPr>
                  <a:t>k</a:t>
                </a:r>
                <a:r>
                  <a:rPr lang="en-US" altLang="zh-CN" b="1" dirty="0">
                    <a:solidFill>
                      <a:srgbClr val="FF0000"/>
                    </a:solidFill>
                    <a:latin typeface="Times New Roman" panose="02020603050405020304" pitchFamily="18" charset="0"/>
                    <a:ea typeface="_x000B__x000C_"/>
                    <a:sym typeface="Symbol" panose="05050102010706020507" pitchFamily="18" charset="2"/>
                  </a:rPr>
                  <a:t></a:t>
                </a:r>
              </a:p>
            </p:txBody>
          </p:sp>
        </p:grpSp>
      </p:grpSp>
      <p:sp>
        <p:nvSpPr>
          <p:cNvPr id="368680" name="文本框 368679"/>
          <p:cNvSpPr txBox="1"/>
          <p:nvPr/>
        </p:nvSpPr>
        <p:spPr>
          <a:xfrm>
            <a:off x="4876800" y="6096000"/>
            <a:ext cx="3756025" cy="519113"/>
          </a:xfrm>
          <a:prstGeom prst="rect">
            <a:avLst/>
          </a:prstGeom>
          <a:noFill/>
          <a:ln w="9525">
            <a:noFill/>
          </a:ln>
        </p:spPr>
        <p:txBody>
          <a:bodyPr wrap="none" anchor="ctr" anchorCtr="0">
            <a:spAutoFit/>
          </a:bodyPr>
          <a:lstStyle/>
          <a:p>
            <a:pPr algn="ctr"/>
            <a:r>
              <a:rPr lang="zh-CN" altLang="en-US" sz="2800" b="1" dirty="0">
                <a:solidFill>
                  <a:srgbClr val="3333FF"/>
                </a:solidFill>
                <a:latin typeface="Times New Roman" panose="02020603050405020304" pitchFamily="18" charset="0"/>
                <a:ea typeface="隶书" panose="02010509060101010101" pitchFamily="49" charset="-122"/>
              </a:rPr>
              <a:t>利用平面的积聚性求解</a:t>
            </a:r>
          </a:p>
        </p:txBody>
      </p:sp>
      <p:sp>
        <p:nvSpPr>
          <p:cNvPr id="368681" name="直接连接符 368680"/>
          <p:cNvSpPr/>
          <p:nvPr/>
        </p:nvSpPr>
        <p:spPr>
          <a:xfrm>
            <a:off x="6934200" y="3856038"/>
            <a:ext cx="0" cy="1544637"/>
          </a:xfrm>
          <a:prstGeom prst="line">
            <a:avLst/>
          </a:prstGeom>
          <a:ln w="19050" cap="flat" cmpd="sng">
            <a:solidFill>
              <a:srgbClr val="CC00CC"/>
            </a:solidFill>
            <a:prstDash val="solid"/>
            <a:round/>
            <a:headEnd type="none" w="med" len="med"/>
            <a:tailEnd type="none" w="med" len="med"/>
          </a:ln>
        </p:spPr>
        <p:txBody>
          <a:bodyPr/>
          <a:lstStyle/>
          <a:p>
            <a:endParaRPr lang="zh-CN" altLang="en-US"/>
          </a:p>
        </p:txBody>
      </p:sp>
      <p:grpSp>
        <p:nvGrpSpPr>
          <p:cNvPr id="368682" name="组合 368681"/>
          <p:cNvGrpSpPr/>
          <p:nvPr/>
        </p:nvGrpSpPr>
        <p:grpSpPr>
          <a:xfrm>
            <a:off x="5326063" y="2838450"/>
            <a:ext cx="2998787" cy="3200400"/>
            <a:chOff x="720" y="1895"/>
            <a:chExt cx="1889" cy="2016"/>
          </a:xfrm>
        </p:grpSpPr>
        <p:sp>
          <p:nvSpPr>
            <p:cNvPr id="29738" name="文本框 368682"/>
            <p:cNvSpPr txBox="1"/>
            <p:nvPr/>
          </p:nvSpPr>
          <p:spPr>
            <a:xfrm>
              <a:off x="1842" y="3335"/>
              <a:ext cx="212"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b</a:t>
              </a:r>
            </a:p>
          </p:txBody>
        </p:sp>
        <p:sp>
          <p:nvSpPr>
            <p:cNvPr id="29739" name="任意多边形 368683"/>
            <p:cNvSpPr/>
            <p:nvPr/>
          </p:nvSpPr>
          <p:spPr>
            <a:xfrm>
              <a:off x="1151" y="2615"/>
              <a:ext cx="1249" cy="234"/>
            </a:xfrm>
            <a:custGeom>
              <a:avLst/>
              <a:gdLst/>
              <a:ahLst/>
              <a:cxnLst>
                <a:cxn ang="0">
                  <a:pos x="0" y="234"/>
                </a:cxn>
                <a:cxn ang="0">
                  <a:pos x="1249" y="0"/>
                </a:cxn>
              </a:cxnLst>
              <a:rect l="0" t="0" r="0" b="0"/>
              <a:pathLst>
                <a:path w="1249" h="234">
                  <a:moveTo>
                    <a:pt x="0" y="234"/>
                  </a:moveTo>
                  <a:lnTo>
                    <a:pt x="1249" y="0"/>
                  </a:lnTo>
                </a:path>
              </a:pathLst>
            </a:custGeom>
            <a:noFill/>
            <a:ln w="38100" cap="flat" cmpd="sng">
              <a:solidFill>
                <a:srgbClr val="3333FF"/>
              </a:solidFill>
              <a:prstDash val="solid"/>
              <a:round/>
              <a:headEnd type="none" w="med" len="med"/>
              <a:tailEnd type="none" w="med" len="med"/>
            </a:ln>
          </p:spPr>
          <p:txBody>
            <a:bodyPr/>
            <a:lstStyle/>
            <a:p>
              <a:endParaRPr lang="zh-CN" altLang="en-US"/>
            </a:p>
          </p:txBody>
        </p:sp>
        <p:sp>
          <p:nvSpPr>
            <p:cNvPr id="29740" name="直接连接符 368684"/>
            <p:cNvSpPr/>
            <p:nvPr/>
          </p:nvSpPr>
          <p:spPr>
            <a:xfrm flipV="1">
              <a:off x="1143" y="2087"/>
              <a:ext cx="729" cy="756"/>
            </a:xfrm>
            <a:prstGeom prst="line">
              <a:avLst/>
            </a:prstGeom>
            <a:ln w="38100" cap="flat" cmpd="sng">
              <a:solidFill>
                <a:srgbClr val="3333FF"/>
              </a:solidFill>
              <a:prstDash val="solid"/>
              <a:round/>
              <a:headEnd type="none" w="med" len="med"/>
              <a:tailEnd type="none" w="med" len="med"/>
            </a:ln>
          </p:spPr>
          <p:txBody>
            <a:bodyPr/>
            <a:lstStyle/>
            <a:p>
              <a:endParaRPr lang="zh-CN" altLang="en-US"/>
            </a:p>
          </p:txBody>
        </p:sp>
        <p:sp>
          <p:nvSpPr>
            <p:cNvPr id="29741" name="任意多边形 368685"/>
            <p:cNvSpPr/>
            <p:nvPr/>
          </p:nvSpPr>
          <p:spPr>
            <a:xfrm>
              <a:off x="1872" y="2087"/>
              <a:ext cx="532" cy="522"/>
            </a:xfrm>
            <a:custGeom>
              <a:avLst/>
              <a:gdLst/>
              <a:ahLst/>
              <a:cxnLst>
                <a:cxn ang="0">
                  <a:pos x="0" y="0"/>
                </a:cxn>
                <a:cxn ang="0">
                  <a:pos x="532" y="522"/>
                </a:cxn>
              </a:cxnLst>
              <a:rect l="0" t="0" r="0" b="0"/>
              <a:pathLst>
                <a:path w="532" h="522">
                  <a:moveTo>
                    <a:pt x="0" y="0"/>
                  </a:moveTo>
                  <a:lnTo>
                    <a:pt x="532" y="522"/>
                  </a:lnTo>
                </a:path>
              </a:pathLst>
            </a:custGeom>
            <a:noFill/>
            <a:ln w="38100" cap="flat" cmpd="sng">
              <a:solidFill>
                <a:srgbClr val="3333FF"/>
              </a:solidFill>
              <a:prstDash val="solid"/>
              <a:round/>
              <a:headEnd type="none" w="med" len="med"/>
              <a:tailEnd type="none" w="med" len="med"/>
            </a:ln>
          </p:spPr>
          <p:txBody>
            <a:bodyPr/>
            <a:lstStyle/>
            <a:p>
              <a:endParaRPr lang="zh-CN" altLang="en-US"/>
            </a:p>
          </p:txBody>
        </p:sp>
        <p:sp>
          <p:nvSpPr>
            <p:cNvPr id="29742" name="直接连接符 368686"/>
            <p:cNvSpPr/>
            <p:nvPr/>
          </p:nvSpPr>
          <p:spPr>
            <a:xfrm>
              <a:off x="2400" y="2615"/>
              <a:ext cx="0" cy="1152"/>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sp>
          <p:nvSpPr>
            <p:cNvPr id="29743" name="任意多边形 368687"/>
            <p:cNvSpPr/>
            <p:nvPr/>
          </p:nvSpPr>
          <p:spPr>
            <a:xfrm>
              <a:off x="1143" y="3253"/>
              <a:ext cx="1257" cy="514"/>
            </a:xfrm>
            <a:custGeom>
              <a:avLst/>
              <a:gdLst/>
              <a:ahLst/>
              <a:cxnLst>
                <a:cxn ang="0">
                  <a:pos x="0" y="0"/>
                </a:cxn>
                <a:cxn ang="0">
                  <a:pos x="1257" y="514"/>
                </a:cxn>
              </a:cxnLst>
              <a:rect l="0" t="0" r="0" b="0"/>
              <a:pathLst>
                <a:path w="1257" h="514">
                  <a:moveTo>
                    <a:pt x="0" y="0"/>
                  </a:moveTo>
                  <a:lnTo>
                    <a:pt x="1257" y="514"/>
                  </a:lnTo>
                </a:path>
              </a:pathLst>
            </a:custGeom>
            <a:noFill/>
            <a:ln w="38100" cap="flat" cmpd="sng">
              <a:solidFill>
                <a:srgbClr val="3333FF"/>
              </a:solidFill>
              <a:prstDash val="solid"/>
              <a:round/>
              <a:headEnd type="none" w="med" len="med"/>
              <a:tailEnd type="none" w="med" len="med"/>
            </a:ln>
          </p:spPr>
          <p:txBody>
            <a:bodyPr/>
            <a:lstStyle/>
            <a:p>
              <a:endParaRPr lang="zh-CN" altLang="en-US"/>
            </a:p>
          </p:txBody>
        </p:sp>
        <p:sp>
          <p:nvSpPr>
            <p:cNvPr id="29744" name="文本框 368688"/>
            <p:cNvSpPr txBox="1"/>
            <p:nvPr/>
          </p:nvSpPr>
          <p:spPr>
            <a:xfrm>
              <a:off x="934" y="3095"/>
              <a:ext cx="212"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a</a:t>
              </a:r>
            </a:p>
          </p:txBody>
        </p:sp>
        <p:sp>
          <p:nvSpPr>
            <p:cNvPr id="29745" name="文本框 368689"/>
            <p:cNvSpPr txBox="1"/>
            <p:nvPr/>
          </p:nvSpPr>
          <p:spPr>
            <a:xfrm>
              <a:off x="2391" y="3623"/>
              <a:ext cx="201" cy="288"/>
            </a:xfrm>
            <a:prstGeom prst="rect">
              <a:avLst/>
            </a:prstGeom>
            <a:noFill/>
            <a:ln w="9525">
              <a:noFill/>
            </a:ln>
          </p:spPr>
          <p:txBody>
            <a:bodyPr wrap="none" anchor="ctr" anchorCtr="0">
              <a:spAutoFit/>
            </a:bodyPr>
            <a:lstStyle/>
            <a:p>
              <a:pPr algn="ctr">
                <a:spcBef>
                  <a:spcPct val="50000"/>
                </a:spcBef>
              </a:pPr>
              <a:r>
                <a:rPr lang="en-US" altLang="zh-CN" b="1" i="1" dirty="0">
                  <a:solidFill>
                    <a:schemeClr val="tx1"/>
                  </a:solidFill>
                  <a:latin typeface="Times New Roman" panose="02020603050405020304" pitchFamily="18" charset="0"/>
                  <a:ea typeface="_x000B__x000C_"/>
                </a:rPr>
                <a:t>c</a:t>
              </a:r>
            </a:p>
          </p:txBody>
        </p:sp>
        <p:sp>
          <p:nvSpPr>
            <p:cNvPr id="29746" name="文本框 368690"/>
            <p:cNvSpPr txBox="1"/>
            <p:nvPr/>
          </p:nvSpPr>
          <p:spPr>
            <a:xfrm>
              <a:off x="938" y="2663"/>
              <a:ext cx="260"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a</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47" name="文本框 368691"/>
            <p:cNvSpPr txBox="1"/>
            <p:nvPr/>
          </p:nvSpPr>
          <p:spPr>
            <a:xfrm>
              <a:off x="1472" y="2375"/>
              <a:ext cx="260" cy="288"/>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_x000B__x000C_"/>
                </a:rPr>
                <a:t>k</a:t>
              </a:r>
              <a:r>
                <a:rPr lang="en-US" altLang="zh-CN" b="1" dirty="0">
                  <a:solidFill>
                    <a:srgbClr val="FF0000"/>
                  </a:solidFill>
                  <a:latin typeface="Times New Roman" panose="02020603050405020304" pitchFamily="18" charset="0"/>
                  <a:ea typeface="_x000B__x000C_"/>
                  <a:sym typeface="Symbol" panose="05050102010706020507" pitchFamily="18" charset="2"/>
                </a:rPr>
                <a:t></a:t>
              </a:r>
            </a:p>
          </p:txBody>
        </p:sp>
        <p:sp>
          <p:nvSpPr>
            <p:cNvPr id="29748" name="文本框 368692"/>
            <p:cNvSpPr txBox="1"/>
            <p:nvPr/>
          </p:nvSpPr>
          <p:spPr>
            <a:xfrm>
              <a:off x="1880" y="1895"/>
              <a:ext cx="260"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b</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49" name="矩形 368693"/>
            <p:cNvSpPr/>
            <p:nvPr/>
          </p:nvSpPr>
          <p:spPr>
            <a:xfrm>
              <a:off x="1622" y="2423"/>
              <a:ext cx="213" cy="173"/>
            </a:xfrm>
            <a:prstGeom prst="rect">
              <a:avLst/>
            </a:prstGeom>
            <a:noFill/>
            <a:ln w="9525">
              <a:noFill/>
            </a:ln>
          </p:spPr>
          <p:txBody>
            <a:bodyPr wrap="none" anchor="ctr" anchorCtr="0">
              <a:spAutoFit/>
            </a:bodyPr>
            <a:lstStyle/>
            <a:p>
              <a:pPr algn="ctr"/>
              <a:r>
                <a:rPr lang="en-US" altLang="zh-CN" sz="1200" b="1" dirty="0">
                  <a:solidFill>
                    <a:srgbClr val="FF0000"/>
                  </a:solidFill>
                  <a:latin typeface="Times New Roman" panose="02020603050405020304" pitchFamily="18" charset="0"/>
                  <a:ea typeface="_x000B__x000C_"/>
                </a:rPr>
                <a:t>●</a:t>
              </a:r>
              <a:endParaRPr lang="en-US" altLang="zh-CN" dirty="0">
                <a:solidFill>
                  <a:srgbClr val="FF0000"/>
                </a:solidFill>
                <a:latin typeface="Times New Roman" panose="02020603050405020304" pitchFamily="18" charset="0"/>
                <a:ea typeface="宋体" panose="02010600030101010101" pitchFamily="2" charset="-122"/>
              </a:endParaRPr>
            </a:p>
          </p:txBody>
        </p:sp>
        <p:sp>
          <p:nvSpPr>
            <p:cNvPr id="29750" name="直接连接符 368694"/>
            <p:cNvSpPr/>
            <p:nvPr/>
          </p:nvSpPr>
          <p:spPr>
            <a:xfrm>
              <a:off x="923" y="2999"/>
              <a:ext cx="1659" cy="0"/>
            </a:xfrm>
            <a:prstGeom prst="line">
              <a:avLst/>
            </a:prstGeom>
            <a:ln w="19050" cap="flat" cmpd="sng">
              <a:solidFill>
                <a:srgbClr val="000000"/>
              </a:solidFill>
              <a:prstDash val="solid"/>
              <a:round/>
              <a:headEnd type="none" w="med" len="med"/>
              <a:tailEnd type="none" w="med" len="med"/>
            </a:ln>
          </p:spPr>
          <p:txBody>
            <a:bodyPr/>
            <a:lstStyle/>
            <a:p>
              <a:endParaRPr lang="zh-CN" altLang="en-US"/>
            </a:p>
          </p:txBody>
        </p:sp>
        <p:sp>
          <p:nvSpPr>
            <p:cNvPr id="29751" name="直接连接符 368695"/>
            <p:cNvSpPr/>
            <p:nvPr/>
          </p:nvSpPr>
          <p:spPr>
            <a:xfrm>
              <a:off x="1151" y="2843"/>
              <a:ext cx="0" cy="413"/>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sp>
          <p:nvSpPr>
            <p:cNvPr id="29752" name="直接连接符 368696"/>
            <p:cNvSpPr/>
            <p:nvPr/>
          </p:nvSpPr>
          <p:spPr>
            <a:xfrm>
              <a:off x="1872" y="2087"/>
              <a:ext cx="0" cy="1457"/>
            </a:xfrm>
            <a:prstGeom prst="line">
              <a:avLst/>
            </a:prstGeom>
            <a:ln w="12700" cap="flat" cmpd="sng">
              <a:solidFill>
                <a:schemeClr val="tx1"/>
              </a:solidFill>
              <a:prstDash val="solid"/>
              <a:round/>
              <a:headEnd type="none" w="med" len="med"/>
              <a:tailEnd type="none" w="med" len="med"/>
            </a:ln>
          </p:spPr>
          <p:txBody>
            <a:bodyPr/>
            <a:lstStyle/>
            <a:p>
              <a:endParaRPr lang="zh-CN" altLang="en-US"/>
            </a:p>
          </p:txBody>
        </p:sp>
        <p:sp>
          <p:nvSpPr>
            <p:cNvPr id="29753" name="文本框 368697"/>
            <p:cNvSpPr txBox="1"/>
            <p:nvPr/>
          </p:nvSpPr>
          <p:spPr>
            <a:xfrm>
              <a:off x="2360" y="2375"/>
              <a:ext cx="249" cy="288"/>
            </a:xfrm>
            <a:prstGeom prst="rect">
              <a:avLst/>
            </a:prstGeom>
            <a:noFill/>
            <a:ln w="9525">
              <a:noFill/>
            </a:ln>
          </p:spPr>
          <p:txBody>
            <a:bodyPr wrap="none" anchor="ctr" anchorCtr="0">
              <a:spAutoFit/>
            </a:bodyPr>
            <a:lstStyle/>
            <a:p>
              <a:pPr algn="ctr"/>
              <a:r>
                <a:rPr lang="en-US" altLang="zh-CN" b="1" i="1" dirty="0">
                  <a:solidFill>
                    <a:schemeClr val="tx1"/>
                  </a:solidFill>
                  <a:latin typeface="Times New Roman" panose="02020603050405020304" pitchFamily="18" charset="0"/>
                  <a:ea typeface="_x000B__x000C_"/>
                </a:rPr>
                <a:t>c</a:t>
              </a:r>
              <a:r>
                <a:rPr lang="en-US" altLang="zh-CN" b="1" dirty="0">
                  <a:solidFill>
                    <a:schemeClr val="tx1"/>
                  </a:solidFill>
                  <a:latin typeface="Times New Roman" panose="02020603050405020304" pitchFamily="18" charset="0"/>
                  <a:ea typeface="_x000B__x000C_"/>
                  <a:sym typeface="Symbol" panose="05050102010706020507" pitchFamily="18" charset="2"/>
                </a:rPr>
                <a:t></a:t>
              </a:r>
            </a:p>
          </p:txBody>
        </p:sp>
        <p:sp>
          <p:nvSpPr>
            <p:cNvPr id="29754" name="文本框 368698"/>
            <p:cNvSpPr txBox="1"/>
            <p:nvPr/>
          </p:nvSpPr>
          <p:spPr>
            <a:xfrm>
              <a:off x="720" y="2832"/>
              <a:ext cx="197" cy="250"/>
            </a:xfrm>
            <a:prstGeom prst="rect">
              <a:avLst/>
            </a:prstGeom>
            <a:noFill/>
            <a:ln w="12700">
              <a:noFill/>
            </a:ln>
          </p:spPr>
          <p:txBody>
            <a:bodyPr wrap="none" anchor="t" anchorCtr="0">
              <a:spAutoFit/>
            </a:bodyPr>
            <a:lstStyle/>
            <a:p>
              <a:pPr algn="ctr"/>
              <a:r>
                <a:rPr lang="en-US" altLang="zh-CN" sz="2000" b="1" dirty="0">
                  <a:solidFill>
                    <a:schemeClr val="tx1"/>
                  </a:solidFill>
                  <a:latin typeface="隶书" panose="02010509060101010101" pitchFamily="49" charset="-122"/>
                  <a:ea typeface="隶书" panose="02010509060101010101" pitchFamily="49" charset="-122"/>
                </a:rPr>
                <a:t>X</a:t>
              </a:r>
            </a:p>
          </p:txBody>
        </p:sp>
      </p:grpSp>
      <p:grpSp>
        <p:nvGrpSpPr>
          <p:cNvPr id="368700" name="组合 368699"/>
          <p:cNvGrpSpPr/>
          <p:nvPr/>
        </p:nvGrpSpPr>
        <p:grpSpPr>
          <a:xfrm>
            <a:off x="6610350" y="5240338"/>
            <a:ext cx="482600" cy="503237"/>
            <a:chOff x="4050" y="3487"/>
            <a:chExt cx="253" cy="205"/>
          </a:xfrm>
        </p:grpSpPr>
        <p:sp>
          <p:nvSpPr>
            <p:cNvPr id="29756" name="文本框 368700"/>
            <p:cNvSpPr txBox="1"/>
            <p:nvPr/>
          </p:nvSpPr>
          <p:spPr>
            <a:xfrm>
              <a:off x="4050" y="3506"/>
              <a:ext cx="176" cy="186"/>
            </a:xfrm>
            <a:prstGeom prst="rect">
              <a:avLst/>
            </a:prstGeom>
            <a:noFill/>
            <a:ln w="9525">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_x000B__x000C_"/>
                </a:rPr>
                <a:t>k</a:t>
              </a:r>
              <a:endParaRPr lang="en-US" altLang="zh-CN" dirty="0">
                <a:solidFill>
                  <a:srgbClr val="FF0000"/>
                </a:solidFill>
                <a:latin typeface="Times New Roman" panose="02020603050405020304" pitchFamily="18" charset="0"/>
                <a:ea typeface="宋体" panose="02010600030101010101" pitchFamily="2" charset="-122"/>
              </a:endParaRPr>
            </a:p>
          </p:txBody>
        </p:sp>
        <p:sp>
          <p:nvSpPr>
            <p:cNvPr id="29757" name="矩形 368701"/>
            <p:cNvSpPr/>
            <p:nvPr/>
          </p:nvSpPr>
          <p:spPr>
            <a:xfrm>
              <a:off x="4126" y="3487"/>
              <a:ext cx="177" cy="112"/>
            </a:xfrm>
            <a:prstGeom prst="rect">
              <a:avLst/>
            </a:prstGeom>
            <a:noFill/>
            <a:ln w="9525">
              <a:noFill/>
            </a:ln>
          </p:spPr>
          <p:txBody>
            <a:bodyPr wrap="none" anchor="ctr" anchorCtr="0">
              <a:spAutoFit/>
            </a:bodyPr>
            <a:lstStyle/>
            <a:p>
              <a:pPr algn="ctr"/>
              <a:r>
                <a:rPr lang="en-US" altLang="zh-CN" sz="1200" b="1" dirty="0">
                  <a:solidFill>
                    <a:srgbClr val="FF0000"/>
                  </a:solidFill>
                  <a:latin typeface="Times New Roman" panose="02020603050405020304" pitchFamily="18" charset="0"/>
                  <a:ea typeface="_x000B__x000C_"/>
                </a:rPr>
                <a:t>●</a:t>
              </a:r>
              <a:endParaRPr lang="en-US" altLang="zh-CN" dirty="0">
                <a:solidFill>
                  <a:srgbClr val="FF0000"/>
                </a:solidFill>
                <a:latin typeface="Times New Roman" panose="02020603050405020304" pitchFamily="18"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368645">
                                            <p:txEl>
                                              <p:pRg st="0" end="0"/>
                                            </p:txEl>
                                          </p:spTgt>
                                        </p:tgtEl>
                                        <p:attrNameLst>
                                          <p:attrName>style.visibility</p:attrName>
                                        </p:attrNameLst>
                                      </p:cBhvr>
                                      <p:to>
                                        <p:strVal val="visible"/>
                                      </p:to>
                                    </p:set>
                                    <p:animEffect transition="in" filter="wipe(up)">
                                      <p:cBhvr>
                                        <p:cTn id="7" dur="75"/>
                                        <p:tgtEl>
                                          <p:spTgt spid="3686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43"/>
                                        </p:tgtEl>
                                        <p:attrNameLst>
                                          <p:attrName>style.visibility</p:attrName>
                                        </p:attrNameLst>
                                      </p:cBhvr>
                                      <p:to>
                                        <p:strVal val="visible"/>
                                      </p:to>
                                    </p:set>
                                    <p:animEffect transition="in" filter="blinds(horizontal)">
                                      <p:cBhvr>
                                        <p:cTn id="12" dur="500"/>
                                        <p:tgtEl>
                                          <p:spTgt spid="368643"/>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iterate type="lt">
                                    <p:tmPct val="100000"/>
                                  </p:iterate>
                                  <p:childTnLst>
                                    <p:set>
                                      <p:cBhvr>
                                        <p:cTn id="16" dur="1" fill="hold">
                                          <p:stCondLst>
                                            <p:cond delay="0"/>
                                          </p:stCondLst>
                                        </p:cTn>
                                        <p:tgtEl>
                                          <p:spTgt spid="368644"/>
                                        </p:tgtEl>
                                        <p:attrNameLst>
                                          <p:attrName>style.visibility</p:attrName>
                                        </p:attrNameLst>
                                      </p:cBhvr>
                                      <p:to>
                                        <p:strVal val="visible"/>
                                      </p:to>
                                    </p:set>
                                    <p:anim calcmode="lin" valueType="num">
                                      <p:cBhvr>
                                        <p:cTn id="17" dur="75" fill="hold"/>
                                        <p:tgtEl>
                                          <p:spTgt spid="368644"/>
                                        </p:tgtEl>
                                        <p:attrNameLst>
                                          <p:attrName>ppt_x</p:attrName>
                                        </p:attrNameLst>
                                      </p:cBhvr>
                                      <p:tavLst>
                                        <p:tav tm="0">
                                          <p:val>
                                            <p:strVal val="#ppt_x-#ppt_w/2"/>
                                          </p:val>
                                        </p:tav>
                                        <p:tav tm="100000">
                                          <p:val>
                                            <p:strVal val="#ppt_x"/>
                                          </p:val>
                                        </p:tav>
                                      </p:tavLst>
                                    </p:anim>
                                    <p:anim calcmode="lin" valueType="num">
                                      <p:cBhvr>
                                        <p:cTn id="18" dur="75" fill="hold"/>
                                        <p:tgtEl>
                                          <p:spTgt spid="368644"/>
                                        </p:tgtEl>
                                        <p:attrNameLst>
                                          <p:attrName>ppt_y</p:attrName>
                                        </p:attrNameLst>
                                      </p:cBhvr>
                                      <p:tavLst>
                                        <p:tav tm="0">
                                          <p:val>
                                            <p:strVal val="#ppt_y"/>
                                          </p:val>
                                        </p:tav>
                                        <p:tav tm="100000">
                                          <p:val>
                                            <p:strVal val="#ppt_y"/>
                                          </p:val>
                                        </p:tav>
                                      </p:tavLst>
                                    </p:anim>
                                    <p:anim calcmode="lin" valueType="num">
                                      <p:cBhvr>
                                        <p:cTn id="19" dur="75" fill="hold"/>
                                        <p:tgtEl>
                                          <p:spTgt spid="368644"/>
                                        </p:tgtEl>
                                        <p:attrNameLst>
                                          <p:attrName>ppt_w</p:attrName>
                                        </p:attrNameLst>
                                      </p:cBhvr>
                                      <p:tavLst>
                                        <p:tav tm="0">
                                          <p:val>
                                            <p:fltVal val="0"/>
                                          </p:val>
                                        </p:tav>
                                        <p:tav tm="100000">
                                          <p:val>
                                            <p:strVal val="#ppt_w"/>
                                          </p:val>
                                        </p:tav>
                                      </p:tavLst>
                                    </p:anim>
                                    <p:anim calcmode="lin" valueType="num">
                                      <p:cBhvr>
                                        <p:cTn id="20" dur="75" fill="hold"/>
                                        <p:tgtEl>
                                          <p:spTgt spid="36864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68657"/>
                                        </p:tgtEl>
                                        <p:attrNameLst>
                                          <p:attrName>style.visibility</p:attrName>
                                        </p:attrNameLst>
                                      </p:cBhvr>
                                      <p:to>
                                        <p:strVal val="visible"/>
                                      </p:to>
                                    </p:set>
                                    <p:animEffect transition="in" filter="blinds(horizontal)">
                                      <p:cBhvr>
                                        <p:cTn id="25" dur="500"/>
                                        <p:tgtEl>
                                          <p:spTgt spid="36865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68647"/>
                                        </p:tgtEl>
                                        <p:attrNameLst>
                                          <p:attrName>style.visibility</p:attrName>
                                        </p:attrNameLst>
                                      </p:cBhvr>
                                      <p:to>
                                        <p:strVal val="visible"/>
                                      </p:to>
                                    </p:set>
                                    <p:animEffect transition="in" filter="wipe(down)">
                                      <p:cBhvr>
                                        <p:cTn id="30" dur="500"/>
                                        <p:tgtEl>
                                          <p:spTgt spid="36864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iterate type="lt">
                                    <p:tmPct val="100000"/>
                                  </p:iterate>
                                  <p:childTnLst>
                                    <p:set>
                                      <p:cBhvr>
                                        <p:cTn id="34" dur="1" fill="hold">
                                          <p:stCondLst>
                                            <p:cond delay="0"/>
                                          </p:stCondLst>
                                        </p:cTn>
                                        <p:tgtEl>
                                          <p:spTgt spid="368648">
                                            <p:txEl>
                                              <p:pRg st="0" end="0"/>
                                            </p:txEl>
                                          </p:spTgt>
                                        </p:tgtEl>
                                        <p:attrNameLst>
                                          <p:attrName>style.visibility</p:attrName>
                                        </p:attrNameLst>
                                      </p:cBhvr>
                                      <p:to>
                                        <p:strVal val="visible"/>
                                      </p:to>
                                    </p:set>
                                    <p:animEffect transition="in" filter="wipe(up)">
                                      <p:cBhvr>
                                        <p:cTn id="35" dur="75"/>
                                        <p:tgtEl>
                                          <p:spTgt spid="36864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68652"/>
                                        </p:tgtEl>
                                        <p:attrNameLst>
                                          <p:attrName>style.visibility</p:attrName>
                                        </p:attrNameLst>
                                      </p:cBhvr>
                                      <p:to>
                                        <p:strVal val="visible"/>
                                      </p:to>
                                    </p:set>
                                    <p:animEffect transition="in" filter="wipe(up)">
                                      <p:cBhvr>
                                        <p:cTn id="40" dur="500"/>
                                        <p:tgtEl>
                                          <p:spTgt spid="368652"/>
                                        </p:tgtEl>
                                      </p:cBhvr>
                                    </p:animEffec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36864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68646"/>
                                        </p:tgtEl>
                                        <p:attrNameLst>
                                          <p:attrName>style.visibility</p:attrName>
                                        </p:attrNameLst>
                                      </p:cBhvr>
                                      <p:to>
                                        <p:strVal val="visible"/>
                                      </p:to>
                                    </p:set>
                                    <p:animEffect transition="in" filter="wipe(left)">
                                      <p:cBhvr>
                                        <p:cTn id="48" dur="500"/>
                                        <p:tgtEl>
                                          <p:spTgt spid="36864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368653"/>
                                        </p:tgtEl>
                                        <p:attrNameLst>
                                          <p:attrName>style.visibility</p:attrName>
                                        </p:attrNameLst>
                                      </p:cBhvr>
                                      <p:to>
                                        <p:strVal val="visible"/>
                                      </p:to>
                                    </p:set>
                                    <p:animEffect transition="in" filter="wipe(up)">
                                      <p:cBhvr>
                                        <p:cTn id="53" dur="500"/>
                                        <p:tgtEl>
                                          <p:spTgt spid="368653"/>
                                        </p:tgtEl>
                                      </p:cBhvr>
                                    </p:animEffect>
                                  </p:childTnLst>
                                </p:cTn>
                              </p:par>
                            </p:childTnLst>
                          </p:cTn>
                        </p:par>
                      </p:childTnLst>
                    </p:cTn>
                  </p:par>
                  <p:par>
                    <p:cTn id="54" fill="hold">
                      <p:stCondLst>
                        <p:cond delay="indefinite"/>
                      </p:stCondLst>
                      <p:childTnLst>
                        <p:par>
                          <p:cTn id="55" fill="hold">
                            <p:stCondLst>
                              <p:cond delay="0"/>
                            </p:stCondLst>
                            <p:childTnLst>
                              <p:par>
                                <p:cTn id="56" presetID="23" presetClass="entr" presetSubtype="32" fill="hold" nodeType="clickEffect">
                                  <p:stCondLst>
                                    <p:cond delay="0"/>
                                  </p:stCondLst>
                                  <p:childTnLst>
                                    <p:set>
                                      <p:cBhvr>
                                        <p:cTn id="57" dur="1" fill="hold">
                                          <p:stCondLst>
                                            <p:cond delay="0"/>
                                          </p:stCondLst>
                                        </p:cTn>
                                        <p:tgtEl>
                                          <p:spTgt spid="368654"/>
                                        </p:tgtEl>
                                        <p:attrNameLst>
                                          <p:attrName>style.visibility</p:attrName>
                                        </p:attrNameLst>
                                      </p:cBhvr>
                                      <p:to>
                                        <p:strVal val="visible"/>
                                      </p:to>
                                    </p:set>
                                    <p:anim calcmode="lin" valueType="num">
                                      <p:cBhvr>
                                        <p:cTn id="58" dur="500" fill="hold"/>
                                        <p:tgtEl>
                                          <p:spTgt spid="368654"/>
                                        </p:tgtEl>
                                        <p:attrNameLst>
                                          <p:attrName>ppt_w</p:attrName>
                                        </p:attrNameLst>
                                      </p:cBhvr>
                                      <p:tavLst>
                                        <p:tav tm="0">
                                          <p:val>
                                            <p:strVal val="4*#ppt_w"/>
                                          </p:val>
                                        </p:tav>
                                        <p:tav tm="100000">
                                          <p:val>
                                            <p:strVal val="#ppt_w"/>
                                          </p:val>
                                        </p:tav>
                                      </p:tavLst>
                                    </p:anim>
                                    <p:anim calcmode="lin" valueType="num">
                                      <p:cBhvr>
                                        <p:cTn id="59" dur="500" fill="hold"/>
                                        <p:tgtEl>
                                          <p:spTgt spid="368654"/>
                                        </p:tgtEl>
                                        <p:attrNameLst>
                                          <p:attrName>ppt_h</p:attrName>
                                        </p:attrNameLst>
                                      </p:cBhvr>
                                      <p:tavLst>
                                        <p:tav tm="0">
                                          <p:val>
                                            <p:strVal val="4*#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368650"/>
                                        </p:tgtEl>
                                        <p:attrNameLst>
                                          <p:attrName>style.visibility</p:attrName>
                                        </p:attrNameLst>
                                      </p:cBhvr>
                                      <p:to>
                                        <p:strVal val="visible"/>
                                      </p:to>
                                    </p:set>
                                    <p:anim calcmode="lin" valueType="num">
                                      <p:cBhvr additive="base">
                                        <p:cTn id="64" dur="500" fill="hold"/>
                                        <p:tgtEl>
                                          <p:spTgt spid="368650"/>
                                        </p:tgtEl>
                                        <p:attrNameLst>
                                          <p:attrName>ppt_x</p:attrName>
                                        </p:attrNameLst>
                                      </p:cBhvr>
                                      <p:tavLst>
                                        <p:tav tm="0">
                                          <p:val>
                                            <p:strVal val="#ppt_x"/>
                                          </p:val>
                                        </p:tav>
                                        <p:tav tm="100000">
                                          <p:val>
                                            <p:strVal val="#ppt_x"/>
                                          </p:val>
                                        </p:tav>
                                      </p:tavLst>
                                    </p:anim>
                                    <p:anim calcmode="lin" valueType="num">
                                      <p:cBhvr additive="base">
                                        <p:cTn id="65" dur="500" fill="hold"/>
                                        <p:tgtEl>
                                          <p:spTgt spid="368650"/>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368682"/>
                                        </p:tgtEl>
                                        <p:attrNameLst>
                                          <p:attrName>style.visibility</p:attrName>
                                        </p:attrNameLst>
                                      </p:cBhvr>
                                      <p:to>
                                        <p:strVal val="visible"/>
                                      </p:to>
                                    </p:set>
                                    <p:animEffect transition="in" filter="blinds(horizontal)">
                                      <p:cBhvr>
                                        <p:cTn id="70" dur="500"/>
                                        <p:tgtEl>
                                          <p:spTgt spid="36868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368681"/>
                                        </p:tgtEl>
                                        <p:attrNameLst>
                                          <p:attrName>style.visibility</p:attrName>
                                        </p:attrNameLst>
                                      </p:cBhvr>
                                      <p:to>
                                        <p:strVal val="visible"/>
                                      </p:to>
                                    </p:set>
                                    <p:animEffect transition="in" filter="wipe(up)">
                                      <p:cBhvr>
                                        <p:cTn id="75" dur="500"/>
                                        <p:tgtEl>
                                          <p:spTgt spid="368681"/>
                                        </p:tgtEl>
                                      </p:cBhvr>
                                    </p:animEffect>
                                  </p:childTnLst>
                                </p:cTn>
                              </p:par>
                            </p:childTnLst>
                          </p:cTn>
                        </p:par>
                      </p:childTnLst>
                    </p:cTn>
                  </p:par>
                  <p:par>
                    <p:cTn id="76" fill="hold">
                      <p:stCondLst>
                        <p:cond delay="indefinite"/>
                      </p:stCondLst>
                      <p:childTnLst>
                        <p:par>
                          <p:cTn id="77" fill="hold">
                            <p:stCondLst>
                              <p:cond delay="0"/>
                            </p:stCondLst>
                            <p:childTnLst>
                              <p:par>
                                <p:cTn id="78" presetID="17" presetClass="entr" presetSubtype="10" fill="hold" nodeType="clickEffect">
                                  <p:stCondLst>
                                    <p:cond delay="0"/>
                                  </p:stCondLst>
                                  <p:childTnLst>
                                    <p:set>
                                      <p:cBhvr>
                                        <p:cTn id="79" dur="1" fill="hold">
                                          <p:stCondLst>
                                            <p:cond delay="0"/>
                                          </p:stCondLst>
                                        </p:cTn>
                                        <p:tgtEl>
                                          <p:spTgt spid="368700"/>
                                        </p:tgtEl>
                                        <p:attrNameLst>
                                          <p:attrName>style.visibility</p:attrName>
                                        </p:attrNameLst>
                                      </p:cBhvr>
                                      <p:to>
                                        <p:strVal val="visible"/>
                                      </p:to>
                                    </p:set>
                                    <p:anim calcmode="lin" valueType="num">
                                      <p:cBhvr>
                                        <p:cTn id="80" dur="500" fill="hold"/>
                                        <p:tgtEl>
                                          <p:spTgt spid="368700"/>
                                        </p:tgtEl>
                                        <p:attrNameLst>
                                          <p:attrName>ppt_w</p:attrName>
                                        </p:attrNameLst>
                                      </p:cBhvr>
                                      <p:tavLst>
                                        <p:tav tm="0">
                                          <p:val>
                                            <p:fltVal val="0"/>
                                          </p:val>
                                        </p:tav>
                                        <p:tav tm="100000">
                                          <p:val>
                                            <p:strVal val="#ppt_w"/>
                                          </p:val>
                                        </p:tav>
                                      </p:tavLst>
                                    </p:anim>
                                    <p:anim calcmode="lin" valueType="num">
                                      <p:cBhvr>
                                        <p:cTn id="81" dur="500" fill="hold"/>
                                        <p:tgtEl>
                                          <p:spTgt spid="368700"/>
                                        </p:tgtEl>
                                        <p:attrNameLst>
                                          <p:attrName>ppt_h</p:attrName>
                                        </p:attrNameLst>
                                      </p:cBhvr>
                                      <p:tavLst>
                                        <p:tav tm="0">
                                          <p:val>
                                            <p:strVal val="#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68680"/>
                                        </p:tgtEl>
                                        <p:attrNameLst>
                                          <p:attrName>style.visibility</p:attrName>
                                        </p:attrNameLst>
                                      </p:cBhvr>
                                      <p:to>
                                        <p:strVal val="visible"/>
                                      </p:to>
                                    </p:set>
                                    <p:anim calcmode="lin" valueType="num">
                                      <p:cBhvr additive="base">
                                        <p:cTn id="86" dur="500" fill="hold"/>
                                        <p:tgtEl>
                                          <p:spTgt spid="368680"/>
                                        </p:tgtEl>
                                        <p:attrNameLst>
                                          <p:attrName>ppt_x</p:attrName>
                                        </p:attrNameLst>
                                      </p:cBhvr>
                                      <p:tavLst>
                                        <p:tav tm="0">
                                          <p:val>
                                            <p:strVal val="#ppt_x"/>
                                          </p:val>
                                        </p:tav>
                                        <p:tav tm="100000">
                                          <p:val>
                                            <p:strVal val="#ppt_x"/>
                                          </p:val>
                                        </p:tav>
                                      </p:tavLst>
                                    </p:anim>
                                    <p:anim calcmode="lin" valueType="num">
                                      <p:cBhvr additive="base">
                                        <p:cTn id="87" dur="500" fill="hold"/>
                                        <p:tgtEl>
                                          <p:spTgt spid="3686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3" grpId="0"/>
      <p:bldP spid="368644" grpId="0"/>
      <p:bldP spid="368645" grpId="0" build="p"/>
      <p:bldP spid="368648" grpId="0" build="p"/>
      <p:bldP spid="368649" grpId="0"/>
      <p:bldP spid="368650" grpId="0"/>
      <p:bldP spid="36868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直接连接符 683009"/>
          <p:cNvSpPr>
            <a:spLocks noChangeAspect="1"/>
          </p:cNvSpPr>
          <p:nvPr/>
        </p:nvSpPr>
        <p:spPr>
          <a:xfrm>
            <a:off x="1679575" y="1665288"/>
            <a:ext cx="666750" cy="1476375"/>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683011" name="直接连接符 683010"/>
          <p:cNvSpPr>
            <a:spLocks noChangeAspect="1"/>
          </p:cNvSpPr>
          <p:nvPr/>
        </p:nvSpPr>
        <p:spPr>
          <a:xfrm>
            <a:off x="1677988" y="4248150"/>
            <a:ext cx="641350" cy="1485900"/>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683012" name="直接连接符 683011"/>
          <p:cNvSpPr>
            <a:spLocks noChangeAspect="1"/>
          </p:cNvSpPr>
          <p:nvPr/>
        </p:nvSpPr>
        <p:spPr>
          <a:xfrm>
            <a:off x="1131888" y="4964113"/>
            <a:ext cx="2127250" cy="735012"/>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683013" name="直接连接符 683012"/>
          <p:cNvSpPr>
            <a:spLocks noChangeAspect="1"/>
          </p:cNvSpPr>
          <p:nvPr/>
        </p:nvSpPr>
        <p:spPr>
          <a:xfrm flipV="1">
            <a:off x="1133475" y="2498725"/>
            <a:ext cx="2182813" cy="339725"/>
          </a:xfrm>
          <a:prstGeom prst="line">
            <a:avLst/>
          </a:prstGeom>
          <a:ln w="19050" cap="flat" cmpd="sng">
            <a:solidFill>
              <a:srgbClr val="9900CC"/>
            </a:solidFill>
            <a:prstDash val="solid"/>
            <a:headEnd type="none" w="med" len="med"/>
            <a:tailEnd type="none" w="med" len="med"/>
          </a:ln>
        </p:spPr>
        <p:txBody>
          <a:bodyPr/>
          <a:lstStyle/>
          <a:p>
            <a:endParaRPr lang="zh-CN" altLang="en-US"/>
          </a:p>
        </p:txBody>
      </p:sp>
      <p:sp>
        <p:nvSpPr>
          <p:cNvPr id="683014" name="直接连接符 683013"/>
          <p:cNvSpPr>
            <a:spLocks noChangeAspect="1"/>
          </p:cNvSpPr>
          <p:nvPr/>
        </p:nvSpPr>
        <p:spPr>
          <a:xfrm>
            <a:off x="1693863" y="4235450"/>
            <a:ext cx="1590675" cy="1474788"/>
          </a:xfrm>
          <a:prstGeom prst="line">
            <a:avLst/>
          </a:prstGeom>
          <a:ln w="38100" cap="flat" cmpd="sng">
            <a:solidFill>
              <a:srgbClr val="3333CC"/>
            </a:solidFill>
            <a:prstDash val="solid"/>
            <a:headEnd type="none" w="med" len="med"/>
            <a:tailEnd type="none" w="med" len="med"/>
          </a:ln>
        </p:spPr>
        <p:txBody>
          <a:bodyPr/>
          <a:lstStyle/>
          <a:p>
            <a:endParaRPr lang="zh-CN" altLang="en-US"/>
          </a:p>
        </p:txBody>
      </p:sp>
      <p:sp>
        <p:nvSpPr>
          <p:cNvPr id="683015" name="直接连接符 683014"/>
          <p:cNvSpPr>
            <a:spLocks noChangeAspect="1"/>
          </p:cNvSpPr>
          <p:nvPr/>
        </p:nvSpPr>
        <p:spPr>
          <a:xfrm flipV="1">
            <a:off x="2379663" y="5705475"/>
            <a:ext cx="854075" cy="57150"/>
          </a:xfrm>
          <a:prstGeom prst="line">
            <a:avLst/>
          </a:prstGeom>
          <a:ln w="38100" cap="flat" cmpd="sng">
            <a:solidFill>
              <a:srgbClr val="3333CC"/>
            </a:solidFill>
            <a:prstDash val="solid"/>
            <a:headEnd type="none" w="med" len="med"/>
            <a:tailEnd type="none" w="med" len="med"/>
          </a:ln>
        </p:spPr>
        <p:txBody>
          <a:bodyPr/>
          <a:lstStyle/>
          <a:p>
            <a:endParaRPr lang="zh-CN" altLang="en-US"/>
          </a:p>
        </p:txBody>
      </p:sp>
      <p:sp>
        <p:nvSpPr>
          <p:cNvPr id="683016" name="任意多边形 683015"/>
          <p:cNvSpPr>
            <a:spLocks noChangeAspect="1"/>
          </p:cNvSpPr>
          <p:nvPr/>
        </p:nvSpPr>
        <p:spPr>
          <a:xfrm>
            <a:off x="3233738" y="5656263"/>
            <a:ext cx="117475" cy="125412"/>
          </a:xfrm>
          <a:custGeom>
            <a:avLst/>
            <a:gdLst/>
            <a:ahLst/>
            <a:cxnLst/>
            <a:rect l="0" t="0" r="0" b="0"/>
            <a:pathLst>
              <a:path w="302" h="302">
                <a:moveTo>
                  <a:pt x="302" y="151"/>
                </a:moveTo>
                <a:lnTo>
                  <a:pt x="258" y="44"/>
                </a:lnTo>
                <a:lnTo>
                  <a:pt x="151" y="0"/>
                </a:lnTo>
                <a:lnTo>
                  <a:pt x="44" y="44"/>
                </a:lnTo>
                <a:lnTo>
                  <a:pt x="0" y="151"/>
                </a:lnTo>
                <a:lnTo>
                  <a:pt x="44" y="258"/>
                </a:lnTo>
                <a:lnTo>
                  <a:pt x="151" y="302"/>
                </a:lnTo>
                <a:lnTo>
                  <a:pt x="258" y="258"/>
                </a:lnTo>
                <a:lnTo>
                  <a:pt x="302"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17" name="任意多边形 683016"/>
          <p:cNvSpPr>
            <a:spLocks noChangeAspect="1"/>
          </p:cNvSpPr>
          <p:nvPr/>
        </p:nvSpPr>
        <p:spPr>
          <a:xfrm>
            <a:off x="2095500" y="2635250"/>
            <a:ext cx="115888" cy="125413"/>
          </a:xfrm>
          <a:custGeom>
            <a:avLst/>
            <a:gdLst/>
            <a:ahLst/>
            <a:cxnLst/>
            <a:rect l="0" t="0" r="0" b="0"/>
            <a:pathLst>
              <a:path w="302" h="303">
                <a:moveTo>
                  <a:pt x="302" y="151"/>
                </a:moveTo>
                <a:lnTo>
                  <a:pt x="257" y="45"/>
                </a:lnTo>
                <a:lnTo>
                  <a:pt x="151" y="0"/>
                </a:lnTo>
                <a:lnTo>
                  <a:pt x="44" y="45"/>
                </a:lnTo>
                <a:lnTo>
                  <a:pt x="0" y="151"/>
                </a:lnTo>
                <a:lnTo>
                  <a:pt x="44" y="258"/>
                </a:lnTo>
                <a:lnTo>
                  <a:pt x="151" y="303"/>
                </a:lnTo>
                <a:lnTo>
                  <a:pt x="257" y="258"/>
                </a:lnTo>
                <a:lnTo>
                  <a:pt x="302" y="151"/>
                </a:lnTo>
              </a:path>
            </a:pathLst>
          </a:custGeom>
          <a:solidFill>
            <a:srgbClr val="FFFF00"/>
          </a:solidFill>
          <a:ln w="3175" cap="flat" cmpd="sng">
            <a:solidFill>
              <a:schemeClr val="tx1"/>
            </a:solidFill>
            <a:prstDash val="solid"/>
            <a:headEnd type="none" w="med" len="med"/>
            <a:tailEnd type="none" w="med" len="med"/>
          </a:ln>
        </p:spPr>
        <p:txBody>
          <a:bodyPr/>
          <a:lstStyle/>
          <a:p>
            <a:endParaRPr lang="zh-CN" altLang="en-US"/>
          </a:p>
        </p:txBody>
      </p:sp>
      <p:grpSp>
        <p:nvGrpSpPr>
          <p:cNvPr id="683018" name="组合 683017"/>
          <p:cNvGrpSpPr/>
          <p:nvPr/>
        </p:nvGrpSpPr>
        <p:grpSpPr>
          <a:xfrm>
            <a:off x="2106613" y="2740025"/>
            <a:ext cx="38100" cy="2533650"/>
            <a:chOff x="1327" y="1726"/>
            <a:chExt cx="24" cy="1596"/>
          </a:xfrm>
        </p:grpSpPr>
        <p:sp>
          <p:nvSpPr>
            <p:cNvPr id="683019" name="直接连接符 683018"/>
            <p:cNvSpPr>
              <a:spLocks noChangeAspect="1"/>
            </p:cNvSpPr>
            <p:nvPr/>
          </p:nvSpPr>
          <p:spPr>
            <a:xfrm>
              <a:off x="1341" y="1726"/>
              <a:ext cx="2" cy="1596"/>
            </a:xfrm>
            <a:prstGeom prst="line">
              <a:avLst/>
            </a:prstGeom>
            <a:ln w="19050" cap="flat" cmpd="sng">
              <a:solidFill>
                <a:srgbClr val="CC3399"/>
              </a:solidFill>
              <a:prstDash val="solid"/>
              <a:headEnd type="none" w="med" len="med"/>
              <a:tailEnd type="none" w="med" len="med"/>
            </a:ln>
          </p:spPr>
          <p:txBody>
            <a:bodyPr/>
            <a:lstStyle/>
            <a:p>
              <a:endParaRPr lang="zh-CN" altLang="en-US"/>
            </a:p>
          </p:txBody>
        </p:sp>
        <p:sp>
          <p:nvSpPr>
            <p:cNvPr id="683020" name="任意多边形 683019"/>
            <p:cNvSpPr>
              <a:spLocks noChangeAspect="1"/>
            </p:cNvSpPr>
            <p:nvPr/>
          </p:nvSpPr>
          <p:spPr>
            <a:xfrm flipV="1">
              <a:off x="1327" y="2457"/>
              <a:ext cx="24" cy="115"/>
            </a:xfrm>
            <a:custGeom>
              <a:avLst/>
              <a:gdLst/>
              <a:ahLst/>
              <a:cxnLst/>
              <a:rect l="0" t="0" r="0" b="0"/>
              <a:pathLst>
                <a:path w="211" h="930">
                  <a:moveTo>
                    <a:pt x="0" y="930"/>
                  </a:moveTo>
                  <a:lnTo>
                    <a:pt x="106" y="0"/>
                  </a:lnTo>
                  <a:lnTo>
                    <a:pt x="211" y="930"/>
                  </a:lnTo>
                  <a:lnTo>
                    <a:pt x="0" y="930"/>
                  </a:lnTo>
                  <a:close/>
                </a:path>
              </a:pathLst>
            </a:cu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sp>
          <p:nvSpPr>
            <p:cNvPr id="683021" name="任意多边形 683020"/>
            <p:cNvSpPr>
              <a:spLocks noChangeAspect="1"/>
            </p:cNvSpPr>
            <p:nvPr/>
          </p:nvSpPr>
          <p:spPr>
            <a:xfrm flipV="1">
              <a:off x="1327" y="2457"/>
              <a:ext cx="24" cy="115"/>
            </a:xfrm>
            <a:custGeom>
              <a:avLst/>
              <a:gdLst/>
              <a:ahLst/>
              <a:cxnLst/>
              <a:rect l="0" t="0" r="0" b="0"/>
              <a:pathLst>
                <a:path w="211" h="930">
                  <a:moveTo>
                    <a:pt x="0" y="930"/>
                  </a:moveTo>
                  <a:lnTo>
                    <a:pt x="106" y="0"/>
                  </a:lnTo>
                  <a:lnTo>
                    <a:pt x="211" y="930"/>
                  </a:lnTo>
                  <a:lnTo>
                    <a:pt x="0" y="930"/>
                  </a:lnTo>
                </a:path>
              </a:pathLst>
            </a:custGeom>
            <a:solidFill>
              <a:schemeClr val="tx1"/>
            </a:solidFill>
            <a:ln w="0" cap="flat" cmpd="sng">
              <a:solidFill>
                <a:schemeClr val="tx1"/>
              </a:solidFill>
              <a:prstDash val="solid"/>
              <a:headEnd type="none" w="med" len="med"/>
              <a:tailEnd type="none" w="med" len="med"/>
            </a:ln>
          </p:spPr>
          <p:txBody>
            <a:bodyPr/>
            <a:lstStyle/>
            <a:p>
              <a:endParaRPr lang="zh-CN" altLang="en-US"/>
            </a:p>
          </p:txBody>
        </p:sp>
      </p:grpSp>
      <p:sp>
        <p:nvSpPr>
          <p:cNvPr id="683022" name="文本框 683021"/>
          <p:cNvSpPr txBox="1"/>
          <p:nvPr/>
        </p:nvSpPr>
        <p:spPr>
          <a:xfrm>
            <a:off x="4216400" y="1406525"/>
            <a:ext cx="4613275" cy="2606675"/>
          </a:xfrm>
          <a:prstGeom prst="rect">
            <a:avLst/>
          </a:prstGeom>
          <a:noFill/>
          <a:ln w="9525">
            <a:noFill/>
          </a:ln>
        </p:spPr>
        <p:txBody>
          <a:bodyPr wrap="none" anchor="t" anchorCtr="0">
            <a:spAutoFit/>
          </a:bodyPr>
          <a:lstStyle/>
          <a:p>
            <a:r>
              <a:rPr lang="en-US" altLang="zh-CN" dirty="0">
                <a:solidFill>
                  <a:srgbClr val="333399"/>
                </a:solidFill>
                <a:latin typeface="Times New Roman" panose="02020603050405020304" pitchFamily="18" charset="0"/>
                <a:ea typeface="仿宋_GB2312" pitchFamily="49" charset="-122"/>
              </a:rPr>
              <a:t>   </a:t>
            </a:r>
            <a:r>
              <a:rPr lang="zh-CN" altLang="en-US" dirty="0">
                <a:solidFill>
                  <a:srgbClr val="6600CC"/>
                </a:solidFill>
                <a:latin typeface="Times New Roman" panose="02020603050405020304" pitchFamily="18" charset="0"/>
                <a:ea typeface="仿宋_GB2312" pitchFamily="49" charset="-122"/>
              </a:rPr>
              <a:t>由已知条件可知，求出</a:t>
            </a:r>
            <a:r>
              <a:rPr lang="en-US" altLang="zh-CN" i="1">
                <a:solidFill>
                  <a:srgbClr val="6600CC"/>
                </a:solidFill>
                <a:latin typeface="Times New Roman" panose="02020603050405020304" pitchFamily="18" charset="0"/>
                <a:ea typeface="仿宋_GB2312" pitchFamily="49" charset="-122"/>
              </a:rPr>
              <a:t>C</a:t>
            </a:r>
            <a:r>
              <a:rPr lang="zh-CN" altLang="en-US" dirty="0">
                <a:solidFill>
                  <a:srgbClr val="6600CC"/>
                </a:solidFill>
                <a:latin typeface="Times New Roman" panose="02020603050405020304" pitchFamily="18" charset="0"/>
                <a:ea typeface="仿宋_GB2312" pitchFamily="49" charset="-122"/>
              </a:rPr>
              <a:t>的水平投</a:t>
            </a:r>
          </a:p>
          <a:p>
            <a:r>
              <a:rPr lang="zh-CN" altLang="en-US" dirty="0">
                <a:solidFill>
                  <a:srgbClr val="6600CC"/>
                </a:solidFill>
                <a:latin typeface="Times New Roman" panose="02020603050405020304" pitchFamily="18" charset="0"/>
                <a:ea typeface="仿宋_GB2312" pitchFamily="49" charset="-122"/>
              </a:rPr>
              <a:t>影后连线即可。</a:t>
            </a:r>
          </a:p>
          <a:p>
            <a:pPr>
              <a:lnSpc>
                <a:spcPct val="125000"/>
              </a:lnSpc>
            </a:pPr>
            <a:r>
              <a:rPr lang="zh-CN" altLang="en-US" dirty="0">
                <a:solidFill>
                  <a:srgbClr val="6600CC"/>
                </a:solidFill>
                <a:latin typeface="Times New Roman" panose="02020603050405020304" pitchFamily="18" charset="0"/>
                <a:ea typeface="仿宋_GB2312" pitchFamily="49" charset="-122"/>
              </a:rPr>
              <a:t>   因</a:t>
            </a:r>
            <a:r>
              <a:rPr lang="en-US" altLang="zh-CN" i="1">
                <a:solidFill>
                  <a:srgbClr val="6600CC"/>
                </a:solidFill>
                <a:latin typeface="Times New Roman" panose="02020603050405020304" pitchFamily="18" charset="0"/>
                <a:ea typeface="仿宋_GB2312" pitchFamily="49" charset="-122"/>
              </a:rPr>
              <a:t>C</a:t>
            </a:r>
            <a:r>
              <a:rPr lang="zh-CN" altLang="en-US" dirty="0">
                <a:solidFill>
                  <a:srgbClr val="6600CC"/>
                </a:solidFill>
                <a:latin typeface="Times New Roman" panose="02020603050405020304" pitchFamily="18" charset="0"/>
                <a:ea typeface="仿宋_GB2312" pitchFamily="49" charset="-122"/>
              </a:rPr>
              <a:t>是四边形</a:t>
            </a:r>
            <a:r>
              <a:rPr lang="en-US" altLang="zh-CN" i="1">
                <a:solidFill>
                  <a:srgbClr val="6600CC"/>
                </a:solidFill>
                <a:latin typeface="Times New Roman" panose="02020603050405020304" pitchFamily="18" charset="0"/>
                <a:ea typeface="仿宋_GB2312" pitchFamily="49" charset="-122"/>
              </a:rPr>
              <a:t>ABCD</a:t>
            </a:r>
            <a:r>
              <a:rPr lang="zh-CN" altLang="en-US" dirty="0">
                <a:solidFill>
                  <a:srgbClr val="6600CC"/>
                </a:solidFill>
                <a:latin typeface="Times New Roman" panose="02020603050405020304" pitchFamily="18" charset="0"/>
                <a:ea typeface="仿宋_GB2312" pitchFamily="49" charset="-122"/>
              </a:rPr>
              <a:t>上的一点，因</a:t>
            </a:r>
          </a:p>
          <a:p>
            <a:pPr>
              <a:lnSpc>
                <a:spcPct val="125000"/>
              </a:lnSpc>
            </a:pPr>
            <a:r>
              <a:rPr lang="zh-CN" altLang="en-US" dirty="0">
                <a:solidFill>
                  <a:srgbClr val="6600CC"/>
                </a:solidFill>
                <a:latin typeface="Times New Roman" panose="02020603050405020304" pitchFamily="18" charset="0"/>
                <a:ea typeface="仿宋_GB2312" pitchFamily="49" charset="-122"/>
              </a:rPr>
              <a:t>此可将四边形所表示的平面，转换为用</a:t>
            </a:r>
          </a:p>
          <a:p>
            <a:pPr>
              <a:lnSpc>
                <a:spcPct val="125000"/>
              </a:lnSpc>
            </a:pPr>
            <a:r>
              <a:rPr lang="zh-CN" altLang="en-US" dirty="0">
                <a:solidFill>
                  <a:srgbClr val="6600CC"/>
                </a:solidFill>
                <a:latin typeface="Times New Roman" panose="02020603050405020304" pitchFamily="18" charset="0"/>
                <a:ea typeface="仿宋_GB2312" pitchFamily="49" charset="-122"/>
              </a:rPr>
              <a:t>两条相交直线</a:t>
            </a:r>
            <a:r>
              <a:rPr lang="en-US" altLang="zh-CN" i="1">
                <a:solidFill>
                  <a:srgbClr val="6600CC"/>
                </a:solidFill>
                <a:latin typeface="Times New Roman" panose="02020603050405020304" pitchFamily="18" charset="0"/>
                <a:ea typeface="仿宋_GB2312" pitchFamily="49" charset="-122"/>
              </a:rPr>
              <a:t>AC</a:t>
            </a:r>
            <a:r>
              <a:rPr lang="zh-CN" altLang="en-US">
                <a:solidFill>
                  <a:srgbClr val="6600CC"/>
                </a:solidFill>
                <a:latin typeface="Times New Roman" panose="02020603050405020304" pitchFamily="18" charset="0"/>
                <a:ea typeface="仿宋_GB2312" pitchFamily="49" charset="-122"/>
              </a:rPr>
              <a:t>、</a:t>
            </a:r>
            <a:r>
              <a:rPr lang="en-US" altLang="zh-CN" i="1">
                <a:solidFill>
                  <a:srgbClr val="6600CC"/>
                </a:solidFill>
                <a:latin typeface="Times New Roman" panose="02020603050405020304" pitchFamily="18" charset="0"/>
                <a:ea typeface="仿宋_GB2312" pitchFamily="49" charset="-122"/>
              </a:rPr>
              <a:t>BD</a:t>
            </a:r>
            <a:r>
              <a:rPr lang="zh-CN" altLang="en-US" dirty="0">
                <a:solidFill>
                  <a:srgbClr val="6600CC"/>
                </a:solidFill>
                <a:latin typeface="Times New Roman" panose="02020603050405020304" pitchFamily="18" charset="0"/>
                <a:ea typeface="仿宋_GB2312" pitchFamily="49" charset="-122"/>
              </a:rPr>
              <a:t>所表示的平面，</a:t>
            </a:r>
          </a:p>
          <a:p>
            <a:pPr>
              <a:lnSpc>
                <a:spcPct val="125000"/>
              </a:lnSpc>
            </a:pPr>
            <a:r>
              <a:rPr lang="zh-CN" altLang="en-US" dirty="0">
                <a:solidFill>
                  <a:srgbClr val="6600CC"/>
                </a:solidFill>
                <a:latin typeface="Times New Roman" panose="02020603050405020304" pitchFamily="18" charset="0"/>
                <a:ea typeface="仿宋_GB2312" pitchFamily="49" charset="-122"/>
              </a:rPr>
              <a:t>而</a:t>
            </a:r>
            <a:r>
              <a:rPr lang="en-US" altLang="zh-CN" i="1">
                <a:solidFill>
                  <a:srgbClr val="6600CC"/>
                </a:solidFill>
                <a:latin typeface="Times New Roman" panose="02020603050405020304" pitchFamily="18" charset="0"/>
                <a:ea typeface="仿宋_GB2312" pitchFamily="49" charset="-122"/>
              </a:rPr>
              <a:t>C</a:t>
            </a:r>
            <a:r>
              <a:rPr lang="zh-CN" altLang="en-US" dirty="0">
                <a:solidFill>
                  <a:srgbClr val="6600CC"/>
                </a:solidFill>
                <a:latin typeface="Times New Roman" panose="02020603050405020304" pitchFamily="18" charset="0"/>
                <a:ea typeface="仿宋_GB2312" pitchFamily="49" charset="-122"/>
              </a:rPr>
              <a:t>点必在</a:t>
            </a:r>
            <a:r>
              <a:rPr lang="en-US" altLang="zh-CN" i="1">
                <a:solidFill>
                  <a:srgbClr val="6600CC"/>
                </a:solidFill>
                <a:latin typeface="Times New Roman" panose="02020603050405020304" pitchFamily="18" charset="0"/>
                <a:ea typeface="仿宋_GB2312" pitchFamily="49" charset="-122"/>
              </a:rPr>
              <a:t>A</a:t>
            </a:r>
            <a:r>
              <a:rPr lang="zh-CN" altLang="en-US" dirty="0">
                <a:solidFill>
                  <a:srgbClr val="6600CC"/>
                </a:solidFill>
                <a:latin typeface="Times New Roman" panose="02020603050405020304" pitchFamily="18" charset="0"/>
                <a:ea typeface="仿宋_GB2312" pitchFamily="49" charset="-122"/>
              </a:rPr>
              <a:t>与两直线的交点的连线上，</a:t>
            </a:r>
          </a:p>
          <a:p>
            <a:pPr>
              <a:lnSpc>
                <a:spcPct val="125000"/>
              </a:lnSpc>
            </a:pPr>
            <a:r>
              <a:rPr lang="zh-CN" altLang="en-US" dirty="0">
                <a:solidFill>
                  <a:srgbClr val="6600CC"/>
                </a:solidFill>
                <a:latin typeface="Times New Roman" panose="02020603050405020304" pitchFamily="18" charset="0"/>
                <a:ea typeface="仿宋_GB2312" pitchFamily="49" charset="-122"/>
              </a:rPr>
              <a:t>从而求得</a:t>
            </a:r>
            <a:r>
              <a:rPr lang="en-US" altLang="zh-CN" i="1">
                <a:solidFill>
                  <a:srgbClr val="6600CC"/>
                </a:solidFill>
                <a:latin typeface="Times New Roman" panose="02020603050405020304" pitchFamily="18" charset="0"/>
                <a:ea typeface="仿宋_GB2312" pitchFamily="49" charset="-122"/>
              </a:rPr>
              <a:t>C</a:t>
            </a:r>
            <a:r>
              <a:rPr lang="zh-CN" altLang="en-US" dirty="0">
                <a:solidFill>
                  <a:srgbClr val="6600CC"/>
                </a:solidFill>
                <a:latin typeface="Times New Roman" panose="02020603050405020304" pitchFamily="18" charset="0"/>
                <a:ea typeface="仿宋_GB2312" pitchFamily="49" charset="-122"/>
              </a:rPr>
              <a:t>点的水平投影。</a:t>
            </a:r>
          </a:p>
        </p:txBody>
      </p:sp>
      <p:sp>
        <p:nvSpPr>
          <p:cNvPr id="683023" name="文本框 683022"/>
          <p:cNvSpPr txBox="1"/>
          <p:nvPr/>
        </p:nvSpPr>
        <p:spPr>
          <a:xfrm>
            <a:off x="4403725" y="1016000"/>
            <a:ext cx="950913" cy="396875"/>
          </a:xfrm>
          <a:prstGeom prst="rect">
            <a:avLst/>
          </a:prstGeom>
          <a:gradFill rotWithShape="0">
            <a:gsLst>
              <a:gs pos="0">
                <a:srgbClr val="CCCCFF"/>
              </a:gs>
              <a:gs pos="100000">
                <a:schemeClr val="bg1"/>
              </a:gs>
            </a:gsLst>
            <a:lin ang="2700000" scaled="1"/>
            <a:tileRect/>
          </a:gradFill>
          <a:ln w="9525">
            <a:noFill/>
          </a:ln>
        </p:spPr>
        <p:txBody>
          <a:bodyPr wrap="none" anchor="t" anchorCtr="0">
            <a:spAutoFit/>
          </a:bodyPr>
          <a:lstStyle/>
          <a:p>
            <a:r>
              <a:rPr lang="zh-CN" altLang="en-US" dirty="0">
                <a:latin typeface="Times New Roman" panose="02020603050405020304" pitchFamily="18" charset="0"/>
              </a:rPr>
              <a:t>分析：</a:t>
            </a:r>
            <a:endParaRPr lang="zh-CN" altLang="en-US">
              <a:latin typeface="Times New Roman" panose="02020603050405020304" pitchFamily="18" charset="0"/>
            </a:endParaRPr>
          </a:p>
        </p:txBody>
      </p:sp>
      <p:sp>
        <p:nvSpPr>
          <p:cNvPr id="683024" name="矩形 683023"/>
          <p:cNvSpPr/>
          <p:nvPr/>
        </p:nvSpPr>
        <p:spPr>
          <a:xfrm>
            <a:off x="3825875" y="6019800"/>
            <a:ext cx="5165725" cy="396875"/>
          </a:xfrm>
          <a:prstGeom prst="rect">
            <a:avLst/>
          </a:prstGeom>
          <a:noFill/>
          <a:ln w="9525">
            <a:noFill/>
          </a:ln>
        </p:spPr>
        <p:txBody>
          <a:bodyPr>
            <a:spAutoFit/>
          </a:bodyPr>
          <a:lstStyle/>
          <a:p>
            <a:pPr eaLnBrk="0" hangingPunct="0"/>
            <a:r>
              <a:rPr lang="zh-CN" altLang="en-US">
                <a:latin typeface="Times New Roman" panose="02020603050405020304" pitchFamily="18" charset="0"/>
              </a:rPr>
              <a:t>（</a:t>
            </a:r>
            <a:r>
              <a:rPr lang="en-US" altLang="zh-CN">
                <a:latin typeface="Times New Roman" panose="02020603050405020304" pitchFamily="18" charset="0"/>
              </a:rPr>
              <a:t>4</a:t>
            </a:r>
            <a:r>
              <a:rPr lang="zh-CN" altLang="en-US">
                <a:latin typeface="Times New Roman" panose="02020603050405020304" pitchFamily="18" charset="0"/>
              </a:rPr>
              <a:t>）</a:t>
            </a:r>
            <a:r>
              <a:rPr lang="zh-CN" altLang="en-US" dirty="0">
                <a:latin typeface="Times New Roman" panose="02020603050405020304" pitchFamily="18" charset="0"/>
              </a:rPr>
              <a:t>连接</a:t>
            </a:r>
            <a:r>
              <a:rPr lang="en-US" altLang="zh-CN" i="1">
                <a:latin typeface="Times New Roman" panose="02020603050405020304" pitchFamily="18" charset="0"/>
              </a:rPr>
              <a:t>dc</a:t>
            </a:r>
            <a:r>
              <a:rPr lang="zh-CN" altLang="en-US">
                <a:latin typeface="Times New Roman" panose="02020603050405020304" pitchFamily="18" charset="0"/>
              </a:rPr>
              <a:t>、</a:t>
            </a:r>
            <a:r>
              <a:rPr lang="en-US" altLang="zh-CN" i="1" dirty="0" err="1">
                <a:latin typeface="Times New Roman" panose="02020603050405020304" pitchFamily="18" charset="0"/>
              </a:rPr>
              <a:t>cb</a:t>
            </a:r>
            <a:r>
              <a:rPr lang="zh-CN" altLang="en-US" dirty="0">
                <a:latin typeface="Times New Roman" panose="02020603050405020304" pitchFamily="18" charset="0"/>
              </a:rPr>
              <a:t>得到四边形的水平投影。</a:t>
            </a:r>
          </a:p>
        </p:txBody>
      </p:sp>
      <p:sp>
        <p:nvSpPr>
          <p:cNvPr id="683025" name="文本框 683024"/>
          <p:cNvSpPr txBox="1"/>
          <p:nvPr/>
        </p:nvSpPr>
        <p:spPr>
          <a:xfrm>
            <a:off x="3754438" y="4038600"/>
            <a:ext cx="1462087" cy="396875"/>
          </a:xfrm>
          <a:prstGeom prst="rect">
            <a:avLst/>
          </a:prstGeom>
          <a:gradFill rotWithShape="0">
            <a:gsLst>
              <a:gs pos="0">
                <a:srgbClr val="CCCCFF"/>
              </a:gs>
              <a:gs pos="50000">
                <a:schemeClr val="bg1"/>
              </a:gs>
              <a:gs pos="100000">
                <a:srgbClr val="CCCCFF"/>
              </a:gs>
            </a:gsLst>
            <a:lin ang="2700000" scaled="1"/>
            <a:tileRect/>
          </a:gradFill>
          <a:ln w="9525">
            <a:noFill/>
          </a:ln>
        </p:spPr>
        <p:txBody>
          <a:bodyPr wrap="none" anchor="t" anchorCtr="0">
            <a:spAutoFit/>
          </a:bodyPr>
          <a:lstStyle/>
          <a:p>
            <a:pPr eaLnBrk="0" hangingPunct="0">
              <a:spcBef>
                <a:spcPct val="50000"/>
              </a:spcBef>
            </a:pPr>
            <a:r>
              <a:rPr lang="zh-CN" altLang="en-US" dirty="0">
                <a:latin typeface="Times New Roman" panose="02020603050405020304" pitchFamily="18" charset="0"/>
              </a:rPr>
              <a:t>作图步骤</a:t>
            </a:r>
            <a:r>
              <a:rPr lang="zh-CN" altLang="en-US">
                <a:latin typeface="Times New Roman" panose="02020603050405020304" pitchFamily="18" charset="0"/>
              </a:rPr>
              <a:t>：</a:t>
            </a:r>
          </a:p>
        </p:txBody>
      </p:sp>
      <p:sp>
        <p:nvSpPr>
          <p:cNvPr id="683026" name="文本框 683025"/>
          <p:cNvSpPr txBox="1"/>
          <p:nvPr/>
        </p:nvSpPr>
        <p:spPr>
          <a:xfrm>
            <a:off x="3810000" y="4513263"/>
            <a:ext cx="3581400"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rPr>
              <a:t>（</a:t>
            </a:r>
            <a:r>
              <a:rPr lang="en-US" altLang="zh-CN">
                <a:latin typeface="Times New Roman" panose="02020603050405020304" pitchFamily="18" charset="0"/>
              </a:rPr>
              <a:t>1</a:t>
            </a:r>
            <a:r>
              <a:rPr lang="zh-CN" altLang="en-US">
                <a:latin typeface="Times New Roman" panose="02020603050405020304" pitchFamily="18" charset="0"/>
              </a:rPr>
              <a:t>）</a:t>
            </a:r>
            <a:r>
              <a:rPr lang="zh-CN" altLang="en-US" dirty="0">
                <a:latin typeface="Times New Roman" panose="02020603050405020304" pitchFamily="18" charset="0"/>
              </a:rPr>
              <a:t>连接</a:t>
            </a:r>
            <a:r>
              <a:rPr lang="en-US" altLang="zh-CN" i="1">
                <a:latin typeface="Times New Roman" panose="02020603050405020304" pitchFamily="18" charset="0"/>
              </a:rPr>
              <a:t>a'c'</a:t>
            </a:r>
            <a:r>
              <a:rPr lang="zh-CN" altLang="en-US">
                <a:latin typeface="Times New Roman" panose="02020603050405020304" pitchFamily="18" charset="0"/>
              </a:rPr>
              <a:t>、</a:t>
            </a:r>
            <a:r>
              <a:rPr lang="en-US" altLang="zh-CN" i="1">
                <a:latin typeface="Times New Roman" panose="02020603050405020304" pitchFamily="18" charset="0"/>
              </a:rPr>
              <a:t>b'd'</a:t>
            </a:r>
            <a:r>
              <a:rPr lang="zh-CN" altLang="en-US" dirty="0">
                <a:latin typeface="Times New Roman" panose="02020603050405020304" pitchFamily="18" charset="0"/>
              </a:rPr>
              <a:t>得交点</a:t>
            </a:r>
            <a:r>
              <a:rPr lang="en-US" altLang="zh-CN" i="1">
                <a:latin typeface="Times New Roman" panose="02020603050405020304" pitchFamily="18" charset="0"/>
              </a:rPr>
              <a:t>k'</a:t>
            </a:r>
            <a:r>
              <a:rPr lang="zh-CN" altLang="en-US">
                <a:latin typeface="Times New Roman" panose="02020603050405020304" pitchFamily="18" charset="0"/>
              </a:rPr>
              <a:t>；</a:t>
            </a:r>
          </a:p>
        </p:txBody>
      </p:sp>
      <p:sp>
        <p:nvSpPr>
          <p:cNvPr id="683027" name="文本框 683026"/>
          <p:cNvSpPr txBox="1"/>
          <p:nvPr/>
        </p:nvSpPr>
        <p:spPr>
          <a:xfrm>
            <a:off x="3810000" y="4894263"/>
            <a:ext cx="5232400" cy="3968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rPr>
              <a:t>（</a:t>
            </a:r>
            <a:r>
              <a:rPr lang="en-US" altLang="zh-CN">
                <a:latin typeface="Times New Roman" panose="02020603050405020304" pitchFamily="18" charset="0"/>
              </a:rPr>
              <a:t>2</a:t>
            </a:r>
            <a:r>
              <a:rPr lang="zh-CN" altLang="en-US">
                <a:latin typeface="Times New Roman" panose="02020603050405020304" pitchFamily="18" charset="0"/>
              </a:rPr>
              <a:t>）</a:t>
            </a:r>
            <a:r>
              <a:rPr lang="zh-CN" altLang="en-US" dirty="0">
                <a:latin typeface="Times New Roman" panose="02020603050405020304" pitchFamily="18" charset="0"/>
              </a:rPr>
              <a:t>连接</a:t>
            </a:r>
            <a:r>
              <a:rPr lang="en-US" altLang="zh-CN" i="1" dirty="0" err="1">
                <a:latin typeface="Times New Roman" panose="02020603050405020304" pitchFamily="18" charset="0"/>
              </a:rPr>
              <a:t>bd</a:t>
            </a:r>
            <a:r>
              <a:rPr lang="zh-CN" altLang="en-US">
                <a:latin typeface="Times New Roman" panose="02020603050405020304" pitchFamily="18" charset="0"/>
              </a:rPr>
              <a:t>，由</a:t>
            </a:r>
            <a:r>
              <a:rPr lang="en-US" altLang="zh-CN" i="1">
                <a:latin typeface="Times New Roman" panose="02020603050405020304" pitchFamily="18" charset="0"/>
              </a:rPr>
              <a:t>k'</a:t>
            </a:r>
            <a:r>
              <a:rPr lang="zh-CN" altLang="en-US">
                <a:latin typeface="Times New Roman" panose="02020603050405020304" pitchFamily="18" charset="0"/>
              </a:rPr>
              <a:t>在</a:t>
            </a:r>
            <a:r>
              <a:rPr lang="en-US" altLang="zh-CN" i="1" dirty="0" err="1">
                <a:latin typeface="Times New Roman" panose="02020603050405020304" pitchFamily="18" charset="0"/>
              </a:rPr>
              <a:t>bd</a:t>
            </a:r>
            <a:r>
              <a:rPr lang="zh-CN" altLang="en-US" dirty="0">
                <a:latin typeface="Times New Roman" panose="02020603050405020304" pitchFamily="18" charset="0"/>
              </a:rPr>
              <a:t>上求得其水平投影</a:t>
            </a:r>
            <a:r>
              <a:rPr lang="en-US" altLang="zh-CN" i="1">
                <a:latin typeface="Times New Roman" panose="02020603050405020304" pitchFamily="18" charset="0"/>
              </a:rPr>
              <a:t>k</a:t>
            </a:r>
            <a:r>
              <a:rPr lang="zh-CN" altLang="en-US">
                <a:latin typeface="Times New Roman" panose="02020603050405020304" pitchFamily="18" charset="0"/>
              </a:rPr>
              <a:t>；</a:t>
            </a:r>
          </a:p>
        </p:txBody>
      </p:sp>
      <p:sp>
        <p:nvSpPr>
          <p:cNvPr id="683028" name="文本框 683027"/>
          <p:cNvSpPr txBox="1"/>
          <p:nvPr/>
        </p:nvSpPr>
        <p:spPr>
          <a:xfrm>
            <a:off x="3825875" y="5311775"/>
            <a:ext cx="4594225" cy="701675"/>
          </a:xfrm>
          <a:prstGeom prst="rect">
            <a:avLst/>
          </a:prstGeom>
          <a:noFill/>
          <a:ln w="9525">
            <a:noFill/>
          </a:ln>
        </p:spPr>
        <p:txBody>
          <a:bodyPr wrap="none" anchor="t" anchorCtr="0">
            <a:spAutoFit/>
          </a:bodyPr>
          <a:lstStyle/>
          <a:p>
            <a:pPr eaLnBrk="0" hangingPunct="0"/>
            <a:r>
              <a:rPr lang="zh-CN" altLang="en-US">
                <a:latin typeface="Times New Roman" panose="02020603050405020304" pitchFamily="18" charset="0"/>
              </a:rPr>
              <a:t>（</a:t>
            </a:r>
            <a:r>
              <a:rPr lang="en-US" altLang="zh-CN">
                <a:latin typeface="Times New Roman" panose="02020603050405020304" pitchFamily="18" charset="0"/>
              </a:rPr>
              <a:t>3</a:t>
            </a:r>
            <a:r>
              <a:rPr lang="zh-CN" altLang="en-US">
                <a:latin typeface="Times New Roman" panose="02020603050405020304" pitchFamily="18" charset="0"/>
              </a:rPr>
              <a:t>）</a:t>
            </a:r>
            <a:r>
              <a:rPr lang="zh-CN" altLang="en-US" dirty="0">
                <a:latin typeface="Times New Roman" panose="02020603050405020304" pitchFamily="18" charset="0"/>
              </a:rPr>
              <a:t>连接</a:t>
            </a:r>
            <a:r>
              <a:rPr lang="en-US" altLang="zh-CN" i="1" dirty="0" err="1">
                <a:latin typeface="Times New Roman" panose="02020603050405020304" pitchFamily="18" charset="0"/>
              </a:rPr>
              <a:t>ak</a:t>
            </a:r>
            <a:r>
              <a:rPr lang="zh-CN" altLang="en-US" dirty="0">
                <a:latin typeface="Times New Roman" panose="02020603050405020304" pitchFamily="18" charset="0"/>
              </a:rPr>
              <a:t>并延长，由</a:t>
            </a:r>
            <a:r>
              <a:rPr lang="en-US" altLang="zh-CN" i="1">
                <a:latin typeface="Times New Roman" panose="02020603050405020304" pitchFamily="18" charset="0"/>
              </a:rPr>
              <a:t>c’</a:t>
            </a:r>
            <a:r>
              <a:rPr lang="zh-CN" altLang="en-US">
                <a:latin typeface="Times New Roman" panose="02020603050405020304" pitchFamily="18" charset="0"/>
              </a:rPr>
              <a:t>在</a:t>
            </a:r>
            <a:r>
              <a:rPr lang="en-US" altLang="zh-CN" i="1" dirty="0" err="1">
                <a:latin typeface="Times New Roman" panose="02020603050405020304" pitchFamily="18" charset="0"/>
              </a:rPr>
              <a:t>ak</a:t>
            </a:r>
            <a:r>
              <a:rPr lang="zh-CN" altLang="en-US" dirty="0">
                <a:latin typeface="Times New Roman" panose="02020603050405020304" pitchFamily="18" charset="0"/>
              </a:rPr>
              <a:t>的延长线</a:t>
            </a:r>
          </a:p>
          <a:p>
            <a:pPr eaLnBrk="0" hangingPunct="0"/>
            <a:r>
              <a:rPr lang="zh-CN" altLang="en-US" dirty="0">
                <a:latin typeface="Times New Roman" panose="02020603050405020304" pitchFamily="18" charset="0"/>
              </a:rPr>
              <a:t>     上求得其水平投影</a:t>
            </a:r>
            <a:r>
              <a:rPr lang="en-US" altLang="zh-CN" i="1">
                <a:latin typeface="Times New Roman" panose="02020603050405020304" pitchFamily="18" charset="0"/>
              </a:rPr>
              <a:t>c</a:t>
            </a:r>
            <a:r>
              <a:rPr lang="zh-CN" altLang="en-US">
                <a:latin typeface="Times New Roman" panose="02020603050405020304" pitchFamily="18" charset="0"/>
              </a:rPr>
              <a:t>；</a:t>
            </a:r>
          </a:p>
        </p:txBody>
      </p:sp>
      <p:sp>
        <p:nvSpPr>
          <p:cNvPr id="683029" name="文本框 683028"/>
          <p:cNvSpPr txBox="1"/>
          <p:nvPr/>
        </p:nvSpPr>
        <p:spPr>
          <a:xfrm>
            <a:off x="3276600" y="5616575"/>
            <a:ext cx="296863" cy="396875"/>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sp>
        <p:nvSpPr>
          <p:cNvPr id="683030" name="文本框 683029"/>
          <p:cNvSpPr txBox="1"/>
          <p:nvPr/>
        </p:nvSpPr>
        <p:spPr>
          <a:xfrm>
            <a:off x="2057400" y="2301875"/>
            <a:ext cx="409575"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k’</a:t>
            </a:r>
          </a:p>
        </p:txBody>
      </p:sp>
      <p:sp>
        <p:nvSpPr>
          <p:cNvPr id="683031" name="文本框 683030"/>
          <p:cNvSpPr txBox="1"/>
          <p:nvPr/>
        </p:nvSpPr>
        <p:spPr>
          <a:xfrm>
            <a:off x="1782763" y="4940300"/>
            <a:ext cx="325437"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k</a:t>
            </a:r>
          </a:p>
        </p:txBody>
      </p:sp>
      <p:sp>
        <p:nvSpPr>
          <p:cNvPr id="683032" name="任意多边形 683031"/>
          <p:cNvSpPr/>
          <p:nvPr/>
        </p:nvSpPr>
        <p:spPr>
          <a:xfrm>
            <a:off x="2070100" y="5251450"/>
            <a:ext cx="114300" cy="114300"/>
          </a:xfrm>
          <a:custGeom>
            <a:avLst/>
            <a:gdLst/>
            <a:ahLst/>
            <a:cxnLst/>
            <a:rect l="0" t="0" r="0" b="0"/>
            <a:pathLst>
              <a:path w="435" h="437">
                <a:moveTo>
                  <a:pt x="435" y="218"/>
                </a:moveTo>
                <a:lnTo>
                  <a:pt x="371" y="64"/>
                </a:lnTo>
                <a:lnTo>
                  <a:pt x="217" y="0"/>
                </a:lnTo>
                <a:lnTo>
                  <a:pt x="63" y="64"/>
                </a:lnTo>
                <a:lnTo>
                  <a:pt x="0" y="218"/>
                </a:lnTo>
                <a:lnTo>
                  <a:pt x="63" y="372"/>
                </a:lnTo>
                <a:lnTo>
                  <a:pt x="217" y="437"/>
                </a:lnTo>
                <a:lnTo>
                  <a:pt x="371" y="372"/>
                </a:lnTo>
                <a:lnTo>
                  <a:pt x="435" y="218"/>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grpSp>
        <p:nvGrpSpPr>
          <p:cNvPr id="683033" name="组合 683032"/>
          <p:cNvGrpSpPr/>
          <p:nvPr/>
        </p:nvGrpSpPr>
        <p:grpSpPr>
          <a:xfrm>
            <a:off x="228600" y="228600"/>
            <a:ext cx="8426450" cy="5937250"/>
            <a:chOff x="144" y="144"/>
            <a:chExt cx="5308" cy="3740"/>
          </a:xfrm>
        </p:grpSpPr>
        <p:grpSp>
          <p:nvGrpSpPr>
            <p:cNvPr id="683034" name="组合 683033"/>
            <p:cNvGrpSpPr/>
            <p:nvPr/>
          </p:nvGrpSpPr>
          <p:grpSpPr>
            <a:xfrm>
              <a:off x="686" y="1051"/>
              <a:ext cx="785" cy="2551"/>
              <a:chOff x="686" y="1051"/>
              <a:chExt cx="785" cy="2551"/>
            </a:xfrm>
          </p:grpSpPr>
          <p:sp>
            <p:nvSpPr>
              <p:cNvPr id="683035" name="直接连接符 683034"/>
              <p:cNvSpPr>
                <a:spLocks noChangeAspect="1"/>
              </p:cNvSpPr>
              <p:nvPr/>
            </p:nvSpPr>
            <p:spPr>
              <a:xfrm>
                <a:off x="1046" y="1051"/>
                <a:ext cx="1" cy="156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3036" name="直接连接符 683035"/>
              <p:cNvSpPr>
                <a:spLocks noChangeAspect="1"/>
              </p:cNvSpPr>
              <p:nvPr/>
            </p:nvSpPr>
            <p:spPr>
              <a:xfrm>
                <a:off x="1471" y="1993"/>
                <a:ext cx="0" cy="160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3037" name="直接连接符 683036"/>
              <p:cNvSpPr>
                <a:spLocks noChangeAspect="1"/>
              </p:cNvSpPr>
              <p:nvPr/>
            </p:nvSpPr>
            <p:spPr>
              <a:xfrm>
                <a:off x="686" y="1822"/>
                <a:ext cx="1" cy="1266"/>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grpSp>
          <p:nvGrpSpPr>
            <p:cNvPr id="683038" name="组合 683037"/>
            <p:cNvGrpSpPr/>
            <p:nvPr/>
          </p:nvGrpSpPr>
          <p:grpSpPr>
            <a:xfrm>
              <a:off x="144" y="144"/>
              <a:ext cx="5308" cy="3740"/>
              <a:chOff x="144" y="144"/>
              <a:chExt cx="5308" cy="3740"/>
            </a:xfrm>
          </p:grpSpPr>
          <p:sp>
            <p:nvSpPr>
              <p:cNvPr id="683039" name="矩形 683038"/>
              <p:cNvSpPr/>
              <p:nvPr/>
            </p:nvSpPr>
            <p:spPr>
              <a:xfrm>
                <a:off x="240" y="144"/>
                <a:ext cx="5212" cy="465"/>
              </a:xfrm>
              <a:prstGeom prst="rect">
                <a:avLst/>
              </a:prstGeom>
              <a:noFill/>
              <a:ln w="9525">
                <a:noFill/>
              </a:ln>
            </p:spPr>
            <p:txBody>
              <a:bodyPr lIns="0" tIns="0" rIns="0" bIns="0">
                <a:spAutoFit/>
              </a:bodyPr>
              <a:lstStyle/>
              <a:p>
                <a:r>
                  <a:rPr lang="en-US" altLang="zh-CN" sz="2400" dirty="0">
                    <a:solidFill>
                      <a:srgbClr val="3333CC"/>
                    </a:solidFill>
                    <a:latin typeface="Times New Roman" panose="02020603050405020304" pitchFamily="18" charset="0"/>
                  </a:rPr>
                  <a:t> </a:t>
                </a:r>
                <a:r>
                  <a:rPr lang="en-US" altLang="zh-CN" sz="2400">
                    <a:solidFill>
                      <a:srgbClr val="3333CC"/>
                    </a:solidFill>
                    <a:latin typeface="Times New Roman" panose="02020603050405020304" pitchFamily="18" charset="0"/>
                  </a:rPr>
                  <a:t>[</a:t>
                </a:r>
                <a:r>
                  <a:rPr lang="zh-CN"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4]</a:t>
                </a:r>
                <a:r>
                  <a:rPr lang="en-US" altLang="zh-CN" sz="2400">
                    <a:solidFill>
                      <a:srgbClr val="3333CC"/>
                    </a:solidFill>
                    <a:latin typeface="Times New Roman" panose="02020603050405020304" pitchFamily="18" charset="0"/>
                  </a:rPr>
                  <a:t>   </a:t>
                </a:r>
                <a:r>
                  <a:rPr lang="zh-CN" altLang="en-US" sz="2400" dirty="0">
                    <a:latin typeface="Times New Roman" panose="02020603050405020304" pitchFamily="18" charset="0"/>
                    <a:ea typeface="仿宋_GB2312" pitchFamily="49" charset="-122"/>
                  </a:rPr>
                  <a:t>已知平面四边形</a:t>
                </a:r>
                <a:r>
                  <a:rPr lang="en-US" altLang="zh-CN" sz="2400">
                    <a:latin typeface="Times New Roman" panose="02020603050405020304" pitchFamily="18" charset="0"/>
                    <a:ea typeface="仿宋_GB2312" pitchFamily="49" charset="-122"/>
                  </a:rPr>
                  <a:t>ABCD</a:t>
                </a:r>
                <a:r>
                  <a:rPr lang="zh-CN" altLang="en-US" sz="2400" dirty="0">
                    <a:latin typeface="Times New Roman" panose="02020603050405020304" pitchFamily="18" charset="0"/>
                    <a:ea typeface="仿宋_GB2312" pitchFamily="49" charset="-122"/>
                  </a:rPr>
                  <a:t>的正面投影和</a:t>
                </a:r>
                <a:r>
                  <a:rPr lang="en-US" altLang="zh-CN" sz="2400">
                    <a:latin typeface="Times New Roman" panose="02020603050405020304" pitchFamily="18" charset="0"/>
                    <a:ea typeface="仿宋_GB2312" pitchFamily="49" charset="-122"/>
                  </a:rPr>
                  <a:t>AB</a:t>
                </a:r>
                <a:r>
                  <a:rPr lang="zh-CN" altLang="en-US" sz="2400">
                    <a:latin typeface="Times New Roman" panose="02020603050405020304" pitchFamily="18" charset="0"/>
                    <a:ea typeface="仿宋_GB2312" pitchFamily="49" charset="-122"/>
                  </a:rPr>
                  <a:t>、</a:t>
                </a:r>
                <a:r>
                  <a:rPr lang="en-US" altLang="zh-CN" sz="2400">
                    <a:latin typeface="Times New Roman" panose="02020603050405020304" pitchFamily="18" charset="0"/>
                    <a:ea typeface="仿宋_GB2312" pitchFamily="49" charset="-122"/>
                  </a:rPr>
                  <a:t>AD</a:t>
                </a:r>
                <a:r>
                  <a:rPr lang="zh-CN" altLang="en-US" sz="2400" dirty="0">
                    <a:latin typeface="Times New Roman" panose="02020603050405020304" pitchFamily="18" charset="0"/>
                    <a:ea typeface="仿宋_GB2312" pitchFamily="49" charset="-122"/>
                  </a:rPr>
                  <a:t>边的</a:t>
                </a:r>
              </a:p>
              <a:p>
                <a:r>
                  <a:rPr lang="zh-CN" altLang="en-US" sz="2400" dirty="0">
                    <a:latin typeface="Times New Roman" panose="02020603050405020304" pitchFamily="18" charset="0"/>
                    <a:ea typeface="仿宋_GB2312" pitchFamily="49" charset="-122"/>
                  </a:rPr>
                  <a:t>       水平投影，试完成该四边形的水平投影。</a:t>
                </a:r>
                <a:endParaRPr lang="zh-CN" altLang="en-US" sz="2400" b="0" dirty="0">
                  <a:latin typeface="Times New Roman" panose="02020603050405020304" pitchFamily="18" charset="0"/>
                  <a:ea typeface="仿宋_GB2312" pitchFamily="49" charset="-122"/>
                </a:endParaRPr>
              </a:p>
            </p:txBody>
          </p:sp>
          <p:grpSp>
            <p:nvGrpSpPr>
              <p:cNvPr id="683040" name="组合 683039"/>
              <p:cNvGrpSpPr/>
              <p:nvPr/>
            </p:nvGrpSpPr>
            <p:grpSpPr>
              <a:xfrm>
                <a:off x="144" y="818"/>
                <a:ext cx="2352" cy="3066"/>
                <a:chOff x="144" y="818"/>
                <a:chExt cx="2352" cy="3066"/>
              </a:xfrm>
            </p:grpSpPr>
            <p:grpSp>
              <p:nvGrpSpPr>
                <p:cNvPr id="683041" name="组合 683040"/>
                <p:cNvGrpSpPr/>
                <p:nvPr/>
              </p:nvGrpSpPr>
              <p:grpSpPr>
                <a:xfrm>
                  <a:off x="408" y="818"/>
                  <a:ext cx="1904" cy="1298"/>
                  <a:chOff x="408" y="818"/>
                  <a:chExt cx="1904" cy="1298"/>
                </a:xfrm>
              </p:grpSpPr>
              <p:sp>
                <p:nvSpPr>
                  <p:cNvPr id="683042" name="文本框 683041"/>
                  <p:cNvSpPr txBox="1"/>
                  <p:nvPr/>
                </p:nvSpPr>
                <p:spPr>
                  <a:xfrm>
                    <a:off x="1488" y="1866"/>
                    <a:ext cx="258"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d’</a:t>
                    </a:r>
                  </a:p>
                </p:txBody>
              </p:sp>
              <p:grpSp>
                <p:nvGrpSpPr>
                  <p:cNvPr id="683043" name="组合 683042"/>
                  <p:cNvGrpSpPr/>
                  <p:nvPr/>
                </p:nvGrpSpPr>
                <p:grpSpPr>
                  <a:xfrm>
                    <a:off x="408" y="818"/>
                    <a:ext cx="1904" cy="1194"/>
                    <a:chOff x="408" y="818"/>
                    <a:chExt cx="1904" cy="1194"/>
                  </a:xfrm>
                </p:grpSpPr>
                <p:sp>
                  <p:nvSpPr>
                    <p:cNvPr id="683044" name="直接连接符 683043"/>
                    <p:cNvSpPr>
                      <a:spLocks noChangeAspect="1"/>
                    </p:cNvSpPr>
                    <p:nvPr/>
                  </p:nvSpPr>
                  <p:spPr>
                    <a:xfrm flipH="1" flipV="1">
                      <a:off x="713" y="1798"/>
                      <a:ext cx="731" cy="15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3045" name="直接连接符 683044"/>
                    <p:cNvSpPr>
                      <a:spLocks noChangeAspect="1"/>
                    </p:cNvSpPr>
                    <p:nvPr/>
                  </p:nvSpPr>
                  <p:spPr>
                    <a:xfrm>
                      <a:off x="1070" y="1035"/>
                      <a:ext cx="970" cy="53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3046" name="直接连接符 683045"/>
                    <p:cNvSpPr>
                      <a:spLocks noChangeAspect="1"/>
                    </p:cNvSpPr>
                    <p:nvPr/>
                  </p:nvSpPr>
                  <p:spPr>
                    <a:xfrm flipV="1">
                      <a:off x="699" y="1049"/>
                      <a:ext cx="334" cy="71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3047" name="任意多边形 683046"/>
                    <p:cNvSpPr>
                      <a:spLocks noChangeAspect="1"/>
                    </p:cNvSpPr>
                    <p:nvPr/>
                  </p:nvSpPr>
                  <p:spPr>
                    <a:xfrm>
                      <a:off x="658" y="1762"/>
                      <a:ext cx="74" cy="79"/>
                    </a:xfrm>
                    <a:custGeom>
                      <a:avLst/>
                      <a:gdLst/>
                      <a:ahLst/>
                      <a:cxnLst/>
                      <a:rect l="0" t="0" r="0" b="0"/>
                      <a:pathLst>
                        <a:path w="303" h="302">
                          <a:moveTo>
                            <a:pt x="303" y="151"/>
                          </a:moveTo>
                          <a:lnTo>
                            <a:pt x="258" y="44"/>
                          </a:lnTo>
                          <a:lnTo>
                            <a:pt x="152" y="0"/>
                          </a:lnTo>
                          <a:lnTo>
                            <a:pt x="45" y="44"/>
                          </a:lnTo>
                          <a:lnTo>
                            <a:pt x="0" y="151"/>
                          </a:lnTo>
                          <a:lnTo>
                            <a:pt x="45" y="258"/>
                          </a:lnTo>
                          <a:lnTo>
                            <a:pt x="152" y="302"/>
                          </a:lnTo>
                          <a:lnTo>
                            <a:pt x="258" y="258"/>
                          </a:lnTo>
                          <a:lnTo>
                            <a:pt x="303"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48" name="任意多边形 683047"/>
                    <p:cNvSpPr>
                      <a:spLocks noChangeAspect="1"/>
                    </p:cNvSpPr>
                    <p:nvPr/>
                  </p:nvSpPr>
                  <p:spPr>
                    <a:xfrm>
                      <a:off x="1017" y="993"/>
                      <a:ext cx="76" cy="79"/>
                    </a:xfrm>
                    <a:custGeom>
                      <a:avLst/>
                      <a:gdLst/>
                      <a:ahLst/>
                      <a:cxnLst/>
                      <a:rect l="0" t="0" r="0" b="0"/>
                      <a:pathLst>
                        <a:path w="302" h="302">
                          <a:moveTo>
                            <a:pt x="302" y="151"/>
                          </a:moveTo>
                          <a:lnTo>
                            <a:pt x="258" y="44"/>
                          </a:lnTo>
                          <a:lnTo>
                            <a:pt x="151" y="0"/>
                          </a:lnTo>
                          <a:lnTo>
                            <a:pt x="45" y="44"/>
                          </a:lnTo>
                          <a:lnTo>
                            <a:pt x="0" y="151"/>
                          </a:lnTo>
                          <a:lnTo>
                            <a:pt x="45" y="258"/>
                          </a:lnTo>
                          <a:lnTo>
                            <a:pt x="151" y="302"/>
                          </a:lnTo>
                          <a:lnTo>
                            <a:pt x="258" y="258"/>
                          </a:lnTo>
                          <a:lnTo>
                            <a:pt x="302"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49" name="直接连接符 683048"/>
                    <p:cNvSpPr>
                      <a:spLocks noChangeAspect="1"/>
                    </p:cNvSpPr>
                    <p:nvPr/>
                  </p:nvSpPr>
                  <p:spPr>
                    <a:xfrm flipH="1">
                      <a:off x="1494" y="1593"/>
                      <a:ext cx="546" cy="35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3050" name="任意多边形 683049"/>
                    <p:cNvSpPr>
                      <a:spLocks noChangeAspect="1"/>
                    </p:cNvSpPr>
                    <p:nvPr/>
                  </p:nvSpPr>
                  <p:spPr>
                    <a:xfrm>
                      <a:off x="1443" y="1933"/>
                      <a:ext cx="74" cy="79"/>
                    </a:xfrm>
                    <a:custGeom>
                      <a:avLst/>
                      <a:gdLst/>
                      <a:ahLst/>
                      <a:cxnLst/>
                      <a:rect l="0" t="0" r="0" b="0"/>
                      <a:pathLst>
                        <a:path w="302" h="302">
                          <a:moveTo>
                            <a:pt x="302" y="151"/>
                          </a:moveTo>
                          <a:lnTo>
                            <a:pt x="258" y="44"/>
                          </a:lnTo>
                          <a:lnTo>
                            <a:pt x="151" y="0"/>
                          </a:lnTo>
                          <a:lnTo>
                            <a:pt x="44" y="44"/>
                          </a:lnTo>
                          <a:lnTo>
                            <a:pt x="0" y="151"/>
                          </a:lnTo>
                          <a:lnTo>
                            <a:pt x="44" y="258"/>
                          </a:lnTo>
                          <a:lnTo>
                            <a:pt x="151" y="302"/>
                          </a:lnTo>
                          <a:lnTo>
                            <a:pt x="258" y="258"/>
                          </a:lnTo>
                          <a:lnTo>
                            <a:pt x="302"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51" name="任意多边形 683050"/>
                    <p:cNvSpPr>
                      <a:spLocks noChangeAspect="1"/>
                    </p:cNvSpPr>
                    <p:nvPr/>
                  </p:nvSpPr>
                  <p:spPr>
                    <a:xfrm>
                      <a:off x="2029" y="1549"/>
                      <a:ext cx="73" cy="79"/>
                    </a:xfrm>
                    <a:custGeom>
                      <a:avLst/>
                      <a:gdLst/>
                      <a:ahLst/>
                      <a:cxnLst/>
                      <a:rect l="0" t="0" r="0" b="0"/>
                      <a:pathLst>
                        <a:path w="302" h="304">
                          <a:moveTo>
                            <a:pt x="302" y="153"/>
                          </a:moveTo>
                          <a:lnTo>
                            <a:pt x="258" y="45"/>
                          </a:lnTo>
                          <a:lnTo>
                            <a:pt x="151" y="0"/>
                          </a:lnTo>
                          <a:lnTo>
                            <a:pt x="44" y="45"/>
                          </a:lnTo>
                          <a:lnTo>
                            <a:pt x="0" y="153"/>
                          </a:lnTo>
                          <a:lnTo>
                            <a:pt x="44" y="259"/>
                          </a:lnTo>
                          <a:lnTo>
                            <a:pt x="151" y="304"/>
                          </a:lnTo>
                          <a:lnTo>
                            <a:pt x="258" y="259"/>
                          </a:lnTo>
                          <a:lnTo>
                            <a:pt x="302" y="153"/>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52" name="文本框 683051"/>
                    <p:cNvSpPr txBox="1"/>
                    <p:nvPr/>
                  </p:nvSpPr>
                  <p:spPr>
                    <a:xfrm>
                      <a:off x="2072" y="1426"/>
                      <a:ext cx="240"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sp>
                  <p:nvSpPr>
                    <p:cNvPr id="683053" name="文本框 683052"/>
                    <p:cNvSpPr txBox="1"/>
                    <p:nvPr/>
                  </p:nvSpPr>
                  <p:spPr>
                    <a:xfrm>
                      <a:off x="816" y="81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83054" name="文本框 683053"/>
                    <p:cNvSpPr txBox="1"/>
                    <p:nvPr/>
                  </p:nvSpPr>
                  <p:spPr>
                    <a:xfrm>
                      <a:off x="408" y="1666"/>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grpSp>
            </p:grpSp>
            <p:grpSp>
              <p:nvGrpSpPr>
                <p:cNvPr id="683055" name="组合 683054"/>
                <p:cNvGrpSpPr/>
                <p:nvPr/>
              </p:nvGrpSpPr>
              <p:grpSpPr>
                <a:xfrm>
                  <a:off x="456" y="2482"/>
                  <a:ext cx="1061" cy="1402"/>
                  <a:chOff x="456" y="2482"/>
                  <a:chExt cx="1061" cy="1402"/>
                </a:xfrm>
              </p:grpSpPr>
              <p:sp>
                <p:nvSpPr>
                  <p:cNvPr id="683056" name="直接连接符 683055"/>
                  <p:cNvSpPr>
                    <a:spLocks noChangeAspect="1"/>
                  </p:cNvSpPr>
                  <p:nvPr/>
                </p:nvSpPr>
                <p:spPr>
                  <a:xfrm flipH="1">
                    <a:off x="704" y="2671"/>
                    <a:ext cx="325" cy="42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83057" name="组合 683056"/>
                  <p:cNvGrpSpPr/>
                  <p:nvPr/>
                </p:nvGrpSpPr>
                <p:grpSpPr>
                  <a:xfrm>
                    <a:off x="456" y="2482"/>
                    <a:ext cx="1061" cy="1402"/>
                    <a:chOff x="456" y="2482"/>
                    <a:chExt cx="1061" cy="1402"/>
                  </a:xfrm>
                </p:grpSpPr>
                <p:sp>
                  <p:nvSpPr>
                    <p:cNvPr id="683058" name="直接连接符 683057"/>
                    <p:cNvSpPr>
                      <a:spLocks noChangeAspect="1"/>
                    </p:cNvSpPr>
                    <p:nvPr/>
                  </p:nvSpPr>
                  <p:spPr>
                    <a:xfrm>
                      <a:off x="709" y="3134"/>
                      <a:ext cx="746" cy="48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83059" name="任意多边形 683058"/>
                    <p:cNvSpPr>
                      <a:spLocks noChangeAspect="1"/>
                    </p:cNvSpPr>
                    <p:nvPr/>
                  </p:nvSpPr>
                  <p:spPr>
                    <a:xfrm>
                      <a:off x="658" y="3088"/>
                      <a:ext cx="74" cy="79"/>
                    </a:xfrm>
                    <a:custGeom>
                      <a:avLst/>
                      <a:gdLst/>
                      <a:ahLst/>
                      <a:cxnLst/>
                      <a:rect l="0" t="0" r="0" b="0"/>
                      <a:pathLst>
                        <a:path w="303" h="303">
                          <a:moveTo>
                            <a:pt x="303" y="152"/>
                          </a:moveTo>
                          <a:lnTo>
                            <a:pt x="258" y="45"/>
                          </a:lnTo>
                          <a:lnTo>
                            <a:pt x="152" y="0"/>
                          </a:lnTo>
                          <a:lnTo>
                            <a:pt x="45" y="45"/>
                          </a:lnTo>
                          <a:lnTo>
                            <a:pt x="0" y="152"/>
                          </a:lnTo>
                          <a:lnTo>
                            <a:pt x="45" y="259"/>
                          </a:lnTo>
                          <a:lnTo>
                            <a:pt x="152" y="303"/>
                          </a:lnTo>
                          <a:lnTo>
                            <a:pt x="258" y="259"/>
                          </a:lnTo>
                          <a:lnTo>
                            <a:pt x="303" y="152"/>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60" name="任意多边形 683059"/>
                    <p:cNvSpPr>
                      <a:spLocks noChangeAspect="1"/>
                    </p:cNvSpPr>
                    <p:nvPr/>
                  </p:nvSpPr>
                  <p:spPr>
                    <a:xfrm>
                      <a:off x="1017" y="2618"/>
                      <a:ext cx="74" cy="79"/>
                    </a:xfrm>
                    <a:custGeom>
                      <a:avLst/>
                      <a:gdLst/>
                      <a:ahLst/>
                      <a:cxnLst/>
                      <a:rect l="0" t="0" r="0" b="0"/>
                      <a:pathLst>
                        <a:path w="302" h="302">
                          <a:moveTo>
                            <a:pt x="302" y="151"/>
                          </a:moveTo>
                          <a:lnTo>
                            <a:pt x="258" y="44"/>
                          </a:lnTo>
                          <a:lnTo>
                            <a:pt x="151" y="0"/>
                          </a:lnTo>
                          <a:lnTo>
                            <a:pt x="45" y="44"/>
                          </a:lnTo>
                          <a:lnTo>
                            <a:pt x="0" y="151"/>
                          </a:lnTo>
                          <a:lnTo>
                            <a:pt x="45" y="258"/>
                          </a:lnTo>
                          <a:lnTo>
                            <a:pt x="151" y="302"/>
                          </a:lnTo>
                          <a:lnTo>
                            <a:pt x="258" y="258"/>
                          </a:lnTo>
                          <a:lnTo>
                            <a:pt x="302"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61" name="任意多边形 683060"/>
                    <p:cNvSpPr>
                      <a:spLocks noChangeAspect="1"/>
                    </p:cNvSpPr>
                    <p:nvPr/>
                  </p:nvSpPr>
                  <p:spPr>
                    <a:xfrm>
                      <a:off x="1443" y="3602"/>
                      <a:ext cx="74" cy="79"/>
                    </a:xfrm>
                    <a:custGeom>
                      <a:avLst/>
                      <a:gdLst/>
                      <a:ahLst/>
                      <a:cxnLst/>
                      <a:rect l="0" t="0" r="0" b="0"/>
                      <a:pathLst>
                        <a:path w="302" h="302">
                          <a:moveTo>
                            <a:pt x="302" y="151"/>
                          </a:moveTo>
                          <a:lnTo>
                            <a:pt x="258" y="44"/>
                          </a:lnTo>
                          <a:lnTo>
                            <a:pt x="151" y="0"/>
                          </a:lnTo>
                          <a:lnTo>
                            <a:pt x="44" y="44"/>
                          </a:lnTo>
                          <a:lnTo>
                            <a:pt x="0" y="151"/>
                          </a:lnTo>
                          <a:lnTo>
                            <a:pt x="44" y="258"/>
                          </a:lnTo>
                          <a:lnTo>
                            <a:pt x="151" y="302"/>
                          </a:lnTo>
                          <a:lnTo>
                            <a:pt x="258" y="258"/>
                          </a:lnTo>
                          <a:lnTo>
                            <a:pt x="302" y="151"/>
                          </a:lnTo>
                        </a:path>
                      </a:pathLst>
                    </a:custGeom>
                    <a:solidFill>
                      <a:srgbClr val="66FFFF"/>
                    </a:solidFill>
                    <a:ln w="3175" cap="flat" cmpd="sng">
                      <a:solidFill>
                        <a:schemeClr val="tx1"/>
                      </a:solidFill>
                      <a:prstDash val="solid"/>
                      <a:headEnd type="none" w="med" len="med"/>
                      <a:tailEnd type="none" w="med" len="med"/>
                    </a:ln>
                  </p:spPr>
                  <p:txBody>
                    <a:bodyPr/>
                    <a:lstStyle/>
                    <a:p>
                      <a:endParaRPr lang="zh-CN" altLang="en-US"/>
                    </a:p>
                  </p:txBody>
                </p:sp>
                <p:sp>
                  <p:nvSpPr>
                    <p:cNvPr id="683062" name="文本框 683061"/>
                    <p:cNvSpPr txBox="1"/>
                    <p:nvPr/>
                  </p:nvSpPr>
                  <p:spPr>
                    <a:xfrm>
                      <a:off x="1296" y="3634"/>
                      <a:ext cx="205"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d</a:t>
                      </a:r>
                    </a:p>
                  </p:txBody>
                </p:sp>
                <p:sp>
                  <p:nvSpPr>
                    <p:cNvPr id="683063" name="文本框 683062"/>
                    <p:cNvSpPr txBox="1"/>
                    <p:nvPr/>
                  </p:nvSpPr>
                  <p:spPr>
                    <a:xfrm>
                      <a:off x="456" y="301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83064" name="文本框 683063"/>
                    <p:cNvSpPr txBox="1"/>
                    <p:nvPr/>
                  </p:nvSpPr>
                  <p:spPr>
                    <a:xfrm>
                      <a:off x="816" y="2482"/>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grpSp>
              <p:nvGrpSpPr>
                <p:cNvPr id="683065" name="组合 683064"/>
                <p:cNvGrpSpPr/>
                <p:nvPr/>
              </p:nvGrpSpPr>
              <p:grpSpPr>
                <a:xfrm>
                  <a:off x="144" y="2088"/>
                  <a:ext cx="2352" cy="262"/>
                  <a:chOff x="144" y="2088"/>
                  <a:chExt cx="2352" cy="262"/>
                </a:xfrm>
              </p:grpSpPr>
              <p:sp>
                <p:nvSpPr>
                  <p:cNvPr id="683066" name="直接连接符 683065"/>
                  <p:cNvSpPr>
                    <a:spLocks noChangeAspect="1"/>
                  </p:cNvSpPr>
                  <p:nvPr/>
                </p:nvSpPr>
                <p:spPr>
                  <a:xfrm>
                    <a:off x="392" y="2219"/>
                    <a:ext cx="1918" cy="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83067" name="文本框 683066"/>
                  <p:cNvSpPr txBox="1"/>
                  <p:nvPr/>
                </p:nvSpPr>
                <p:spPr>
                  <a:xfrm>
                    <a:off x="144" y="2088"/>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83068" name="文本框 683067"/>
                  <p:cNvSpPr txBox="1"/>
                  <p:nvPr/>
                </p:nvSpPr>
                <p:spPr>
                  <a:xfrm>
                    <a:off x="2268" y="2119"/>
                    <a:ext cx="228" cy="231"/>
                  </a:xfrm>
                  <a:prstGeom prst="rect">
                    <a:avLst/>
                  </a:prstGeom>
                  <a:noFill/>
                  <a:ln w="9525">
                    <a:noFill/>
                  </a:ln>
                </p:spPr>
                <p:txBody>
                  <a:bodyPr wrap="none" anchor="t" anchorCtr="0">
                    <a:spAutoFit/>
                  </a:bodyPr>
                  <a:lstStyle/>
                  <a:p>
                    <a:r>
                      <a:rPr lang="en-US" altLang="zh-CN" sz="1800">
                        <a:latin typeface="Times New Roman" panose="02020603050405020304" pitchFamily="18" charset="0"/>
                      </a:rPr>
                      <a:t>O</a:t>
                    </a:r>
                  </a:p>
                </p:txBody>
              </p:sp>
            </p:grpSp>
          </p:grpSp>
        </p:grpSp>
      </p:grpSp>
      <p:grpSp>
        <p:nvGrpSpPr>
          <p:cNvPr id="683069" name="组合 683068"/>
          <p:cNvGrpSpPr/>
          <p:nvPr/>
        </p:nvGrpSpPr>
        <p:grpSpPr>
          <a:xfrm>
            <a:off x="3271838" y="2552700"/>
            <a:ext cx="49212" cy="3103563"/>
            <a:chOff x="2061" y="1608"/>
            <a:chExt cx="31" cy="1955"/>
          </a:xfrm>
        </p:grpSpPr>
        <p:sp>
          <p:nvSpPr>
            <p:cNvPr id="683070" name="直接连接符 683069"/>
            <p:cNvSpPr>
              <a:spLocks noChangeAspect="1"/>
            </p:cNvSpPr>
            <p:nvPr/>
          </p:nvSpPr>
          <p:spPr>
            <a:xfrm>
              <a:off x="2075" y="1608"/>
              <a:ext cx="1" cy="195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83071" name="任意多边形 683070"/>
            <p:cNvSpPr>
              <a:spLocks noChangeAspect="1"/>
            </p:cNvSpPr>
            <p:nvPr/>
          </p:nvSpPr>
          <p:spPr>
            <a:xfrm flipV="1">
              <a:off x="2061" y="2735"/>
              <a:ext cx="31" cy="140"/>
            </a:xfrm>
            <a:custGeom>
              <a:avLst/>
              <a:gdLst/>
              <a:ahLst/>
              <a:cxnLst/>
              <a:rect l="0" t="0" r="0" b="0"/>
              <a:pathLst>
                <a:path w="211" h="930">
                  <a:moveTo>
                    <a:pt x="0" y="930"/>
                  </a:moveTo>
                  <a:lnTo>
                    <a:pt x="105" y="0"/>
                  </a:lnTo>
                  <a:lnTo>
                    <a:pt x="211" y="930"/>
                  </a:lnTo>
                  <a:lnTo>
                    <a:pt x="0" y="930"/>
                  </a:lnTo>
                  <a:close/>
                </a:path>
              </a:pathLst>
            </a:custGeom>
            <a:solidFill>
              <a:srgbClr val="000000"/>
            </a:solidFill>
            <a:ln w="9525">
              <a:noFill/>
            </a:ln>
          </p:spPr>
          <p:txBody>
            <a:bodyPr/>
            <a:lstStyle/>
            <a:p>
              <a:endParaRPr lang="zh-CN" altLang="en-US"/>
            </a:p>
          </p:txBody>
        </p:sp>
        <p:sp>
          <p:nvSpPr>
            <p:cNvPr id="683072" name="任意多边形 683071"/>
            <p:cNvSpPr>
              <a:spLocks noChangeAspect="1"/>
            </p:cNvSpPr>
            <p:nvPr/>
          </p:nvSpPr>
          <p:spPr>
            <a:xfrm flipV="1">
              <a:off x="2061" y="2735"/>
              <a:ext cx="31" cy="140"/>
            </a:xfrm>
            <a:custGeom>
              <a:avLst/>
              <a:gdLst/>
              <a:ahLst/>
              <a:cxnLst/>
              <a:rect l="0" t="0" r="0" b="0"/>
              <a:pathLst>
                <a:path w="211" h="930">
                  <a:moveTo>
                    <a:pt x="0" y="930"/>
                  </a:moveTo>
                  <a:lnTo>
                    <a:pt x="105" y="0"/>
                  </a:lnTo>
                  <a:lnTo>
                    <a:pt x="211" y="930"/>
                  </a:lnTo>
                  <a:lnTo>
                    <a:pt x="0" y="93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3033"/>
                                        </p:tgtEl>
                                        <p:attrNameLst>
                                          <p:attrName>style.visibility</p:attrName>
                                        </p:attrNameLst>
                                      </p:cBhvr>
                                      <p:to>
                                        <p:strVal val="visible"/>
                                      </p:to>
                                    </p:set>
                                    <p:animEffect transition="in" filter="wipe(left)">
                                      <p:cBhvr>
                                        <p:cTn id="7" dur="500"/>
                                        <p:tgtEl>
                                          <p:spTgt spid="6830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3023"/>
                                        </p:tgtEl>
                                        <p:attrNameLst>
                                          <p:attrName>style.visibility</p:attrName>
                                        </p:attrNameLst>
                                      </p:cBhvr>
                                      <p:to>
                                        <p:strVal val="visible"/>
                                      </p:to>
                                    </p:set>
                                    <p:animEffect transition="in" filter="wipe(left)">
                                      <p:cBhvr>
                                        <p:cTn id="12" dur="500"/>
                                        <p:tgtEl>
                                          <p:spTgt spid="6830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83022"/>
                                        </p:tgtEl>
                                        <p:attrNameLst>
                                          <p:attrName>style.visibility</p:attrName>
                                        </p:attrNameLst>
                                      </p:cBhvr>
                                      <p:to>
                                        <p:strVal val="visible"/>
                                      </p:to>
                                    </p:set>
                                    <p:animEffect transition="in" filter="wipe(left)">
                                      <p:cBhvr>
                                        <p:cTn id="17" dur="500"/>
                                        <p:tgtEl>
                                          <p:spTgt spid="6830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3025"/>
                                        </p:tgtEl>
                                        <p:attrNameLst>
                                          <p:attrName>style.visibility</p:attrName>
                                        </p:attrNameLst>
                                      </p:cBhvr>
                                      <p:to>
                                        <p:strVal val="visible"/>
                                      </p:to>
                                    </p:set>
                                    <p:animEffect transition="in" filter="wipe(left)">
                                      <p:cBhvr>
                                        <p:cTn id="22" dur="500"/>
                                        <p:tgtEl>
                                          <p:spTgt spid="6830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83026"/>
                                        </p:tgtEl>
                                        <p:attrNameLst>
                                          <p:attrName>style.visibility</p:attrName>
                                        </p:attrNameLst>
                                      </p:cBhvr>
                                      <p:to>
                                        <p:strVal val="visible"/>
                                      </p:to>
                                    </p:set>
                                    <p:animEffect transition="in" filter="wipe(left)">
                                      <p:cBhvr>
                                        <p:cTn id="27" dur="500"/>
                                        <p:tgtEl>
                                          <p:spTgt spid="6830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83013"/>
                                        </p:tgtEl>
                                        <p:attrNameLst>
                                          <p:attrName>style.visibility</p:attrName>
                                        </p:attrNameLst>
                                      </p:cBhvr>
                                      <p:to>
                                        <p:strVal val="visible"/>
                                      </p:to>
                                    </p:set>
                                    <p:animEffect transition="in" filter="wipe(left)">
                                      <p:cBhvr>
                                        <p:cTn id="32" dur="500"/>
                                        <p:tgtEl>
                                          <p:spTgt spid="6830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83010"/>
                                        </p:tgtEl>
                                        <p:attrNameLst>
                                          <p:attrName>style.visibility</p:attrName>
                                        </p:attrNameLst>
                                      </p:cBhvr>
                                      <p:to>
                                        <p:strVal val="visible"/>
                                      </p:to>
                                    </p:set>
                                    <p:animEffect transition="in" filter="wipe(left)">
                                      <p:cBhvr>
                                        <p:cTn id="37" dur="500"/>
                                        <p:tgtEl>
                                          <p:spTgt spid="6830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83017"/>
                                        </p:tgtEl>
                                        <p:attrNameLst>
                                          <p:attrName>style.visibility</p:attrName>
                                        </p:attrNameLst>
                                      </p:cBhvr>
                                      <p:to>
                                        <p:strVal val="visible"/>
                                      </p:to>
                                    </p:set>
                                    <p:animEffect transition="in" filter="wipe(left)">
                                      <p:cBhvr>
                                        <p:cTn id="42" dur="500"/>
                                        <p:tgtEl>
                                          <p:spTgt spid="6830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83030"/>
                                        </p:tgtEl>
                                        <p:attrNameLst>
                                          <p:attrName>style.visibility</p:attrName>
                                        </p:attrNameLst>
                                      </p:cBhvr>
                                      <p:to>
                                        <p:strVal val="visible"/>
                                      </p:to>
                                    </p:set>
                                    <p:animEffect transition="in" filter="wipe(left)">
                                      <p:cBhvr>
                                        <p:cTn id="47" dur="500"/>
                                        <p:tgtEl>
                                          <p:spTgt spid="6830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83027"/>
                                        </p:tgtEl>
                                        <p:attrNameLst>
                                          <p:attrName>style.visibility</p:attrName>
                                        </p:attrNameLst>
                                      </p:cBhvr>
                                      <p:to>
                                        <p:strVal val="visible"/>
                                      </p:to>
                                    </p:set>
                                    <p:animEffect transition="in" filter="wipe(left)">
                                      <p:cBhvr>
                                        <p:cTn id="52" dur="500"/>
                                        <p:tgtEl>
                                          <p:spTgt spid="6830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83011"/>
                                        </p:tgtEl>
                                        <p:attrNameLst>
                                          <p:attrName>style.visibility</p:attrName>
                                        </p:attrNameLst>
                                      </p:cBhvr>
                                      <p:to>
                                        <p:strVal val="visible"/>
                                      </p:to>
                                    </p:set>
                                    <p:animEffect transition="in" filter="wipe(left)">
                                      <p:cBhvr>
                                        <p:cTn id="57" dur="500"/>
                                        <p:tgtEl>
                                          <p:spTgt spid="6830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683018"/>
                                        </p:tgtEl>
                                        <p:attrNameLst>
                                          <p:attrName>style.visibility</p:attrName>
                                        </p:attrNameLst>
                                      </p:cBhvr>
                                      <p:to>
                                        <p:strVal val="visible"/>
                                      </p:to>
                                    </p:set>
                                    <p:animEffect transition="in" filter="wipe(up)">
                                      <p:cBhvr>
                                        <p:cTn id="62" dur="500"/>
                                        <p:tgtEl>
                                          <p:spTgt spid="6830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83032"/>
                                        </p:tgtEl>
                                        <p:attrNameLst>
                                          <p:attrName>style.visibility</p:attrName>
                                        </p:attrNameLst>
                                      </p:cBhvr>
                                      <p:to>
                                        <p:strVal val="visible"/>
                                      </p:to>
                                    </p:set>
                                    <p:animEffect transition="in" filter="wipe(left)">
                                      <p:cBhvr>
                                        <p:cTn id="67" dur="500"/>
                                        <p:tgtEl>
                                          <p:spTgt spid="68303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83031"/>
                                        </p:tgtEl>
                                        <p:attrNameLst>
                                          <p:attrName>style.visibility</p:attrName>
                                        </p:attrNameLst>
                                      </p:cBhvr>
                                      <p:to>
                                        <p:strVal val="visible"/>
                                      </p:to>
                                    </p:set>
                                    <p:animEffect transition="in" filter="wipe(left)">
                                      <p:cBhvr>
                                        <p:cTn id="72" dur="500"/>
                                        <p:tgtEl>
                                          <p:spTgt spid="68303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83028"/>
                                        </p:tgtEl>
                                        <p:attrNameLst>
                                          <p:attrName>style.visibility</p:attrName>
                                        </p:attrNameLst>
                                      </p:cBhvr>
                                      <p:to>
                                        <p:strVal val="visible"/>
                                      </p:to>
                                    </p:set>
                                    <p:animEffect transition="in" filter="wipe(left)">
                                      <p:cBhvr>
                                        <p:cTn id="77" dur="500"/>
                                        <p:tgtEl>
                                          <p:spTgt spid="6830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83012"/>
                                        </p:tgtEl>
                                        <p:attrNameLst>
                                          <p:attrName>style.visibility</p:attrName>
                                        </p:attrNameLst>
                                      </p:cBhvr>
                                      <p:to>
                                        <p:strVal val="visible"/>
                                      </p:to>
                                    </p:set>
                                    <p:animEffect transition="in" filter="wipe(left)">
                                      <p:cBhvr>
                                        <p:cTn id="82" dur="500"/>
                                        <p:tgtEl>
                                          <p:spTgt spid="68301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83069"/>
                                        </p:tgtEl>
                                        <p:attrNameLst>
                                          <p:attrName>style.visibility</p:attrName>
                                        </p:attrNameLst>
                                      </p:cBhvr>
                                      <p:to>
                                        <p:strVal val="visible"/>
                                      </p:to>
                                    </p:set>
                                    <p:animEffect transition="in" filter="wipe(up)">
                                      <p:cBhvr>
                                        <p:cTn id="87" dur="500"/>
                                        <p:tgtEl>
                                          <p:spTgt spid="68306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83016"/>
                                        </p:tgtEl>
                                        <p:attrNameLst>
                                          <p:attrName>style.visibility</p:attrName>
                                        </p:attrNameLst>
                                      </p:cBhvr>
                                      <p:to>
                                        <p:strVal val="visible"/>
                                      </p:to>
                                    </p:set>
                                    <p:animEffect transition="in" filter="wipe(left)">
                                      <p:cBhvr>
                                        <p:cTn id="92" dur="500"/>
                                        <p:tgtEl>
                                          <p:spTgt spid="68301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683029"/>
                                        </p:tgtEl>
                                        <p:attrNameLst>
                                          <p:attrName>style.visibility</p:attrName>
                                        </p:attrNameLst>
                                      </p:cBhvr>
                                      <p:to>
                                        <p:strVal val="visible"/>
                                      </p:to>
                                    </p:set>
                                    <p:animEffect transition="in" filter="wipe(left)">
                                      <p:cBhvr>
                                        <p:cTn id="97" dur="500"/>
                                        <p:tgtEl>
                                          <p:spTgt spid="683029"/>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683024"/>
                                        </p:tgtEl>
                                        <p:attrNameLst>
                                          <p:attrName>style.visibility</p:attrName>
                                        </p:attrNameLst>
                                      </p:cBhvr>
                                      <p:to>
                                        <p:strVal val="visible"/>
                                      </p:to>
                                    </p:set>
                                    <p:animEffect transition="in" filter="wipe(left)">
                                      <p:cBhvr>
                                        <p:cTn id="102" dur="500"/>
                                        <p:tgtEl>
                                          <p:spTgt spid="68302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83015"/>
                                        </p:tgtEl>
                                        <p:attrNameLst>
                                          <p:attrName>style.visibility</p:attrName>
                                        </p:attrNameLst>
                                      </p:cBhvr>
                                      <p:to>
                                        <p:strVal val="visible"/>
                                      </p:to>
                                    </p:set>
                                    <p:animEffect transition="in" filter="wipe(left)">
                                      <p:cBhvr>
                                        <p:cTn id="107" dur="500"/>
                                        <p:tgtEl>
                                          <p:spTgt spid="68301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2" fill="hold" nodeType="clickEffect">
                                  <p:stCondLst>
                                    <p:cond delay="0"/>
                                  </p:stCondLst>
                                  <p:childTnLst>
                                    <p:set>
                                      <p:cBhvr>
                                        <p:cTn id="111" dur="1" fill="hold">
                                          <p:stCondLst>
                                            <p:cond delay="0"/>
                                          </p:stCondLst>
                                        </p:cTn>
                                        <p:tgtEl>
                                          <p:spTgt spid="683014"/>
                                        </p:tgtEl>
                                        <p:attrNameLst>
                                          <p:attrName>style.visibility</p:attrName>
                                        </p:attrNameLst>
                                      </p:cBhvr>
                                      <p:to>
                                        <p:strVal val="visible"/>
                                      </p:to>
                                    </p:set>
                                    <p:animEffect transition="in" filter="wipe(right)">
                                      <p:cBhvr>
                                        <p:cTn id="112" dur="500"/>
                                        <p:tgtEl>
                                          <p:spTgt spid="68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3022" grpId="0"/>
      <p:bldP spid="683023" grpId="0" animBg="1"/>
      <p:bldP spid="683024" grpId="0"/>
      <p:bldP spid="683025" grpId="0" animBg="1"/>
      <p:bldP spid="683026" grpId="0"/>
      <p:bldP spid="683027" grpId="0"/>
      <p:bldP spid="683028" grpId="0"/>
      <p:bldP spid="683029" grpId="0"/>
      <p:bldP spid="683030" grpId="0"/>
      <p:bldP spid="68303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83337"/>
          <p:cNvSpPr txBox="1"/>
          <p:nvPr/>
        </p:nvSpPr>
        <p:spPr>
          <a:xfrm>
            <a:off x="593725" y="528638"/>
            <a:ext cx="8264525" cy="1076325"/>
          </a:xfrm>
          <a:prstGeom prst="rect">
            <a:avLst/>
          </a:prstGeom>
          <a:noFill/>
          <a:ln w="9525">
            <a:noFill/>
          </a:ln>
        </p:spPr>
        <p:txBody>
          <a:bodyPr anchor="ctr" anchorCtr="0">
            <a:spAutoFit/>
          </a:bodyPr>
          <a:lstStyle/>
          <a:p>
            <a:pPr eaLnBrk="0" hangingPunct="0"/>
            <a:r>
              <a:rPr lang="en-US" altLang="zh-CN" sz="3200">
                <a:solidFill>
                  <a:srgbClr val="3333CC"/>
                </a:solidFill>
                <a:sym typeface="+mn-ea"/>
              </a:rPr>
              <a:t>[</a:t>
            </a:r>
            <a:r>
              <a:rPr lang="zh-CN" altLang="en-US" sz="3200" dirty="0">
                <a:solidFill>
                  <a:srgbClr val="3333CC"/>
                </a:solidFill>
                <a:sym typeface="+mn-ea"/>
              </a:rPr>
              <a:t>例</a:t>
            </a:r>
            <a:r>
              <a:rPr lang="en-US" altLang="zh-CN" sz="3200" dirty="0">
                <a:solidFill>
                  <a:srgbClr val="3333CC"/>
                </a:solidFill>
                <a:sym typeface="+mn-ea"/>
              </a:rPr>
              <a:t>5]</a:t>
            </a:r>
            <a:r>
              <a:rPr lang="zh-CN" altLang="en-US" sz="3200" b="1" dirty="0">
                <a:solidFill>
                  <a:srgbClr val="CC0000"/>
                </a:solidFill>
                <a:latin typeface="Times New Roman" panose="02020603050405020304" pitchFamily="18" charset="0"/>
                <a:ea typeface="黑体" panose="02010609060101010101" pitchFamily="2" charset="-122"/>
              </a:rPr>
              <a:t> </a:t>
            </a:r>
            <a:r>
              <a:rPr lang="zh-CN" altLang="en-US" sz="3200" b="1" dirty="0">
                <a:solidFill>
                  <a:schemeClr val="tx1"/>
                </a:solidFill>
                <a:latin typeface="Times New Roman" panose="02020603050405020304" pitchFamily="18" charset="0"/>
                <a:ea typeface="隶书" panose="02010509060101010101" pitchFamily="49" charset="-122"/>
              </a:rPr>
              <a:t>在平面</a:t>
            </a:r>
            <a:r>
              <a:rPr lang="en-US" altLang="zh-CN" sz="3200" b="1" dirty="0">
                <a:solidFill>
                  <a:schemeClr val="tx1"/>
                </a:solidFill>
                <a:latin typeface="宋体" panose="02010600030101010101" pitchFamily="2" charset="-122"/>
                <a:ea typeface="隶书" panose="02010509060101010101" pitchFamily="49" charset="-122"/>
              </a:rPr>
              <a:t>ABC</a:t>
            </a:r>
            <a:r>
              <a:rPr lang="zh-CN" altLang="en-US" sz="3200" b="1" dirty="0">
                <a:solidFill>
                  <a:schemeClr val="tx1"/>
                </a:solidFill>
                <a:latin typeface="Times New Roman" panose="02020603050405020304" pitchFamily="18" charset="0"/>
                <a:ea typeface="隶书" panose="02010509060101010101" pitchFamily="49" charset="-122"/>
              </a:rPr>
              <a:t>内作一条水平线，使其到 </a:t>
            </a:r>
          </a:p>
          <a:p>
            <a:r>
              <a:rPr lang="zh-CN" altLang="en-US" sz="3200" b="1" dirty="0">
                <a:solidFill>
                  <a:schemeClr val="tx1"/>
                </a:solidFill>
                <a:latin typeface="宋体" panose="02010600030101010101" pitchFamily="2" charset="-122"/>
                <a:ea typeface="隶书" panose="02010509060101010101" pitchFamily="49" charset="-122"/>
              </a:rPr>
              <a:t>     </a:t>
            </a:r>
            <a:r>
              <a:rPr lang="en-US" altLang="zh-CN" sz="3200" b="1" dirty="0">
                <a:solidFill>
                  <a:schemeClr val="tx1"/>
                </a:solidFill>
                <a:latin typeface="Times New Roman" panose="02020603050405020304" pitchFamily="18" charset="0"/>
                <a:ea typeface="隶书" panose="02010509060101010101" pitchFamily="49" charset="-122"/>
              </a:rPr>
              <a:t>H</a:t>
            </a:r>
            <a:r>
              <a:rPr lang="zh-CN" altLang="en-US" sz="3200" b="1" dirty="0">
                <a:solidFill>
                  <a:schemeClr val="tx1"/>
                </a:solidFill>
                <a:latin typeface="Times New Roman" panose="02020603050405020304" pitchFamily="18" charset="0"/>
                <a:ea typeface="隶书" panose="02010509060101010101" pitchFamily="49" charset="-122"/>
              </a:rPr>
              <a:t>面的距 离为</a:t>
            </a:r>
            <a:r>
              <a:rPr lang="en-US" altLang="zh-CN" sz="3200" b="1" dirty="0">
                <a:solidFill>
                  <a:schemeClr val="tx1"/>
                </a:solidFill>
                <a:latin typeface="宋体" panose="02010600030101010101" pitchFamily="2" charset="-122"/>
                <a:ea typeface="隶书" panose="02010509060101010101" pitchFamily="49" charset="-122"/>
              </a:rPr>
              <a:t>10mm</a:t>
            </a:r>
            <a:r>
              <a:rPr lang="zh-CN" altLang="en-US" sz="3200" b="1" dirty="0">
                <a:solidFill>
                  <a:schemeClr val="tx1"/>
                </a:solidFill>
                <a:latin typeface="Times New Roman" panose="02020603050405020304" pitchFamily="18" charset="0"/>
                <a:ea typeface="隶书" panose="02010509060101010101" pitchFamily="49" charset="-122"/>
              </a:rPr>
              <a:t>。</a:t>
            </a:r>
          </a:p>
        </p:txBody>
      </p:sp>
      <p:sp>
        <p:nvSpPr>
          <p:cNvPr id="183337" name="直接连接符 183336"/>
          <p:cNvSpPr/>
          <p:nvPr/>
        </p:nvSpPr>
        <p:spPr>
          <a:xfrm>
            <a:off x="1389063" y="3317875"/>
            <a:ext cx="3211512" cy="0"/>
          </a:xfrm>
          <a:prstGeom prst="line">
            <a:avLst/>
          </a:prstGeom>
          <a:ln w="19050" cap="flat" cmpd="sng">
            <a:solidFill>
              <a:schemeClr val="tx1"/>
            </a:solidFill>
            <a:prstDash val="solid"/>
            <a:round/>
            <a:headEnd type="none" w="med" len="med"/>
            <a:tailEnd type="none" w="med" len="med"/>
          </a:ln>
        </p:spPr>
        <p:txBody>
          <a:bodyPr/>
          <a:lstStyle/>
          <a:p>
            <a:endParaRPr lang="zh-CN" altLang="en-US"/>
          </a:p>
        </p:txBody>
      </p:sp>
      <p:sp>
        <p:nvSpPr>
          <p:cNvPr id="183336" name="文本框 183335"/>
          <p:cNvSpPr txBox="1"/>
          <p:nvPr/>
        </p:nvSpPr>
        <p:spPr>
          <a:xfrm>
            <a:off x="4295775" y="2905125"/>
            <a:ext cx="430213"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n</a:t>
            </a:r>
            <a:r>
              <a:rPr lang="en-US" altLang="zh-CN" b="1" dirty="0">
                <a:latin typeface="Times New Roman" panose="02020603050405020304" pitchFamily="18" charset="0"/>
                <a:ea typeface="_x000B__x000C_"/>
                <a:sym typeface="Symbol" panose="05050102010706020507" pitchFamily="18" charset="2"/>
              </a:rPr>
              <a:t></a:t>
            </a:r>
          </a:p>
        </p:txBody>
      </p:sp>
      <p:sp>
        <p:nvSpPr>
          <p:cNvPr id="183335" name="文本框 183334"/>
          <p:cNvSpPr txBox="1"/>
          <p:nvPr/>
        </p:nvSpPr>
        <p:spPr>
          <a:xfrm>
            <a:off x="1739900" y="2905125"/>
            <a:ext cx="830263" cy="457200"/>
          </a:xfrm>
          <a:prstGeom prst="rect">
            <a:avLst/>
          </a:prstGeom>
          <a:noFill/>
          <a:ln w="9525">
            <a:noFill/>
          </a:ln>
        </p:spPr>
        <p:txBody>
          <a:bodyPr anchor="ctr" anchorCtr="0">
            <a:spAutoFit/>
          </a:bodyPr>
          <a:lstStyle/>
          <a:p>
            <a:pPr algn="ctr"/>
            <a:r>
              <a:rPr lang="en-US" altLang="zh-CN" b="1" i="1" dirty="0">
                <a:latin typeface="Times New Roman" panose="02020603050405020304" pitchFamily="18" charset="0"/>
                <a:ea typeface="_x000B__x000C_"/>
              </a:rPr>
              <a:t>m</a:t>
            </a:r>
            <a:r>
              <a:rPr lang="en-US" altLang="zh-CN" b="1" dirty="0">
                <a:latin typeface="Times New Roman" panose="02020603050405020304" pitchFamily="18" charset="0"/>
                <a:ea typeface="_x000B__x000C_"/>
                <a:sym typeface="Symbol" panose="05050102010706020507" pitchFamily="18" charset="2"/>
              </a:rPr>
              <a:t></a:t>
            </a:r>
          </a:p>
        </p:txBody>
      </p:sp>
      <p:sp>
        <p:nvSpPr>
          <p:cNvPr id="183334" name="文本框 183333"/>
          <p:cNvSpPr txBox="1"/>
          <p:nvPr/>
        </p:nvSpPr>
        <p:spPr>
          <a:xfrm>
            <a:off x="4303713" y="4830763"/>
            <a:ext cx="354012"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n</a:t>
            </a:r>
            <a:endParaRPr lang="en-US" altLang="zh-CN" dirty="0">
              <a:latin typeface="Times New Roman" panose="02020603050405020304" pitchFamily="18" charset="0"/>
              <a:ea typeface="宋体" panose="02010600030101010101" pitchFamily="2" charset="-122"/>
            </a:endParaRPr>
          </a:p>
        </p:txBody>
      </p:sp>
      <p:sp>
        <p:nvSpPr>
          <p:cNvPr id="183333" name="文本框 183332"/>
          <p:cNvSpPr txBox="1"/>
          <p:nvPr/>
        </p:nvSpPr>
        <p:spPr>
          <a:xfrm>
            <a:off x="1900238" y="5106988"/>
            <a:ext cx="420687"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m</a:t>
            </a:r>
            <a:endParaRPr lang="en-US" altLang="zh-CN" dirty="0">
              <a:latin typeface="Times New Roman" panose="02020603050405020304" pitchFamily="18" charset="0"/>
              <a:ea typeface="宋体" panose="02010600030101010101" pitchFamily="2" charset="-122"/>
            </a:endParaRPr>
          </a:p>
        </p:txBody>
      </p:sp>
      <p:grpSp>
        <p:nvGrpSpPr>
          <p:cNvPr id="183330" name="组合 183329"/>
          <p:cNvGrpSpPr/>
          <p:nvPr/>
        </p:nvGrpSpPr>
        <p:grpSpPr>
          <a:xfrm>
            <a:off x="1116013" y="3294063"/>
            <a:ext cx="366712" cy="1039812"/>
            <a:chOff x="703" y="1780"/>
            <a:chExt cx="231" cy="655"/>
          </a:xfrm>
        </p:grpSpPr>
        <p:sp>
          <p:nvSpPr>
            <p:cNvPr id="38920" name="任意多边形 183331"/>
            <p:cNvSpPr/>
            <p:nvPr/>
          </p:nvSpPr>
          <p:spPr>
            <a:xfrm>
              <a:off x="934" y="1780"/>
              <a:ext cx="0" cy="655"/>
            </a:xfrm>
            <a:custGeom>
              <a:avLst/>
              <a:gdLst/>
              <a:ahLst/>
              <a:cxnLst>
                <a:cxn ang="0">
                  <a:pos x="0" y="0"/>
                </a:cxn>
                <a:cxn ang="0">
                  <a:pos x="0" y="655"/>
                </a:cxn>
              </a:cxnLst>
              <a:rect l="0" t="0" r="0" b="0"/>
              <a:pathLst>
                <a:path w="1" h="655">
                  <a:moveTo>
                    <a:pt x="0" y="0"/>
                  </a:moveTo>
                  <a:lnTo>
                    <a:pt x="0" y="655"/>
                  </a:lnTo>
                </a:path>
              </a:pathLst>
            </a:custGeom>
            <a:noFill/>
            <a:ln w="19050" cap="flat" cmpd="sng">
              <a:solidFill>
                <a:schemeClr val="tx1"/>
              </a:solidFill>
              <a:prstDash val="solid"/>
              <a:round/>
              <a:headEnd type="triangle" w="sm" len="lg"/>
              <a:tailEnd type="triangle" w="sm" len="lg"/>
            </a:ln>
          </p:spPr>
          <p:txBody>
            <a:bodyPr/>
            <a:lstStyle/>
            <a:p>
              <a:endParaRPr lang="zh-CN" altLang="en-US"/>
            </a:p>
          </p:txBody>
        </p:sp>
        <p:sp>
          <p:nvSpPr>
            <p:cNvPr id="38921" name="文本框 183330"/>
            <p:cNvSpPr txBox="1"/>
            <p:nvPr/>
          </p:nvSpPr>
          <p:spPr>
            <a:xfrm rot="-5400000">
              <a:off x="636" y="1983"/>
              <a:ext cx="352" cy="218"/>
            </a:xfrm>
            <a:prstGeom prst="rect">
              <a:avLst/>
            </a:prstGeom>
            <a:noFill/>
            <a:ln w="9525" cap="flat" cmpd="sng">
              <a:solidFill>
                <a:schemeClr val="tx1"/>
              </a:solidFill>
              <a:prstDash val="solid"/>
              <a:miter/>
              <a:headEnd type="none" w="med" len="med"/>
              <a:tailEnd type="none" w="med" len="med"/>
            </a:ln>
          </p:spPr>
          <p:txBody>
            <a:bodyPr vert="eaVert" wrap="none" anchor="ctr" anchorCtr="0">
              <a:spAutoFit/>
            </a:bodyPr>
            <a:lstStyle/>
            <a:p>
              <a:pPr algn="ctr"/>
              <a:r>
                <a:rPr lang="en-US" altLang="zh-CN" b="1" i="1" dirty="0">
                  <a:latin typeface="ISOCPEUR" panose="020B0604020202020204" pitchFamily="34" charset="0"/>
                  <a:ea typeface="_x000B__x000C_"/>
                </a:rPr>
                <a:t>10</a:t>
              </a:r>
              <a:endParaRPr lang="en-US" altLang="zh-CN" dirty="0">
                <a:latin typeface="Times New Roman" panose="02020603050405020304" pitchFamily="18" charset="0"/>
                <a:ea typeface="宋体" panose="02010600030101010101" pitchFamily="2" charset="-122"/>
              </a:endParaRPr>
            </a:p>
          </p:txBody>
        </p:sp>
      </p:grpSp>
      <p:sp>
        <p:nvSpPr>
          <p:cNvPr id="183329" name="任意多边形 183328"/>
          <p:cNvSpPr/>
          <p:nvPr/>
        </p:nvSpPr>
        <p:spPr>
          <a:xfrm>
            <a:off x="2238375" y="3316288"/>
            <a:ext cx="2065338" cy="1587"/>
          </a:xfrm>
          <a:custGeom>
            <a:avLst/>
            <a:gdLst/>
            <a:ahLst/>
            <a:cxnLst>
              <a:cxn ang="0">
                <a:pos x="0" y="1587"/>
              </a:cxn>
              <a:cxn ang="0">
                <a:pos x="2065338" y="0"/>
              </a:cxn>
            </a:cxnLst>
            <a:rect l="0" t="0" r="0" b="0"/>
            <a:pathLst>
              <a:path w="1301" h="1">
                <a:moveTo>
                  <a:pt x="0" y="1"/>
                </a:moveTo>
                <a:lnTo>
                  <a:pt x="1301" y="0"/>
                </a:lnTo>
              </a:path>
            </a:pathLst>
          </a:custGeom>
          <a:solidFill>
            <a:srgbClr val="FFFFFF"/>
          </a:solidFill>
          <a:ln w="38100" cap="flat" cmpd="sng">
            <a:solidFill>
              <a:srgbClr val="FF0000"/>
            </a:solidFill>
            <a:prstDash val="solid"/>
            <a:round/>
            <a:headEnd type="none" w="med" len="med"/>
            <a:tailEnd type="none" w="med" len="med"/>
          </a:ln>
        </p:spPr>
        <p:txBody>
          <a:bodyPr/>
          <a:lstStyle/>
          <a:p>
            <a:endParaRPr lang="zh-CN" altLang="en-US"/>
          </a:p>
        </p:txBody>
      </p:sp>
      <p:sp>
        <p:nvSpPr>
          <p:cNvPr id="183328" name="任意多边形 183327"/>
          <p:cNvSpPr/>
          <p:nvPr/>
        </p:nvSpPr>
        <p:spPr>
          <a:xfrm>
            <a:off x="2238375" y="3324225"/>
            <a:ext cx="1588" cy="1951038"/>
          </a:xfrm>
          <a:custGeom>
            <a:avLst/>
            <a:gdLst/>
            <a:ahLst/>
            <a:cxnLst>
              <a:cxn ang="0">
                <a:pos x="0" y="0"/>
              </a:cxn>
              <a:cxn ang="0">
                <a:pos x="0" y="1951038"/>
              </a:cxn>
            </a:cxnLst>
            <a:rect l="0" t="0" r="0" b="0"/>
            <a:pathLst>
              <a:path w="1" h="1020">
                <a:moveTo>
                  <a:pt x="0" y="0"/>
                </a:moveTo>
                <a:lnTo>
                  <a:pt x="0" y="1020"/>
                </a:lnTo>
              </a:path>
            </a:pathLst>
          </a:custGeom>
          <a:noFill/>
          <a:ln w="19050" cap="flat" cmpd="sng">
            <a:solidFill>
              <a:schemeClr val="tx1"/>
            </a:solidFill>
            <a:prstDash val="solid"/>
            <a:round/>
            <a:headEnd type="none" w="med" len="med"/>
            <a:tailEnd type="none" w="med" len="med"/>
          </a:ln>
        </p:spPr>
        <p:txBody>
          <a:bodyPr/>
          <a:lstStyle/>
          <a:p>
            <a:endParaRPr lang="zh-CN" altLang="en-US"/>
          </a:p>
        </p:txBody>
      </p:sp>
      <p:sp>
        <p:nvSpPr>
          <p:cNvPr id="183327" name="任意多边形 183326"/>
          <p:cNvSpPr/>
          <p:nvPr/>
        </p:nvSpPr>
        <p:spPr>
          <a:xfrm>
            <a:off x="4302125" y="3324225"/>
            <a:ext cx="1588" cy="1692275"/>
          </a:xfrm>
          <a:custGeom>
            <a:avLst/>
            <a:gdLst/>
            <a:ahLst/>
            <a:cxnLst>
              <a:cxn ang="0">
                <a:pos x="0" y="0"/>
              </a:cxn>
              <a:cxn ang="0">
                <a:pos x="0" y="1692275"/>
              </a:cxn>
            </a:cxnLst>
            <a:rect l="0" t="0" r="0" b="0"/>
            <a:pathLst>
              <a:path w="1" h="885">
                <a:moveTo>
                  <a:pt x="0" y="0"/>
                </a:moveTo>
                <a:lnTo>
                  <a:pt x="0" y="885"/>
                </a:lnTo>
              </a:path>
            </a:pathLst>
          </a:custGeom>
          <a:noFill/>
          <a:ln w="19050" cap="flat" cmpd="sng">
            <a:solidFill>
              <a:schemeClr val="tx1"/>
            </a:solidFill>
            <a:prstDash val="solid"/>
            <a:round/>
            <a:headEnd type="none" w="med" len="med"/>
            <a:tailEnd type="none" w="med" len="med"/>
          </a:ln>
        </p:spPr>
        <p:txBody>
          <a:bodyPr/>
          <a:lstStyle/>
          <a:p>
            <a:endParaRPr lang="zh-CN" altLang="en-US"/>
          </a:p>
        </p:txBody>
      </p:sp>
      <p:sp>
        <p:nvSpPr>
          <p:cNvPr id="38925" name="文本框 183325"/>
          <p:cNvSpPr txBox="1"/>
          <p:nvPr/>
        </p:nvSpPr>
        <p:spPr>
          <a:xfrm>
            <a:off x="4606925" y="3363913"/>
            <a:ext cx="395288"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c</a:t>
            </a:r>
            <a:r>
              <a:rPr lang="en-US" altLang="zh-CN" b="1" dirty="0">
                <a:latin typeface="Times New Roman" panose="02020603050405020304" pitchFamily="18" charset="0"/>
                <a:ea typeface="_x000B__x000C_"/>
                <a:sym typeface="Symbol" panose="05050102010706020507" pitchFamily="18" charset="2"/>
              </a:rPr>
              <a:t></a:t>
            </a:r>
          </a:p>
        </p:txBody>
      </p:sp>
      <p:sp>
        <p:nvSpPr>
          <p:cNvPr id="38926" name="文本框 183324"/>
          <p:cNvSpPr txBox="1"/>
          <p:nvPr/>
        </p:nvSpPr>
        <p:spPr>
          <a:xfrm>
            <a:off x="2544763" y="1804988"/>
            <a:ext cx="412750"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a</a:t>
            </a:r>
            <a:r>
              <a:rPr lang="en-US" altLang="zh-CN" b="1" dirty="0">
                <a:latin typeface="Times New Roman" panose="02020603050405020304" pitchFamily="18" charset="0"/>
                <a:ea typeface="_x000B__x000C_"/>
                <a:sym typeface="Symbol" panose="05050102010706020507" pitchFamily="18" charset="2"/>
              </a:rPr>
              <a:t></a:t>
            </a:r>
          </a:p>
        </p:txBody>
      </p:sp>
      <p:sp>
        <p:nvSpPr>
          <p:cNvPr id="38927" name="文本框 183323"/>
          <p:cNvSpPr txBox="1"/>
          <p:nvPr/>
        </p:nvSpPr>
        <p:spPr>
          <a:xfrm>
            <a:off x="1546225" y="3822700"/>
            <a:ext cx="412750"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b</a:t>
            </a:r>
            <a:r>
              <a:rPr lang="en-US" altLang="zh-CN" b="1" dirty="0">
                <a:latin typeface="Times New Roman" panose="02020603050405020304" pitchFamily="18" charset="0"/>
                <a:ea typeface="_x000B__x000C_"/>
                <a:sym typeface="Symbol" panose="05050102010706020507" pitchFamily="18" charset="2"/>
              </a:rPr>
              <a:t></a:t>
            </a:r>
          </a:p>
        </p:txBody>
      </p:sp>
      <p:sp>
        <p:nvSpPr>
          <p:cNvPr id="38928" name="文本框 183322"/>
          <p:cNvSpPr txBox="1"/>
          <p:nvPr/>
        </p:nvSpPr>
        <p:spPr>
          <a:xfrm>
            <a:off x="4508500" y="4465638"/>
            <a:ext cx="458788" cy="457200"/>
          </a:xfrm>
          <a:prstGeom prst="rect">
            <a:avLst/>
          </a:prstGeom>
          <a:noFill/>
          <a:ln w="9525">
            <a:noFill/>
          </a:ln>
        </p:spPr>
        <p:txBody>
          <a:bodyPr anchor="ctr" anchorCtr="0">
            <a:spAutoFit/>
          </a:bodyPr>
          <a:lstStyle/>
          <a:p>
            <a:pPr algn="ctr"/>
            <a:r>
              <a:rPr lang="en-US" altLang="zh-CN" b="1" i="1" dirty="0">
                <a:latin typeface="Times New Roman" panose="02020603050405020304" pitchFamily="18" charset="0"/>
                <a:ea typeface="_x000B__x000C_"/>
              </a:rPr>
              <a:t>c</a:t>
            </a:r>
            <a:endParaRPr lang="en-US" altLang="zh-CN" dirty="0">
              <a:latin typeface="Times New Roman" panose="02020603050405020304" pitchFamily="18" charset="0"/>
              <a:ea typeface="宋体" panose="02010600030101010101" pitchFamily="2" charset="-122"/>
            </a:endParaRPr>
          </a:p>
        </p:txBody>
      </p:sp>
      <p:sp>
        <p:nvSpPr>
          <p:cNvPr id="38929" name="文本框 183321"/>
          <p:cNvSpPr txBox="1"/>
          <p:nvPr/>
        </p:nvSpPr>
        <p:spPr>
          <a:xfrm>
            <a:off x="2709863" y="5932488"/>
            <a:ext cx="336550"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a</a:t>
            </a:r>
            <a:endParaRPr lang="en-US" altLang="zh-CN" dirty="0">
              <a:latin typeface="Times New Roman" panose="02020603050405020304" pitchFamily="18" charset="0"/>
              <a:ea typeface="宋体" panose="02010600030101010101" pitchFamily="2" charset="-122"/>
            </a:endParaRPr>
          </a:p>
        </p:txBody>
      </p:sp>
      <p:sp>
        <p:nvSpPr>
          <p:cNvPr id="38930" name="文本框 183320"/>
          <p:cNvSpPr txBox="1"/>
          <p:nvPr/>
        </p:nvSpPr>
        <p:spPr>
          <a:xfrm>
            <a:off x="1558925" y="4465638"/>
            <a:ext cx="336550" cy="457200"/>
          </a:xfrm>
          <a:prstGeom prst="rect">
            <a:avLst/>
          </a:prstGeom>
          <a:noFill/>
          <a:ln w="9525">
            <a:noFill/>
          </a:ln>
        </p:spPr>
        <p:txBody>
          <a:bodyPr wrap="none" anchor="ctr" anchorCtr="0">
            <a:spAutoFit/>
          </a:bodyPr>
          <a:lstStyle/>
          <a:p>
            <a:pPr algn="ctr"/>
            <a:r>
              <a:rPr lang="en-US" altLang="zh-CN" b="1" i="1" dirty="0">
                <a:latin typeface="Times New Roman" panose="02020603050405020304" pitchFamily="18" charset="0"/>
                <a:ea typeface="_x000B__x000C_"/>
              </a:rPr>
              <a:t>b</a:t>
            </a:r>
            <a:endParaRPr lang="en-US" altLang="zh-CN" dirty="0">
              <a:latin typeface="Times New Roman" panose="02020603050405020304" pitchFamily="18" charset="0"/>
              <a:ea typeface="宋体" panose="02010600030101010101" pitchFamily="2" charset="-122"/>
            </a:endParaRPr>
          </a:p>
        </p:txBody>
      </p:sp>
      <p:sp>
        <p:nvSpPr>
          <p:cNvPr id="38931" name="直接连接符 183319"/>
          <p:cNvSpPr/>
          <p:nvPr/>
        </p:nvSpPr>
        <p:spPr>
          <a:xfrm>
            <a:off x="1298575" y="4327525"/>
            <a:ext cx="3760788" cy="0"/>
          </a:xfrm>
          <a:prstGeom prst="line">
            <a:avLst/>
          </a:prstGeom>
          <a:ln w="19050" cap="flat" cmpd="sng">
            <a:solidFill>
              <a:schemeClr val="tx1"/>
            </a:solidFill>
            <a:prstDash val="solid"/>
            <a:round/>
            <a:headEnd type="none" w="med" len="med"/>
            <a:tailEnd type="none" w="med" len="med"/>
          </a:ln>
        </p:spPr>
        <p:txBody>
          <a:bodyPr/>
          <a:lstStyle/>
          <a:p>
            <a:endParaRPr lang="zh-CN" altLang="en-US"/>
          </a:p>
        </p:txBody>
      </p:sp>
      <p:sp>
        <p:nvSpPr>
          <p:cNvPr id="38932" name="直接连接符 183318"/>
          <p:cNvSpPr/>
          <p:nvPr/>
        </p:nvSpPr>
        <p:spPr>
          <a:xfrm flipV="1">
            <a:off x="1849438" y="3592513"/>
            <a:ext cx="2751137" cy="550862"/>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8933" name="直接连接符 183317"/>
          <p:cNvSpPr/>
          <p:nvPr/>
        </p:nvSpPr>
        <p:spPr>
          <a:xfrm flipV="1">
            <a:off x="1849438" y="2032000"/>
            <a:ext cx="1008062" cy="2111375"/>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8934" name="直接连接符 183316"/>
          <p:cNvSpPr/>
          <p:nvPr/>
        </p:nvSpPr>
        <p:spPr>
          <a:xfrm>
            <a:off x="2857500" y="2032000"/>
            <a:ext cx="1743075" cy="1560513"/>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8935" name="直接连接符 183315"/>
          <p:cNvSpPr/>
          <p:nvPr/>
        </p:nvSpPr>
        <p:spPr>
          <a:xfrm>
            <a:off x="2857500" y="2032000"/>
            <a:ext cx="0" cy="4038600"/>
          </a:xfrm>
          <a:prstGeom prst="line">
            <a:avLst/>
          </a:prstGeom>
          <a:ln w="19050" cap="flat" cmpd="sng">
            <a:solidFill>
              <a:schemeClr val="tx1"/>
            </a:solidFill>
            <a:prstDash val="solid"/>
            <a:round/>
            <a:headEnd type="none" w="med" len="med"/>
            <a:tailEnd type="none" w="med" len="med"/>
          </a:ln>
        </p:spPr>
        <p:txBody>
          <a:bodyPr/>
          <a:lstStyle/>
          <a:p>
            <a:endParaRPr lang="zh-CN" altLang="en-US"/>
          </a:p>
        </p:txBody>
      </p:sp>
      <p:sp>
        <p:nvSpPr>
          <p:cNvPr id="38936" name="直接连接符 183314"/>
          <p:cNvSpPr/>
          <p:nvPr/>
        </p:nvSpPr>
        <p:spPr>
          <a:xfrm>
            <a:off x="4600575" y="3592513"/>
            <a:ext cx="0" cy="1193800"/>
          </a:xfrm>
          <a:prstGeom prst="line">
            <a:avLst/>
          </a:prstGeom>
          <a:ln w="19050" cap="flat" cmpd="sng">
            <a:solidFill>
              <a:schemeClr val="tx1"/>
            </a:solidFill>
            <a:prstDash val="solid"/>
            <a:round/>
            <a:headEnd type="none" w="med" len="med"/>
            <a:tailEnd type="none" w="med" len="med"/>
          </a:ln>
        </p:spPr>
        <p:txBody>
          <a:bodyPr/>
          <a:lstStyle/>
          <a:p>
            <a:endParaRPr lang="zh-CN" altLang="en-US"/>
          </a:p>
        </p:txBody>
      </p:sp>
      <p:sp>
        <p:nvSpPr>
          <p:cNvPr id="38937" name="直接连接符 183313"/>
          <p:cNvSpPr/>
          <p:nvPr/>
        </p:nvSpPr>
        <p:spPr>
          <a:xfrm flipH="1">
            <a:off x="2857500" y="4786313"/>
            <a:ext cx="1743075" cy="1284287"/>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8938" name="直接连接符 183312"/>
          <p:cNvSpPr/>
          <p:nvPr/>
        </p:nvSpPr>
        <p:spPr>
          <a:xfrm>
            <a:off x="1849438" y="4143375"/>
            <a:ext cx="0" cy="550863"/>
          </a:xfrm>
          <a:prstGeom prst="line">
            <a:avLst/>
          </a:prstGeom>
          <a:ln w="19050" cap="flat" cmpd="sng">
            <a:solidFill>
              <a:schemeClr val="tx1"/>
            </a:solidFill>
            <a:prstDash val="solid"/>
            <a:round/>
            <a:headEnd type="none" w="med" len="med"/>
            <a:tailEnd type="none" w="med" len="med"/>
          </a:ln>
        </p:spPr>
        <p:txBody>
          <a:bodyPr/>
          <a:lstStyle/>
          <a:p>
            <a:endParaRPr lang="zh-CN" altLang="en-US"/>
          </a:p>
        </p:txBody>
      </p:sp>
      <p:sp>
        <p:nvSpPr>
          <p:cNvPr id="38939" name="直接连接符 183311"/>
          <p:cNvSpPr/>
          <p:nvPr/>
        </p:nvSpPr>
        <p:spPr>
          <a:xfrm>
            <a:off x="1849438" y="4694238"/>
            <a:ext cx="1008062" cy="1376362"/>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38940" name="直接连接符 183310"/>
          <p:cNvSpPr/>
          <p:nvPr/>
        </p:nvSpPr>
        <p:spPr>
          <a:xfrm>
            <a:off x="1849438" y="4694238"/>
            <a:ext cx="2751137" cy="92075"/>
          </a:xfrm>
          <a:prstGeom prst="line">
            <a:avLst/>
          </a:prstGeom>
          <a:ln w="38100" cap="flat" cmpd="sng">
            <a:gradFill>
              <a:gsLst>
                <a:gs pos="50000">
                  <a:schemeClr val="tx1"/>
                </a:gs>
                <a:gs pos="0">
                  <a:schemeClr val="tx1">
                    <a:lumMod val="25000"/>
                    <a:lumOff val="75000"/>
                  </a:schemeClr>
                </a:gs>
                <a:gs pos="100000">
                  <a:schemeClr val="tx1">
                    <a:lumMod val="85000"/>
                  </a:schemeClr>
                </a:gs>
              </a:gsLst>
              <a:lin ang="5400000" scaled="0"/>
            </a:gradFill>
            <a:prstDash val="solid"/>
            <a:round/>
            <a:headEnd type="none" w="med" len="med"/>
            <a:tailEnd type="none" w="med" len="med"/>
          </a:ln>
        </p:spPr>
        <p:txBody>
          <a:bodyPr/>
          <a:lstStyle/>
          <a:p>
            <a:endParaRPr lang="zh-CN" altLang="en-US"/>
          </a:p>
        </p:txBody>
      </p:sp>
      <p:sp>
        <p:nvSpPr>
          <p:cNvPr id="183310" name="任意多边形 183309"/>
          <p:cNvSpPr/>
          <p:nvPr/>
        </p:nvSpPr>
        <p:spPr>
          <a:xfrm>
            <a:off x="2238375" y="5016500"/>
            <a:ext cx="2063750" cy="228600"/>
          </a:xfrm>
          <a:custGeom>
            <a:avLst/>
            <a:gdLst/>
            <a:ahLst/>
            <a:cxnLst>
              <a:cxn ang="0">
                <a:pos x="0" y="228600"/>
              </a:cxn>
              <a:cxn ang="0">
                <a:pos x="2063750" y="0"/>
              </a:cxn>
            </a:cxnLst>
            <a:rect l="0" t="0" r="0" b="0"/>
            <a:pathLst>
              <a:path w="1092" h="119">
                <a:moveTo>
                  <a:pt x="0" y="119"/>
                </a:moveTo>
                <a:lnTo>
                  <a:pt x="1092" y="0"/>
                </a:lnTo>
              </a:path>
            </a:pathLst>
          </a:custGeom>
          <a:noFill/>
          <a:ln w="38100" cap="flat" cmpd="sng">
            <a:solidFill>
              <a:srgbClr val="FF0000"/>
            </a:solidFill>
            <a:prstDash val="solid"/>
            <a:round/>
            <a:headEnd type="none" w="med" len="med"/>
            <a:tailEnd type="none" w="med" len="med"/>
          </a:ln>
        </p:spPr>
        <p:txBody>
          <a:bodyPr/>
          <a:lstStyle/>
          <a:p>
            <a:endParaRPr lang="zh-CN" altLang="en-US"/>
          </a:p>
        </p:txBody>
      </p:sp>
      <p:sp>
        <p:nvSpPr>
          <p:cNvPr id="183309" name="文本框 183308"/>
          <p:cNvSpPr txBox="1"/>
          <p:nvPr/>
        </p:nvSpPr>
        <p:spPr>
          <a:xfrm>
            <a:off x="5273675" y="3221038"/>
            <a:ext cx="1924050" cy="579437"/>
          </a:xfrm>
          <a:prstGeom prst="rect">
            <a:avLst/>
          </a:prstGeom>
          <a:noFill/>
          <a:ln w="9525">
            <a:noFill/>
          </a:ln>
        </p:spPr>
        <p:txBody>
          <a:bodyPr wrap="none" anchor="ctr" anchorCtr="0">
            <a:spAutoFit/>
          </a:bodyPr>
          <a:lstStyle/>
          <a:p>
            <a:pPr algn="ctr"/>
            <a:r>
              <a:rPr lang="en-US" altLang="zh-CN" sz="3200" b="1" dirty="0">
                <a:latin typeface="Times New Roman" panose="02020603050405020304" pitchFamily="18" charset="0"/>
                <a:ea typeface="_x000B__x000C_"/>
              </a:rPr>
              <a:t> </a:t>
            </a:r>
            <a:r>
              <a:rPr lang="zh-CN" altLang="en-US" sz="3200" b="1" dirty="0">
                <a:solidFill>
                  <a:srgbClr val="C00000"/>
                </a:solidFill>
                <a:latin typeface="Times New Roman" panose="02020603050405020304" pitchFamily="18" charset="0"/>
                <a:ea typeface="隶书" panose="02010509060101010101" pitchFamily="49" charset="-122"/>
              </a:rPr>
              <a:t>唯一解！</a:t>
            </a:r>
          </a:p>
        </p:txBody>
      </p:sp>
      <p:grpSp>
        <p:nvGrpSpPr>
          <p:cNvPr id="183300" name="组合 183299"/>
          <p:cNvGrpSpPr/>
          <p:nvPr/>
        </p:nvGrpSpPr>
        <p:grpSpPr>
          <a:xfrm>
            <a:off x="5545138" y="2032000"/>
            <a:ext cx="3313112" cy="3213100"/>
            <a:chOff x="3493" y="985"/>
            <a:chExt cx="2087" cy="2024"/>
          </a:xfrm>
        </p:grpSpPr>
        <p:sp>
          <p:nvSpPr>
            <p:cNvPr id="38944" name="文本框 183307"/>
            <p:cNvSpPr txBox="1"/>
            <p:nvPr/>
          </p:nvSpPr>
          <p:spPr>
            <a:xfrm>
              <a:off x="3493" y="1170"/>
              <a:ext cx="1406" cy="365"/>
            </a:xfrm>
            <a:prstGeom prst="rect">
              <a:avLst/>
            </a:prstGeom>
            <a:noFill/>
            <a:ln w="9525">
              <a:noFill/>
            </a:ln>
          </p:spPr>
          <p:txBody>
            <a:bodyPr wrap="none" anchor="ctr" anchorCtr="0">
              <a:spAutoFit/>
            </a:bodyPr>
            <a:lstStyle/>
            <a:p>
              <a:r>
                <a:rPr lang="zh-CN" altLang="en-US" sz="3200" b="1" dirty="0">
                  <a:solidFill>
                    <a:srgbClr val="CC0000"/>
                  </a:solidFill>
                  <a:latin typeface="Times New Roman" panose="02020603050405020304" pitchFamily="18" charset="0"/>
                  <a:ea typeface="隶书" panose="02010509060101010101" pitchFamily="49" charset="-122"/>
                </a:rPr>
                <a:t>有多少解？</a:t>
              </a:r>
            </a:p>
          </p:txBody>
        </p:sp>
        <p:grpSp>
          <p:nvGrpSpPr>
            <p:cNvPr id="38945" name="组合 183300"/>
            <p:cNvGrpSpPr/>
            <p:nvPr/>
          </p:nvGrpSpPr>
          <p:grpSpPr>
            <a:xfrm>
              <a:off x="4534" y="985"/>
              <a:ext cx="1046" cy="2024"/>
              <a:chOff x="4128" y="1104"/>
              <a:chExt cx="720" cy="1392"/>
            </a:xfrm>
          </p:grpSpPr>
          <p:sp>
            <p:nvSpPr>
              <p:cNvPr id="38946" name="任意多边形 183306"/>
              <p:cNvSpPr/>
              <p:nvPr/>
            </p:nvSpPr>
            <p:spPr>
              <a:xfrm>
                <a:off x="4128" y="1530"/>
                <a:ext cx="282" cy="474"/>
              </a:xfrm>
              <a:custGeom>
                <a:avLst/>
                <a:gdLst/>
                <a:ahLst/>
                <a:cxnLst>
                  <a:cxn ang="0">
                    <a:pos x="149" y="70"/>
                  </a:cxn>
                  <a:cxn ang="0">
                    <a:pos x="178" y="41"/>
                  </a:cxn>
                  <a:cxn ang="0">
                    <a:pos x="219" y="12"/>
                  </a:cxn>
                  <a:cxn ang="0">
                    <a:pos x="247" y="0"/>
                  </a:cxn>
                  <a:cxn ang="0">
                    <a:pos x="282" y="2"/>
                  </a:cxn>
                  <a:cxn ang="0">
                    <a:pos x="282" y="30"/>
                  </a:cxn>
                  <a:cxn ang="0">
                    <a:pos x="265" y="53"/>
                  </a:cxn>
                  <a:cxn ang="0">
                    <a:pos x="232" y="70"/>
                  </a:cxn>
                  <a:cxn ang="0">
                    <a:pos x="151" y="108"/>
                  </a:cxn>
                  <a:cxn ang="0">
                    <a:pos x="74" y="153"/>
                  </a:cxn>
                  <a:cxn ang="0">
                    <a:pos x="42" y="164"/>
                  </a:cxn>
                  <a:cxn ang="0">
                    <a:pos x="31" y="182"/>
                  </a:cxn>
                  <a:cxn ang="0">
                    <a:pos x="42" y="199"/>
                  </a:cxn>
                  <a:cxn ang="0">
                    <a:pos x="109" y="265"/>
                  </a:cxn>
                  <a:cxn ang="0">
                    <a:pos x="140" y="287"/>
                  </a:cxn>
                  <a:cxn ang="0">
                    <a:pos x="185" y="324"/>
                  </a:cxn>
                  <a:cxn ang="0">
                    <a:pos x="232" y="359"/>
                  </a:cxn>
                  <a:cxn ang="0">
                    <a:pos x="230" y="376"/>
                  </a:cxn>
                  <a:cxn ang="0">
                    <a:pos x="195" y="382"/>
                  </a:cxn>
                  <a:cxn ang="0">
                    <a:pos x="144" y="382"/>
                  </a:cxn>
                  <a:cxn ang="0">
                    <a:pos x="111" y="400"/>
                  </a:cxn>
                  <a:cxn ang="0">
                    <a:pos x="99" y="444"/>
                  </a:cxn>
                  <a:cxn ang="0">
                    <a:pos x="99" y="468"/>
                  </a:cxn>
                  <a:cxn ang="0">
                    <a:pos x="86" y="474"/>
                  </a:cxn>
                  <a:cxn ang="0">
                    <a:pos x="65" y="452"/>
                  </a:cxn>
                  <a:cxn ang="0">
                    <a:pos x="69" y="415"/>
                  </a:cxn>
                  <a:cxn ang="0">
                    <a:pos x="88" y="388"/>
                  </a:cxn>
                  <a:cxn ang="0">
                    <a:pos x="126" y="364"/>
                  </a:cxn>
                  <a:cxn ang="0">
                    <a:pos x="168" y="353"/>
                  </a:cxn>
                  <a:cxn ang="0">
                    <a:pos x="172" y="341"/>
                  </a:cxn>
                  <a:cxn ang="0">
                    <a:pos x="151" y="318"/>
                  </a:cxn>
                  <a:cxn ang="0">
                    <a:pos x="63" y="259"/>
                  </a:cxn>
                  <a:cxn ang="0">
                    <a:pos x="36" y="236"/>
                  </a:cxn>
                  <a:cxn ang="0">
                    <a:pos x="11" y="205"/>
                  </a:cxn>
                  <a:cxn ang="0">
                    <a:pos x="0" y="170"/>
                  </a:cxn>
                  <a:cxn ang="0">
                    <a:pos x="7" y="149"/>
                  </a:cxn>
                  <a:cxn ang="0">
                    <a:pos x="51" y="135"/>
                  </a:cxn>
                  <a:cxn ang="0">
                    <a:pos x="105" y="112"/>
                  </a:cxn>
                  <a:cxn ang="0">
                    <a:pos x="140" y="87"/>
                  </a:cxn>
                  <a:cxn ang="0">
                    <a:pos x="149" y="70"/>
                  </a:cxn>
                </a:cxnLst>
                <a:rect l="0" t="0" r="0" b="0"/>
                <a:pathLst>
                  <a:path w="505" h="835">
                    <a:moveTo>
                      <a:pt x="267" y="124"/>
                    </a:moveTo>
                    <a:lnTo>
                      <a:pt x="319" y="72"/>
                    </a:lnTo>
                    <a:lnTo>
                      <a:pt x="392" y="21"/>
                    </a:lnTo>
                    <a:lnTo>
                      <a:pt x="443" y="0"/>
                    </a:lnTo>
                    <a:lnTo>
                      <a:pt x="505" y="4"/>
                    </a:lnTo>
                    <a:lnTo>
                      <a:pt x="505" y="52"/>
                    </a:lnTo>
                    <a:lnTo>
                      <a:pt x="474" y="93"/>
                    </a:lnTo>
                    <a:lnTo>
                      <a:pt x="416" y="124"/>
                    </a:lnTo>
                    <a:lnTo>
                      <a:pt x="271" y="190"/>
                    </a:lnTo>
                    <a:lnTo>
                      <a:pt x="133" y="269"/>
                    </a:lnTo>
                    <a:lnTo>
                      <a:pt x="75" y="289"/>
                    </a:lnTo>
                    <a:lnTo>
                      <a:pt x="55" y="320"/>
                    </a:lnTo>
                    <a:lnTo>
                      <a:pt x="75" y="351"/>
                    </a:lnTo>
                    <a:lnTo>
                      <a:pt x="195" y="467"/>
                    </a:lnTo>
                    <a:lnTo>
                      <a:pt x="250" y="505"/>
                    </a:lnTo>
                    <a:lnTo>
                      <a:pt x="332" y="570"/>
                    </a:lnTo>
                    <a:lnTo>
                      <a:pt x="416" y="632"/>
                    </a:lnTo>
                    <a:lnTo>
                      <a:pt x="412" y="663"/>
                    </a:lnTo>
                    <a:lnTo>
                      <a:pt x="350" y="673"/>
                    </a:lnTo>
                    <a:lnTo>
                      <a:pt x="257" y="673"/>
                    </a:lnTo>
                    <a:lnTo>
                      <a:pt x="199" y="704"/>
                    </a:lnTo>
                    <a:lnTo>
                      <a:pt x="178" y="783"/>
                    </a:lnTo>
                    <a:lnTo>
                      <a:pt x="178" y="825"/>
                    </a:lnTo>
                    <a:lnTo>
                      <a:pt x="154" y="835"/>
                    </a:lnTo>
                    <a:lnTo>
                      <a:pt x="116" y="797"/>
                    </a:lnTo>
                    <a:lnTo>
                      <a:pt x="123" y="731"/>
                    </a:lnTo>
                    <a:lnTo>
                      <a:pt x="157" y="683"/>
                    </a:lnTo>
                    <a:lnTo>
                      <a:pt x="226" y="642"/>
                    </a:lnTo>
                    <a:lnTo>
                      <a:pt x="301" y="622"/>
                    </a:lnTo>
                    <a:lnTo>
                      <a:pt x="308" y="601"/>
                    </a:lnTo>
                    <a:lnTo>
                      <a:pt x="271" y="560"/>
                    </a:lnTo>
                    <a:lnTo>
                      <a:pt x="113" y="457"/>
                    </a:lnTo>
                    <a:lnTo>
                      <a:pt x="65" y="416"/>
                    </a:lnTo>
                    <a:lnTo>
                      <a:pt x="20" y="361"/>
                    </a:lnTo>
                    <a:lnTo>
                      <a:pt x="0" y="299"/>
                    </a:lnTo>
                    <a:lnTo>
                      <a:pt x="13" y="262"/>
                    </a:lnTo>
                    <a:lnTo>
                      <a:pt x="92" y="238"/>
                    </a:lnTo>
                    <a:lnTo>
                      <a:pt x="188" y="197"/>
                    </a:lnTo>
                    <a:lnTo>
                      <a:pt x="250" y="154"/>
                    </a:lnTo>
                    <a:lnTo>
                      <a:pt x="267" y="124"/>
                    </a:lnTo>
                    <a:close/>
                  </a:path>
                </a:pathLst>
              </a:custGeom>
              <a:solidFill>
                <a:srgbClr val="9900CC"/>
              </a:solidFill>
              <a:ln w="9525">
                <a:noFill/>
              </a:ln>
            </p:spPr>
            <p:txBody>
              <a:bodyPr/>
              <a:lstStyle/>
              <a:p>
                <a:endParaRPr lang="zh-CN" altLang="en-US"/>
              </a:p>
            </p:txBody>
          </p:sp>
          <p:sp>
            <p:nvSpPr>
              <p:cNvPr id="38947" name="任意多边形 183305"/>
              <p:cNvSpPr/>
              <p:nvPr/>
            </p:nvSpPr>
            <p:spPr>
              <a:xfrm>
                <a:off x="4433" y="1904"/>
                <a:ext cx="115" cy="592"/>
              </a:xfrm>
              <a:custGeom>
                <a:avLst/>
                <a:gdLst/>
                <a:ahLst/>
                <a:cxnLst>
                  <a:cxn ang="0">
                    <a:pos x="56" y="105"/>
                  </a:cxn>
                  <a:cxn ang="0">
                    <a:pos x="40" y="66"/>
                  </a:cxn>
                  <a:cxn ang="0">
                    <a:pos x="40" y="23"/>
                  </a:cxn>
                  <a:cxn ang="0">
                    <a:pos x="61" y="0"/>
                  </a:cxn>
                  <a:cxn ang="0">
                    <a:pos x="86" y="11"/>
                  </a:cxn>
                  <a:cxn ang="0">
                    <a:pos x="103" y="52"/>
                  </a:cxn>
                  <a:cxn ang="0">
                    <a:pos x="113" y="123"/>
                  </a:cxn>
                  <a:cxn ang="0">
                    <a:pos x="115" y="210"/>
                  </a:cxn>
                  <a:cxn ang="0">
                    <a:pos x="109" y="286"/>
                  </a:cxn>
                  <a:cxn ang="0">
                    <a:pos x="98" y="368"/>
                  </a:cxn>
                  <a:cxn ang="0">
                    <a:pos x="98" y="467"/>
                  </a:cxn>
                  <a:cxn ang="0">
                    <a:pos x="113" y="508"/>
                  </a:cxn>
                  <a:cxn ang="0">
                    <a:pos x="107" y="527"/>
                  </a:cxn>
                  <a:cxn ang="0">
                    <a:pos x="80" y="534"/>
                  </a:cxn>
                  <a:cxn ang="0">
                    <a:pos x="52" y="561"/>
                  </a:cxn>
                  <a:cxn ang="0">
                    <a:pos x="38" y="584"/>
                  </a:cxn>
                  <a:cxn ang="0">
                    <a:pos x="6" y="592"/>
                  </a:cxn>
                  <a:cxn ang="0">
                    <a:pos x="0" y="566"/>
                  </a:cxn>
                  <a:cxn ang="0">
                    <a:pos x="11" y="545"/>
                  </a:cxn>
                  <a:cxn ang="0">
                    <a:pos x="52" y="527"/>
                  </a:cxn>
                  <a:cxn ang="0">
                    <a:pos x="80" y="514"/>
                  </a:cxn>
                  <a:cxn ang="0">
                    <a:pos x="90" y="502"/>
                  </a:cxn>
                  <a:cxn ang="0">
                    <a:pos x="79" y="469"/>
                  </a:cxn>
                  <a:cxn ang="0">
                    <a:pos x="69" y="402"/>
                  </a:cxn>
                  <a:cxn ang="0">
                    <a:pos x="67" y="323"/>
                  </a:cxn>
                  <a:cxn ang="0">
                    <a:pos x="69" y="270"/>
                  </a:cxn>
                  <a:cxn ang="0">
                    <a:pos x="72" y="199"/>
                  </a:cxn>
                  <a:cxn ang="0">
                    <a:pos x="67" y="135"/>
                  </a:cxn>
                  <a:cxn ang="0">
                    <a:pos x="56" y="105"/>
                  </a:cxn>
                </a:cxnLst>
                <a:rect l="0" t="0" r="0" b="0"/>
                <a:pathLst>
                  <a:path w="205" h="1043">
                    <a:moveTo>
                      <a:pt x="99" y="185"/>
                    </a:moveTo>
                    <a:lnTo>
                      <a:pt x="71" y="116"/>
                    </a:lnTo>
                    <a:lnTo>
                      <a:pt x="71" y="41"/>
                    </a:lnTo>
                    <a:lnTo>
                      <a:pt x="109" y="0"/>
                    </a:lnTo>
                    <a:lnTo>
                      <a:pt x="153" y="20"/>
                    </a:lnTo>
                    <a:lnTo>
                      <a:pt x="184" y="92"/>
                    </a:lnTo>
                    <a:lnTo>
                      <a:pt x="201" y="216"/>
                    </a:lnTo>
                    <a:lnTo>
                      <a:pt x="205" y="370"/>
                    </a:lnTo>
                    <a:lnTo>
                      <a:pt x="194" y="504"/>
                    </a:lnTo>
                    <a:lnTo>
                      <a:pt x="174" y="648"/>
                    </a:lnTo>
                    <a:lnTo>
                      <a:pt x="174" y="823"/>
                    </a:lnTo>
                    <a:lnTo>
                      <a:pt x="201" y="895"/>
                    </a:lnTo>
                    <a:lnTo>
                      <a:pt x="191" y="929"/>
                    </a:lnTo>
                    <a:lnTo>
                      <a:pt x="143" y="940"/>
                    </a:lnTo>
                    <a:lnTo>
                      <a:pt x="92" y="988"/>
                    </a:lnTo>
                    <a:lnTo>
                      <a:pt x="68" y="1029"/>
                    </a:lnTo>
                    <a:lnTo>
                      <a:pt x="10" y="1043"/>
                    </a:lnTo>
                    <a:lnTo>
                      <a:pt x="0" y="998"/>
                    </a:lnTo>
                    <a:lnTo>
                      <a:pt x="20" y="960"/>
                    </a:lnTo>
                    <a:lnTo>
                      <a:pt x="92" y="929"/>
                    </a:lnTo>
                    <a:lnTo>
                      <a:pt x="143" y="906"/>
                    </a:lnTo>
                    <a:lnTo>
                      <a:pt x="160" y="885"/>
                    </a:lnTo>
                    <a:lnTo>
                      <a:pt x="140" y="827"/>
                    </a:lnTo>
                    <a:lnTo>
                      <a:pt x="123" y="709"/>
                    </a:lnTo>
                    <a:lnTo>
                      <a:pt x="119" y="569"/>
                    </a:lnTo>
                    <a:lnTo>
                      <a:pt x="123" y="476"/>
                    </a:lnTo>
                    <a:lnTo>
                      <a:pt x="129" y="350"/>
                    </a:lnTo>
                    <a:lnTo>
                      <a:pt x="119" y="237"/>
                    </a:lnTo>
                    <a:lnTo>
                      <a:pt x="99" y="185"/>
                    </a:lnTo>
                    <a:close/>
                  </a:path>
                </a:pathLst>
              </a:custGeom>
              <a:solidFill>
                <a:srgbClr val="FF3300"/>
              </a:solidFill>
              <a:ln w="9525">
                <a:noFill/>
              </a:ln>
            </p:spPr>
            <p:txBody>
              <a:bodyPr/>
              <a:lstStyle/>
              <a:p>
                <a:endParaRPr lang="zh-CN" altLang="en-US"/>
              </a:p>
            </p:txBody>
          </p:sp>
          <p:sp>
            <p:nvSpPr>
              <p:cNvPr id="38948" name="任意多边形 183304"/>
              <p:cNvSpPr/>
              <p:nvPr/>
            </p:nvSpPr>
            <p:spPr>
              <a:xfrm>
                <a:off x="4273" y="1905"/>
                <a:ext cx="178" cy="590"/>
              </a:xfrm>
              <a:custGeom>
                <a:avLst/>
                <a:gdLst/>
                <a:ahLst/>
                <a:cxnLst>
                  <a:cxn ang="0">
                    <a:pos x="110" y="54"/>
                  </a:cxn>
                  <a:cxn ang="0">
                    <a:pos x="128" y="18"/>
                  </a:cxn>
                  <a:cxn ang="0">
                    <a:pos x="151" y="0"/>
                  </a:cxn>
                  <a:cxn ang="0">
                    <a:pos x="178" y="11"/>
                  </a:cxn>
                  <a:cxn ang="0">
                    <a:pos x="174" y="47"/>
                  </a:cxn>
                  <a:cxn ang="0">
                    <a:pos x="157" y="71"/>
                  </a:cxn>
                  <a:cxn ang="0">
                    <a:pos x="123" y="134"/>
                  </a:cxn>
                  <a:cxn ang="0">
                    <a:pos x="100" y="195"/>
                  </a:cxn>
                  <a:cxn ang="0">
                    <a:pos x="87" y="259"/>
                  </a:cxn>
                  <a:cxn ang="0">
                    <a:pos x="88" y="321"/>
                  </a:cxn>
                  <a:cxn ang="0">
                    <a:pos x="110" y="404"/>
                  </a:cxn>
                  <a:cxn ang="0">
                    <a:pos x="127" y="485"/>
                  </a:cxn>
                  <a:cxn ang="0">
                    <a:pos x="151" y="520"/>
                  </a:cxn>
                  <a:cxn ang="0">
                    <a:pos x="150" y="540"/>
                  </a:cxn>
                  <a:cxn ang="0">
                    <a:pos x="128" y="549"/>
                  </a:cxn>
                  <a:cxn ang="0">
                    <a:pos x="81" y="557"/>
                  </a:cxn>
                  <a:cxn ang="0">
                    <a:pos x="47" y="578"/>
                  </a:cxn>
                  <a:cxn ang="0">
                    <a:pos x="29" y="590"/>
                  </a:cxn>
                  <a:cxn ang="0">
                    <a:pos x="0" y="563"/>
                  </a:cxn>
                  <a:cxn ang="0">
                    <a:pos x="6" y="545"/>
                  </a:cxn>
                  <a:cxn ang="0">
                    <a:pos x="34" y="533"/>
                  </a:cxn>
                  <a:cxn ang="0">
                    <a:pos x="71" y="528"/>
                  </a:cxn>
                  <a:cxn ang="0">
                    <a:pos x="106" y="528"/>
                  </a:cxn>
                  <a:cxn ang="0">
                    <a:pos x="111" y="516"/>
                  </a:cxn>
                  <a:cxn ang="0">
                    <a:pos x="106" y="496"/>
                  </a:cxn>
                  <a:cxn ang="0">
                    <a:pos x="77" y="420"/>
                  </a:cxn>
                  <a:cxn ang="0">
                    <a:pos x="58" y="346"/>
                  </a:cxn>
                  <a:cxn ang="0">
                    <a:pos x="48" y="292"/>
                  </a:cxn>
                  <a:cxn ang="0">
                    <a:pos x="47" y="242"/>
                  </a:cxn>
                  <a:cxn ang="0">
                    <a:pos x="54" y="193"/>
                  </a:cxn>
                  <a:cxn ang="0">
                    <a:pos x="71" y="142"/>
                  </a:cxn>
                  <a:cxn ang="0">
                    <a:pos x="98" y="75"/>
                  </a:cxn>
                  <a:cxn ang="0">
                    <a:pos x="110" y="54"/>
                  </a:cxn>
                </a:cxnLst>
                <a:rect l="0" t="0" r="0" b="0"/>
                <a:pathLst>
                  <a:path w="320" h="1040">
                    <a:moveTo>
                      <a:pt x="197" y="96"/>
                    </a:moveTo>
                    <a:lnTo>
                      <a:pt x="231" y="31"/>
                    </a:lnTo>
                    <a:lnTo>
                      <a:pt x="272" y="0"/>
                    </a:lnTo>
                    <a:lnTo>
                      <a:pt x="320" y="20"/>
                    </a:lnTo>
                    <a:lnTo>
                      <a:pt x="313" y="82"/>
                    </a:lnTo>
                    <a:lnTo>
                      <a:pt x="282" y="126"/>
                    </a:lnTo>
                    <a:lnTo>
                      <a:pt x="221" y="237"/>
                    </a:lnTo>
                    <a:lnTo>
                      <a:pt x="180" y="343"/>
                    </a:lnTo>
                    <a:lnTo>
                      <a:pt x="156" y="456"/>
                    </a:lnTo>
                    <a:lnTo>
                      <a:pt x="159" y="566"/>
                    </a:lnTo>
                    <a:lnTo>
                      <a:pt x="197" y="713"/>
                    </a:lnTo>
                    <a:lnTo>
                      <a:pt x="228" y="855"/>
                    </a:lnTo>
                    <a:lnTo>
                      <a:pt x="272" y="916"/>
                    </a:lnTo>
                    <a:lnTo>
                      <a:pt x="269" y="951"/>
                    </a:lnTo>
                    <a:lnTo>
                      <a:pt x="231" y="968"/>
                    </a:lnTo>
                    <a:lnTo>
                      <a:pt x="145" y="981"/>
                    </a:lnTo>
                    <a:lnTo>
                      <a:pt x="84" y="1019"/>
                    </a:lnTo>
                    <a:lnTo>
                      <a:pt x="52" y="1040"/>
                    </a:lnTo>
                    <a:lnTo>
                      <a:pt x="0" y="992"/>
                    </a:lnTo>
                    <a:lnTo>
                      <a:pt x="11" y="961"/>
                    </a:lnTo>
                    <a:lnTo>
                      <a:pt x="62" y="940"/>
                    </a:lnTo>
                    <a:lnTo>
                      <a:pt x="128" y="930"/>
                    </a:lnTo>
                    <a:lnTo>
                      <a:pt x="190" y="930"/>
                    </a:lnTo>
                    <a:lnTo>
                      <a:pt x="200" y="910"/>
                    </a:lnTo>
                    <a:lnTo>
                      <a:pt x="190" y="875"/>
                    </a:lnTo>
                    <a:lnTo>
                      <a:pt x="138" y="741"/>
                    </a:lnTo>
                    <a:lnTo>
                      <a:pt x="104" y="610"/>
                    </a:lnTo>
                    <a:lnTo>
                      <a:pt x="87" y="515"/>
                    </a:lnTo>
                    <a:lnTo>
                      <a:pt x="84" y="426"/>
                    </a:lnTo>
                    <a:lnTo>
                      <a:pt x="97" y="340"/>
                    </a:lnTo>
                    <a:lnTo>
                      <a:pt x="128" y="251"/>
                    </a:lnTo>
                    <a:lnTo>
                      <a:pt x="176" y="133"/>
                    </a:lnTo>
                    <a:lnTo>
                      <a:pt x="197" y="96"/>
                    </a:lnTo>
                    <a:close/>
                  </a:path>
                </a:pathLst>
              </a:custGeom>
              <a:solidFill>
                <a:srgbClr val="FF3300"/>
              </a:solidFill>
              <a:ln w="9525">
                <a:noFill/>
              </a:ln>
            </p:spPr>
            <p:txBody>
              <a:bodyPr/>
              <a:lstStyle/>
              <a:p>
                <a:endParaRPr lang="zh-CN" altLang="en-US"/>
              </a:p>
            </p:txBody>
          </p:sp>
          <p:sp>
            <p:nvSpPr>
              <p:cNvPr id="38949" name="任意多边形 183303"/>
              <p:cNvSpPr/>
              <p:nvPr/>
            </p:nvSpPr>
            <p:spPr>
              <a:xfrm>
                <a:off x="4307" y="1169"/>
                <a:ext cx="230" cy="309"/>
              </a:xfrm>
              <a:custGeom>
                <a:avLst/>
                <a:gdLst/>
                <a:ahLst/>
                <a:cxnLst>
                  <a:cxn ang="0">
                    <a:pos x="84" y="258"/>
                  </a:cxn>
                  <a:cxn ang="0">
                    <a:pos x="102" y="297"/>
                  </a:cxn>
                  <a:cxn ang="0">
                    <a:pos x="142" y="309"/>
                  </a:cxn>
                  <a:cxn ang="0">
                    <a:pos x="176" y="305"/>
                  </a:cxn>
                  <a:cxn ang="0">
                    <a:pos x="205" y="280"/>
                  </a:cxn>
                  <a:cxn ang="0">
                    <a:pos x="228" y="229"/>
                  </a:cxn>
                  <a:cxn ang="0">
                    <a:pos x="230" y="168"/>
                  </a:cxn>
                  <a:cxn ang="0">
                    <a:pos x="222" y="116"/>
                  </a:cxn>
                  <a:cxn ang="0">
                    <a:pos x="190" y="56"/>
                  </a:cxn>
                  <a:cxn ang="0">
                    <a:pos x="166" y="29"/>
                  </a:cxn>
                  <a:cxn ang="0">
                    <a:pos x="142" y="12"/>
                  </a:cxn>
                  <a:cxn ang="0">
                    <a:pos x="119" y="0"/>
                  </a:cxn>
                  <a:cxn ang="0">
                    <a:pos x="79" y="4"/>
                  </a:cxn>
                  <a:cxn ang="0">
                    <a:pos x="58" y="39"/>
                  </a:cxn>
                  <a:cxn ang="0">
                    <a:pos x="46" y="76"/>
                  </a:cxn>
                  <a:cxn ang="0">
                    <a:pos x="46" y="135"/>
                  </a:cxn>
                  <a:cxn ang="0">
                    <a:pos x="56" y="192"/>
                  </a:cxn>
                  <a:cxn ang="0">
                    <a:pos x="67" y="223"/>
                  </a:cxn>
                  <a:cxn ang="0">
                    <a:pos x="3" y="270"/>
                  </a:cxn>
                  <a:cxn ang="0">
                    <a:pos x="0" y="287"/>
                  </a:cxn>
                  <a:cxn ang="0">
                    <a:pos x="9" y="297"/>
                  </a:cxn>
                  <a:cxn ang="0">
                    <a:pos x="79" y="245"/>
                  </a:cxn>
                  <a:cxn ang="0">
                    <a:pos x="84" y="258"/>
                  </a:cxn>
                </a:cxnLst>
                <a:rect l="0" t="0" r="0" b="0"/>
                <a:pathLst>
                  <a:path w="412" h="543">
                    <a:moveTo>
                      <a:pt x="151" y="454"/>
                    </a:moveTo>
                    <a:lnTo>
                      <a:pt x="182" y="522"/>
                    </a:lnTo>
                    <a:lnTo>
                      <a:pt x="254" y="543"/>
                    </a:lnTo>
                    <a:lnTo>
                      <a:pt x="316" y="536"/>
                    </a:lnTo>
                    <a:lnTo>
                      <a:pt x="367" y="492"/>
                    </a:lnTo>
                    <a:lnTo>
                      <a:pt x="408" y="402"/>
                    </a:lnTo>
                    <a:lnTo>
                      <a:pt x="412" y="296"/>
                    </a:lnTo>
                    <a:lnTo>
                      <a:pt x="398" y="203"/>
                    </a:lnTo>
                    <a:lnTo>
                      <a:pt x="340" y="99"/>
                    </a:lnTo>
                    <a:lnTo>
                      <a:pt x="298" y="51"/>
                    </a:lnTo>
                    <a:lnTo>
                      <a:pt x="254" y="21"/>
                    </a:lnTo>
                    <a:lnTo>
                      <a:pt x="213" y="0"/>
                    </a:lnTo>
                    <a:lnTo>
                      <a:pt x="141" y="7"/>
                    </a:lnTo>
                    <a:lnTo>
                      <a:pt x="103" y="69"/>
                    </a:lnTo>
                    <a:lnTo>
                      <a:pt x="83" y="134"/>
                    </a:lnTo>
                    <a:lnTo>
                      <a:pt x="83" y="238"/>
                    </a:lnTo>
                    <a:lnTo>
                      <a:pt x="100" y="337"/>
                    </a:lnTo>
                    <a:lnTo>
                      <a:pt x="120" y="392"/>
                    </a:lnTo>
                    <a:lnTo>
                      <a:pt x="6" y="474"/>
                    </a:lnTo>
                    <a:lnTo>
                      <a:pt x="0" y="505"/>
                    </a:lnTo>
                    <a:lnTo>
                      <a:pt x="17" y="522"/>
                    </a:lnTo>
                    <a:lnTo>
                      <a:pt x="141" y="430"/>
                    </a:lnTo>
                    <a:lnTo>
                      <a:pt x="151" y="454"/>
                    </a:lnTo>
                    <a:close/>
                  </a:path>
                </a:pathLst>
              </a:custGeom>
              <a:solidFill>
                <a:srgbClr val="000000"/>
              </a:solidFill>
              <a:ln w="9525">
                <a:noFill/>
              </a:ln>
            </p:spPr>
            <p:txBody>
              <a:bodyPr/>
              <a:lstStyle/>
              <a:p>
                <a:endParaRPr lang="zh-CN" altLang="en-US"/>
              </a:p>
            </p:txBody>
          </p:sp>
          <p:sp>
            <p:nvSpPr>
              <p:cNvPr id="38950" name="任意多边形 183302"/>
              <p:cNvSpPr/>
              <p:nvPr/>
            </p:nvSpPr>
            <p:spPr>
              <a:xfrm>
                <a:off x="4391" y="1104"/>
                <a:ext cx="457" cy="515"/>
              </a:xfrm>
              <a:custGeom>
                <a:avLst/>
                <a:gdLst/>
                <a:ahLst/>
                <a:cxnLst>
                  <a:cxn ang="0">
                    <a:pos x="304" y="356"/>
                  </a:cxn>
                  <a:cxn ang="0">
                    <a:pos x="281" y="379"/>
                  </a:cxn>
                  <a:cxn ang="0">
                    <a:pos x="233" y="408"/>
                  </a:cxn>
                  <a:cxn ang="0">
                    <a:pos x="189" y="426"/>
                  </a:cxn>
                  <a:cxn ang="0">
                    <a:pos x="158" y="444"/>
                  </a:cxn>
                  <a:cxn ang="0">
                    <a:pos x="129" y="467"/>
                  </a:cxn>
                  <a:cxn ang="0">
                    <a:pos x="126" y="508"/>
                  </a:cxn>
                  <a:cxn ang="0">
                    <a:pos x="155" y="515"/>
                  </a:cxn>
                  <a:cxn ang="0">
                    <a:pos x="227" y="472"/>
                  </a:cxn>
                  <a:cxn ang="0">
                    <a:pos x="281" y="422"/>
                  </a:cxn>
                  <a:cxn ang="0">
                    <a:pos x="344" y="358"/>
                  </a:cxn>
                  <a:cxn ang="0">
                    <a:pos x="396" y="317"/>
                  </a:cxn>
                  <a:cxn ang="0">
                    <a:pos x="440" y="286"/>
                  </a:cxn>
                  <a:cxn ang="0">
                    <a:pos x="457" y="271"/>
                  </a:cxn>
                  <a:cxn ang="0">
                    <a:pos x="451" y="251"/>
                  </a:cxn>
                  <a:cxn ang="0">
                    <a:pos x="430" y="224"/>
                  </a:cxn>
                  <a:cxn ang="0">
                    <a:pos x="354" y="181"/>
                  </a:cxn>
                  <a:cxn ang="0">
                    <a:pos x="281" y="142"/>
                  </a:cxn>
                  <a:cxn ang="0">
                    <a:pos x="193" y="101"/>
                  </a:cxn>
                  <a:cxn ang="0">
                    <a:pos x="160" y="78"/>
                  </a:cxn>
                  <a:cxn ang="0">
                    <a:pos x="126" y="47"/>
                  </a:cxn>
                  <a:cxn ang="0">
                    <a:pos x="92" y="12"/>
                  </a:cxn>
                  <a:cxn ang="0">
                    <a:pos x="61" y="0"/>
                  </a:cxn>
                  <a:cxn ang="0">
                    <a:pos x="0" y="43"/>
                  </a:cxn>
                  <a:cxn ang="0">
                    <a:pos x="4" y="83"/>
                  </a:cxn>
                  <a:cxn ang="0">
                    <a:pos x="15" y="99"/>
                  </a:cxn>
                  <a:cxn ang="0">
                    <a:pos x="46" y="93"/>
                  </a:cxn>
                  <a:cxn ang="0">
                    <a:pos x="40" y="76"/>
                  </a:cxn>
                  <a:cxn ang="0">
                    <a:pos x="28" y="70"/>
                  </a:cxn>
                  <a:cxn ang="0">
                    <a:pos x="23" y="49"/>
                  </a:cxn>
                  <a:cxn ang="0">
                    <a:pos x="57" y="26"/>
                  </a:cxn>
                  <a:cxn ang="0">
                    <a:pos x="86" y="49"/>
                  </a:cxn>
                  <a:cxn ang="0">
                    <a:pos x="86" y="70"/>
                  </a:cxn>
                  <a:cxn ang="0">
                    <a:pos x="74" y="95"/>
                  </a:cxn>
                  <a:cxn ang="0">
                    <a:pos x="84" y="113"/>
                  </a:cxn>
                  <a:cxn ang="0">
                    <a:pos x="141" y="128"/>
                  </a:cxn>
                  <a:cxn ang="0">
                    <a:pos x="164" y="107"/>
                  </a:cxn>
                  <a:cxn ang="0">
                    <a:pos x="240" y="154"/>
                  </a:cxn>
                  <a:cxn ang="0">
                    <a:pos x="304" y="183"/>
                  </a:cxn>
                  <a:cxn ang="0">
                    <a:pos x="339" y="201"/>
                  </a:cxn>
                  <a:cxn ang="0">
                    <a:pos x="373" y="218"/>
                  </a:cxn>
                  <a:cxn ang="0">
                    <a:pos x="400" y="242"/>
                  </a:cxn>
                  <a:cxn ang="0">
                    <a:pos x="417" y="265"/>
                  </a:cxn>
                  <a:cxn ang="0">
                    <a:pos x="401" y="282"/>
                  </a:cxn>
                  <a:cxn ang="0">
                    <a:pos x="365" y="306"/>
                  </a:cxn>
                  <a:cxn ang="0">
                    <a:pos x="327" y="332"/>
                  </a:cxn>
                  <a:cxn ang="0">
                    <a:pos x="304" y="356"/>
                  </a:cxn>
                </a:cxnLst>
                <a:rect l="0" t="0" r="0" b="0"/>
                <a:pathLst>
                  <a:path w="819" h="908">
                    <a:moveTo>
                      <a:pt x="545" y="628"/>
                    </a:moveTo>
                    <a:lnTo>
                      <a:pt x="504" y="669"/>
                    </a:lnTo>
                    <a:lnTo>
                      <a:pt x="417" y="720"/>
                    </a:lnTo>
                    <a:lnTo>
                      <a:pt x="339" y="751"/>
                    </a:lnTo>
                    <a:lnTo>
                      <a:pt x="284" y="782"/>
                    </a:lnTo>
                    <a:lnTo>
                      <a:pt x="232" y="823"/>
                    </a:lnTo>
                    <a:lnTo>
                      <a:pt x="226" y="895"/>
                    </a:lnTo>
                    <a:lnTo>
                      <a:pt x="277" y="908"/>
                    </a:lnTo>
                    <a:lnTo>
                      <a:pt x="407" y="833"/>
                    </a:lnTo>
                    <a:lnTo>
                      <a:pt x="504" y="744"/>
                    </a:lnTo>
                    <a:lnTo>
                      <a:pt x="617" y="631"/>
                    </a:lnTo>
                    <a:lnTo>
                      <a:pt x="709" y="559"/>
                    </a:lnTo>
                    <a:lnTo>
                      <a:pt x="788" y="504"/>
                    </a:lnTo>
                    <a:lnTo>
                      <a:pt x="819" y="477"/>
                    </a:lnTo>
                    <a:lnTo>
                      <a:pt x="808" y="443"/>
                    </a:lnTo>
                    <a:lnTo>
                      <a:pt x="771" y="395"/>
                    </a:lnTo>
                    <a:lnTo>
                      <a:pt x="634" y="320"/>
                    </a:lnTo>
                    <a:lnTo>
                      <a:pt x="504" y="250"/>
                    </a:lnTo>
                    <a:lnTo>
                      <a:pt x="345" y="178"/>
                    </a:lnTo>
                    <a:lnTo>
                      <a:pt x="287" y="137"/>
                    </a:lnTo>
                    <a:lnTo>
                      <a:pt x="226" y="82"/>
                    </a:lnTo>
                    <a:lnTo>
                      <a:pt x="164" y="21"/>
                    </a:lnTo>
                    <a:lnTo>
                      <a:pt x="109" y="0"/>
                    </a:lnTo>
                    <a:lnTo>
                      <a:pt x="0" y="76"/>
                    </a:lnTo>
                    <a:lnTo>
                      <a:pt x="7" y="147"/>
                    </a:lnTo>
                    <a:lnTo>
                      <a:pt x="27" y="175"/>
                    </a:lnTo>
                    <a:lnTo>
                      <a:pt x="82" y="164"/>
                    </a:lnTo>
                    <a:lnTo>
                      <a:pt x="72" y="134"/>
                    </a:lnTo>
                    <a:lnTo>
                      <a:pt x="51" y="123"/>
                    </a:lnTo>
                    <a:lnTo>
                      <a:pt x="41" y="86"/>
                    </a:lnTo>
                    <a:lnTo>
                      <a:pt x="102" y="45"/>
                    </a:lnTo>
                    <a:lnTo>
                      <a:pt x="154" y="86"/>
                    </a:lnTo>
                    <a:lnTo>
                      <a:pt x="154" y="123"/>
                    </a:lnTo>
                    <a:lnTo>
                      <a:pt x="133" y="168"/>
                    </a:lnTo>
                    <a:lnTo>
                      <a:pt x="150" y="199"/>
                    </a:lnTo>
                    <a:lnTo>
                      <a:pt x="253" y="226"/>
                    </a:lnTo>
                    <a:lnTo>
                      <a:pt x="294" y="188"/>
                    </a:lnTo>
                    <a:lnTo>
                      <a:pt x="431" y="271"/>
                    </a:lnTo>
                    <a:lnTo>
                      <a:pt x="545" y="323"/>
                    </a:lnTo>
                    <a:lnTo>
                      <a:pt x="607" y="354"/>
                    </a:lnTo>
                    <a:lnTo>
                      <a:pt x="668" y="385"/>
                    </a:lnTo>
                    <a:lnTo>
                      <a:pt x="716" y="426"/>
                    </a:lnTo>
                    <a:lnTo>
                      <a:pt x="747" y="467"/>
                    </a:lnTo>
                    <a:lnTo>
                      <a:pt x="719" y="497"/>
                    </a:lnTo>
                    <a:lnTo>
                      <a:pt x="654" y="539"/>
                    </a:lnTo>
                    <a:lnTo>
                      <a:pt x="586" y="586"/>
                    </a:lnTo>
                    <a:lnTo>
                      <a:pt x="545" y="628"/>
                    </a:lnTo>
                    <a:close/>
                  </a:path>
                </a:pathLst>
              </a:custGeom>
              <a:solidFill>
                <a:srgbClr val="9900CC"/>
              </a:solidFill>
              <a:ln w="9525">
                <a:noFill/>
              </a:ln>
            </p:spPr>
            <p:txBody>
              <a:bodyPr/>
              <a:lstStyle/>
              <a:p>
                <a:endParaRPr lang="zh-CN" altLang="en-US"/>
              </a:p>
            </p:txBody>
          </p:sp>
          <p:sp>
            <p:nvSpPr>
              <p:cNvPr id="38951" name="任意多边形 183301"/>
              <p:cNvSpPr/>
              <p:nvPr/>
            </p:nvSpPr>
            <p:spPr>
              <a:xfrm>
                <a:off x="4379" y="1509"/>
                <a:ext cx="196" cy="454"/>
              </a:xfrm>
              <a:custGeom>
                <a:avLst/>
                <a:gdLst/>
                <a:ahLst/>
                <a:cxnLst>
                  <a:cxn ang="0">
                    <a:pos x="42" y="35"/>
                  </a:cxn>
                  <a:cxn ang="0">
                    <a:pos x="59" y="6"/>
                  </a:cxn>
                  <a:cxn ang="0">
                    <a:pos x="80" y="0"/>
                  </a:cxn>
                  <a:cxn ang="0">
                    <a:pos x="109" y="0"/>
                  </a:cxn>
                  <a:cxn ang="0">
                    <a:pos x="146" y="21"/>
                  </a:cxn>
                  <a:cxn ang="0">
                    <a:pos x="169" y="68"/>
                  </a:cxn>
                  <a:cxn ang="0">
                    <a:pos x="186" y="129"/>
                  </a:cxn>
                  <a:cxn ang="0">
                    <a:pos x="196" y="191"/>
                  </a:cxn>
                  <a:cxn ang="0">
                    <a:pos x="196" y="275"/>
                  </a:cxn>
                  <a:cxn ang="0">
                    <a:pos x="175" y="366"/>
                  </a:cxn>
                  <a:cxn ang="0">
                    <a:pos x="144" y="420"/>
                  </a:cxn>
                  <a:cxn ang="0">
                    <a:pos x="103" y="448"/>
                  </a:cxn>
                  <a:cxn ang="0">
                    <a:pos x="65" y="454"/>
                  </a:cxn>
                  <a:cxn ang="0">
                    <a:pos x="36" y="436"/>
                  </a:cxn>
                  <a:cxn ang="0">
                    <a:pos x="13" y="415"/>
                  </a:cxn>
                  <a:cxn ang="0">
                    <a:pos x="7" y="380"/>
                  </a:cxn>
                  <a:cxn ang="0">
                    <a:pos x="0" y="314"/>
                  </a:cxn>
                  <a:cxn ang="0">
                    <a:pos x="6" y="232"/>
                  </a:cxn>
                  <a:cxn ang="0">
                    <a:pos x="23" y="147"/>
                  </a:cxn>
                  <a:cxn ang="0">
                    <a:pos x="34" y="85"/>
                  </a:cxn>
                  <a:cxn ang="0">
                    <a:pos x="42" y="35"/>
                  </a:cxn>
                </a:cxnLst>
                <a:rect l="0" t="0" r="0" b="0"/>
                <a:pathLst>
                  <a:path w="351" h="799">
                    <a:moveTo>
                      <a:pt x="75" y="61"/>
                    </a:moveTo>
                    <a:lnTo>
                      <a:pt x="106" y="10"/>
                    </a:lnTo>
                    <a:lnTo>
                      <a:pt x="144" y="0"/>
                    </a:lnTo>
                    <a:lnTo>
                      <a:pt x="196" y="0"/>
                    </a:lnTo>
                    <a:lnTo>
                      <a:pt x="261" y="37"/>
                    </a:lnTo>
                    <a:lnTo>
                      <a:pt x="302" y="120"/>
                    </a:lnTo>
                    <a:lnTo>
                      <a:pt x="333" y="227"/>
                    </a:lnTo>
                    <a:lnTo>
                      <a:pt x="351" y="336"/>
                    </a:lnTo>
                    <a:lnTo>
                      <a:pt x="351" y="484"/>
                    </a:lnTo>
                    <a:lnTo>
                      <a:pt x="313" y="645"/>
                    </a:lnTo>
                    <a:lnTo>
                      <a:pt x="258" y="740"/>
                    </a:lnTo>
                    <a:lnTo>
                      <a:pt x="185" y="788"/>
                    </a:lnTo>
                    <a:lnTo>
                      <a:pt x="117" y="799"/>
                    </a:lnTo>
                    <a:lnTo>
                      <a:pt x="65" y="768"/>
                    </a:lnTo>
                    <a:lnTo>
                      <a:pt x="24" y="730"/>
                    </a:lnTo>
                    <a:lnTo>
                      <a:pt x="13" y="669"/>
                    </a:lnTo>
                    <a:lnTo>
                      <a:pt x="0" y="552"/>
                    </a:lnTo>
                    <a:lnTo>
                      <a:pt x="10" y="408"/>
                    </a:lnTo>
                    <a:lnTo>
                      <a:pt x="41" y="258"/>
                    </a:lnTo>
                    <a:lnTo>
                      <a:pt x="61" y="150"/>
                    </a:lnTo>
                    <a:lnTo>
                      <a:pt x="75" y="61"/>
                    </a:lnTo>
                    <a:close/>
                  </a:path>
                </a:pathLst>
              </a:custGeom>
              <a:pattFill prst="trellis">
                <a:fgClr>
                  <a:schemeClr val="accent2"/>
                </a:fgClr>
                <a:bgClr>
                  <a:srgbClr val="FFFFFF"/>
                </a:bgClr>
              </a:pattFill>
              <a:ln w="9525">
                <a:noFill/>
              </a:ln>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3337"/>
                                        </p:tgtEl>
                                        <p:attrNameLst>
                                          <p:attrName>style.visibility</p:attrName>
                                        </p:attrNameLst>
                                      </p:cBhvr>
                                      <p:to>
                                        <p:strVal val="visible"/>
                                      </p:to>
                                    </p:set>
                                    <p:animEffect transition="in" filter="wipe(left)">
                                      <p:cBhvr>
                                        <p:cTn id="7" dur="500"/>
                                        <p:tgtEl>
                                          <p:spTgt spid="1833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83330"/>
                                        </p:tgtEl>
                                        <p:attrNameLst>
                                          <p:attrName>style.visibility</p:attrName>
                                        </p:attrNameLst>
                                      </p:cBhvr>
                                      <p:to>
                                        <p:strVal val="visible"/>
                                      </p:to>
                                    </p:set>
                                    <p:animEffect transition="in" filter="wipe(right)">
                                      <p:cBhvr>
                                        <p:cTn id="12" dur="500"/>
                                        <p:tgtEl>
                                          <p:spTgt spid="1833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183335">
                                            <p:txEl>
                                              <p:pRg st="0" end="0"/>
                                            </p:txEl>
                                          </p:spTgt>
                                        </p:tgtEl>
                                        <p:attrNameLst>
                                          <p:attrName>style.visibility</p:attrName>
                                        </p:attrNameLst>
                                      </p:cBhvr>
                                      <p:to>
                                        <p:strVal val="visible"/>
                                      </p:to>
                                    </p:set>
                                    <p:animEffect transition="in" filter="wipe(up)">
                                      <p:cBhvr>
                                        <p:cTn id="17" dur="75"/>
                                        <p:tgtEl>
                                          <p:spTgt spid="18333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183336">
                                            <p:txEl>
                                              <p:pRg st="0" end="0"/>
                                            </p:txEl>
                                          </p:spTgt>
                                        </p:tgtEl>
                                        <p:attrNameLst>
                                          <p:attrName>style.visibility</p:attrName>
                                        </p:attrNameLst>
                                      </p:cBhvr>
                                      <p:to>
                                        <p:strVal val="visible"/>
                                      </p:to>
                                    </p:set>
                                    <p:animEffect transition="in" filter="wipe(up)">
                                      <p:cBhvr>
                                        <p:cTn id="22" dur="75"/>
                                        <p:tgtEl>
                                          <p:spTgt spid="18333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3329"/>
                                        </p:tgtEl>
                                        <p:attrNameLst>
                                          <p:attrName>style.visibility</p:attrName>
                                        </p:attrNameLst>
                                      </p:cBhvr>
                                      <p:to>
                                        <p:strVal val="visible"/>
                                      </p:to>
                                    </p:set>
                                    <p:animEffect transition="in" filter="wipe(left)">
                                      <p:cBhvr>
                                        <p:cTn id="27" dur="500"/>
                                        <p:tgtEl>
                                          <p:spTgt spid="1833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3328"/>
                                        </p:tgtEl>
                                        <p:attrNameLst>
                                          <p:attrName>style.visibility</p:attrName>
                                        </p:attrNameLst>
                                      </p:cBhvr>
                                      <p:to>
                                        <p:strVal val="visible"/>
                                      </p:to>
                                    </p:set>
                                    <p:animEffect transition="in" filter="wipe(up)">
                                      <p:cBhvr>
                                        <p:cTn id="32" dur="500"/>
                                        <p:tgtEl>
                                          <p:spTgt spid="183328"/>
                                        </p:tgtEl>
                                      </p:cBhvr>
                                    </p:animEffect>
                                  </p:childTnLst>
                                </p:cTn>
                              </p:par>
                            </p:childTnLst>
                          </p:cTn>
                        </p:par>
                        <p:par>
                          <p:cTn id="33" fill="hold">
                            <p:stCondLst>
                              <p:cond delay="500"/>
                            </p:stCondLst>
                            <p:childTnLst>
                              <p:par>
                                <p:cTn id="34" presetID="22" presetClass="entr" presetSubtype="1" fill="hold" grpId="0" nodeType="afterEffect">
                                  <p:stCondLst>
                                    <p:cond delay="0"/>
                                  </p:stCondLst>
                                  <p:iterate type="lt">
                                    <p:tmPct val="100000"/>
                                  </p:iterate>
                                  <p:childTnLst>
                                    <p:set>
                                      <p:cBhvr>
                                        <p:cTn id="35" dur="1" fill="hold">
                                          <p:stCondLst>
                                            <p:cond delay="0"/>
                                          </p:stCondLst>
                                        </p:cTn>
                                        <p:tgtEl>
                                          <p:spTgt spid="183333">
                                            <p:txEl>
                                              <p:pRg st="0" end="0"/>
                                            </p:txEl>
                                          </p:spTgt>
                                        </p:tgtEl>
                                        <p:attrNameLst>
                                          <p:attrName>style.visibility</p:attrName>
                                        </p:attrNameLst>
                                      </p:cBhvr>
                                      <p:to>
                                        <p:strVal val="visible"/>
                                      </p:to>
                                    </p:set>
                                    <p:animEffect transition="in" filter="wipe(up)">
                                      <p:cBhvr>
                                        <p:cTn id="36" dur="75"/>
                                        <p:tgtEl>
                                          <p:spTgt spid="18333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83327"/>
                                        </p:tgtEl>
                                        <p:attrNameLst>
                                          <p:attrName>style.visibility</p:attrName>
                                        </p:attrNameLst>
                                      </p:cBhvr>
                                      <p:to>
                                        <p:strVal val="visible"/>
                                      </p:to>
                                    </p:set>
                                    <p:animEffect transition="in" filter="wipe(up)">
                                      <p:cBhvr>
                                        <p:cTn id="41" dur="500"/>
                                        <p:tgtEl>
                                          <p:spTgt spid="183327"/>
                                        </p:tgtEl>
                                      </p:cBhvr>
                                    </p:animEffect>
                                  </p:childTnLst>
                                </p:cTn>
                              </p:par>
                            </p:childTnLst>
                          </p:cTn>
                        </p:par>
                        <p:par>
                          <p:cTn id="42" fill="hold">
                            <p:stCondLst>
                              <p:cond delay="500"/>
                            </p:stCondLst>
                            <p:childTnLst>
                              <p:par>
                                <p:cTn id="43" presetID="22" presetClass="entr" presetSubtype="1" fill="hold" grpId="0" nodeType="afterEffect">
                                  <p:stCondLst>
                                    <p:cond delay="0"/>
                                  </p:stCondLst>
                                  <p:iterate type="lt">
                                    <p:tmPct val="100000"/>
                                  </p:iterate>
                                  <p:childTnLst>
                                    <p:set>
                                      <p:cBhvr>
                                        <p:cTn id="44" dur="1" fill="hold">
                                          <p:stCondLst>
                                            <p:cond delay="0"/>
                                          </p:stCondLst>
                                        </p:cTn>
                                        <p:tgtEl>
                                          <p:spTgt spid="183334">
                                            <p:txEl>
                                              <p:pRg st="0" end="0"/>
                                            </p:txEl>
                                          </p:spTgt>
                                        </p:tgtEl>
                                        <p:attrNameLst>
                                          <p:attrName>style.visibility</p:attrName>
                                        </p:attrNameLst>
                                      </p:cBhvr>
                                      <p:to>
                                        <p:strVal val="visible"/>
                                      </p:to>
                                    </p:set>
                                    <p:animEffect transition="in" filter="wipe(up)">
                                      <p:cBhvr>
                                        <p:cTn id="45" dur="75"/>
                                        <p:tgtEl>
                                          <p:spTgt spid="183334">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83310"/>
                                        </p:tgtEl>
                                        <p:attrNameLst>
                                          <p:attrName>style.visibility</p:attrName>
                                        </p:attrNameLst>
                                      </p:cBhvr>
                                      <p:to>
                                        <p:strVal val="visible"/>
                                      </p:to>
                                    </p:set>
                                    <p:animEffect transition="in" filter="wipe(left)">
                                      <p:cBhvr>
                                        <p:cTn id="50" dur="500"/>
                                        <p:tgtEl>
                                          <p:spTgt spid="183310"/>
                                        </p:tgtEl>
                                      </p:cBhvr>
                                    </p:animEffect>
                                  </p:childTnLst>
                                </p:cTn>
                              </p:par>
                            </p:childTnLst>
                          </p:cTn>
                        </p:par>
                      </p:childTnLst>
                    </p:cTn>
                  </p:par>
                  <p:par>
                    <p:cTn id="51" fill="hold">
                      <p:stCondLst>
                        <p:cond delay="indefinite"/>
                      </p:stCondLst>
                      <p:childTnLst>
                        <p:par>
                          <p:cTn id="52" fill="hold">
                            <p:stCondLst>
                              <p:cond delay="0"/>
                            </p:stCondLst>
                            <p:childTnLst>
                              <p:par>
                                <p:cTn id="53" presetID="19" presetClass="entr" presetSubtype="10" fill="hold" nodeType="clickEffect">
                                  <p:stCondLst>
                                    <p:cond delay="0"/>
                                  </p:stCondLst>
                                  <p:childTnLst>
                                    <p:set>
                                      <p:cBhvr>
                                        <p:cTn id="54" dur="1" fill="hold">
                                          <p:stCondLst>
                                            <p:cond delay="0"/>
                                          </p:stCondLst>
                                        </p:cTn>
                                        <p:tgtEl>
                                          <p:spTgt spid="183300"/>
                                        </p:tgtEl>
                                        <p:attrNameLst>
                                          <p:attrName>style.visibility</p:attrName>
                                        </p:attrNameLst>
                                      </p:cBhvr>
                                      <p:to>
                                        <p:strVal val="visible"/>
                                      </p:to>
                                    </p:set>
                                    <p:anim calcmode="lin" valueType="num">
                                      <p:cBhvr>
                                        <p:cTn id="55" dur="5000" fill="hold"/>
                                        <p:tgtEl>
                                          <p:spTgt spid="183300"/>
                                        </p:tgtEl>
                                        <p:attrNameLst>
                                          <p:attrName>ppt_w</p:attrName>
                                        </p:attrNameLst>
                                      </p:cBhvr>
                                      <p:tavLst>
                                        <p:tav tm="0" fmla="#ppt_w*sin(2.5*pi*$)">
                                          <p:val>
                                            <p:fltVal val="0"/>
                                          </p:val>
                                        </p:tav>
                                        <p:tav tm="100000">
                                          <p:val>
                                            <p:fltVal val="1"/>
                                          </p:val>
                                        </p:tav>
                                      </p:tavLst>
                                    </p:anim>
                                    <p:anim calcmode="lin" valueType="num">
                                      <p:cBhvr>
                                        <p:cTn id="56" dur="5000" fill="hold"/>
                                        <p:tgtEl>
                                          <p:spTgt spid="183300"/>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83300"/>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83309"/>
                                        </p:tgtEl>
                                        <p:attrNameLst>
                                          <p:attrName>style.visibility</p:attrName>
                                        </p:attrNameLst>
                                      </p:cBhvr>
                                      <p:to>
                                        <p:strVal val="visible"/>
                                      </p:to>
                                    </p:set>
                                    <p:anim calcmode="lin" valueType="num">
                                      <p:cBhvr additive="base">
                                        <p:cTn id="61" dur="500" fill="hold"/>
                                        <p:tgtEl>
                                          <p:spTgt spid="183309"/>
                                        </p:tgtEl>
                                        <p:attrNameLst>
                                          <p:attrName>ppt_x</p:attrName>
                                        </p:attrNameLst>
                                      </p:cBhvr>
                                      <p:tavLst>
                                        <p:tav tm="0">
                                          <p:val>
                                            <p:strVal val="1+#ppt_w/2"/>
                                          </p:val>
                                        </p:tav>
                                        <p:tav tm="100000">
                                          <p:val>
                                            <p:strVal val="#ppt_x"/>
                                          </p:val>
                                        </p:tav>
                                      </p:tavLst>
                                    </p:anim>
                                    <p:anim calcmode="lin" valueType="num">
                                      <p:cBhvr additive="base">
                                        <p:cTn id="62" dur="500" fill="hold"/>
                                        <p:tgtEl>
                                          <p:spTgt spid="1833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36" grpId="0" build="p"/>
      <p:bldP spid="183335" grpId="0" build="p"/>
      <p:bldP spid="183334" grpId="0" build="p" advAuto="1000"/>
      <p:bldP spid="183333" grpId="0" build="p" advAuto="1000"/>
      <p:bldP spid="18330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5" name="矩形 580614"/>
          <p:cNvSpPr/>
          <p:nvPr/>
        </p:nvSpPr>
        <p:spPr>
          <a:xfrm>
            <a:off x="251460" y="2637155"/>
            <a:ext cx="3743325" cy="457200"/>
          </a:xfrm>
          <a:prstGeom prst="rect">
            <a:avLst/>
          </a:prstGeom>
          <a:noFill/>
          <a:ln w="9525">
            <a:noFill/>
          </a:ln>
        </p:spPr>
        <p:txBody>
          <a:bodyPr>
            <a:spAutoFit/>
          </a:bodyPr>
          <a:lstStyle/>
          <a:p>
            <a:pPr eaLnBrk="0" hangingPunct="0"/>
            <a:r>
              <a:rPr lang="zh-CN" altLang="en-US" sz="2400" dirty="0">
                <a:solidFill>
                  <a:srgbClr val="0000CC"/>
                </a:solidFill>
                <a:latin typeface="Times New Roman" panose="02020603050405020304" pitchFamily="18" charset="0"/>
              </a:rPr>
              <a:t>（</a:t>
            </a:r>
            <a:r>
              <a:rPr lang="en-US" altLang="zh-CN" sz="2400" dirty="0">
                <a:solidFill>
                  <a:srgbClr val="0000CC"/>
                </a:solidFill>
                <a:latin typeface="Times New Roman" panose="02020603050405020304" pitchFamily="18" charset="0"/>
              </a:rPr>
              <a:t>1</a:t>
            </a:r>
            <a:r>
              <a:rPr lang="zh-CN" altLang="en-US" sz="2400" dirty="0">
                <a:solidFill>
                  <a:srgbClr val="0000CC"/>
                </a:solidFill>
                <a:latin typeface="Times New Roman" panose="02020603050405020304" pitchFamily="18" charset="0"/>
              </a:rPr>
              <a:t>）直线与平面相交</a:t>
            </a:r>
          </a:p>
        </p:txBody>
      </p:sp>
      <p:sp>
        <p:nvSpPr>
          <p:cNvPr id="580617" name="矩形 580616"/>
          <p:cNvSpPr/>
          <p:nvPr/>
        </p:nvSpPr>
        <p:spPr>
          <a:xfrm>
            <a:off x="611188" y="3230563"/>
            <a:ext cx="7127875" cy="396875"/>
          </a:xfrm>
          <a:prstGeom prst="rect">
            <a:avLst/>
          </a:prstGeom>
          <a:noFill/>
          <a:ln w="9525">
            <a:noFill/>
          </a:ln>
        </p:spPr>
        <p:txBody>
          <a:bodyPr>
            <a:spAutoFit/>
          </a:bodyPr>
          <a:lstStyle/>
          <a:p>
            <a:pPr eaLnBrk="0" hangingPunct="0"/>
            <a:r>
              <a:rPr lang="zh-CN" altLang="en-US" dirty="0">
                <a:solidFill>
                  <a:srgbClr val="990099"/>
                </a:solidFill>
                <a:latin typeface="Times New Roman" panose="02020603050405020304" pitchFamily="18" charset="0"/>
              </a:rPr>
              <a:t>仅讨论参与相交的直线或平面之一垂直于投影面的特殊情况。</a:t>
            </a:r>
          </a:p>
        </p:txBody>
      </p:sp>
      <p:sp>
        <p:nvSpPr>
          <p:cNvPr id="580618" name="矩形 580617"/>
          <p:cNvSpPr/>
          <p:nvPr/>
        </p:nvSpPr>
        <p:spPr>
          <a:xfrm>
            <a:off x="106998" y="3845560"/>
            <a:ext cx="4038600" cy="2399665"/>
          </a:xfrm>
          <a:prstGeom prst="rect">
            <a:avLst/>
          </a:prstGeom>
          <a:noFill/>
          <a:ln w="9525">
            <a:noFill/>
          </a:ln>
        </p:spPr>
        <p:txBody>
          <a:bodyPr>
            <a:spAutoFit/>
          </a:bodyPr>
          <a:lstStyle/>
          <a:p>
            <a:pPr eaLnBrk="0" hangingPunct="0">
              <a:lnSpc>
                <a:spcPct val="150000"/>
              </a:lnSpc>
            </a:pPr>
            <a:r>
              <a:rPr lang="en-US" altLang="zh-CN" dirty="0">
                <a:latin typeface="Times New Roman" panose="02020603050405020304" pitchFamily="18" charset="0"/>
              </a:rPr>
              <a:t>       </a:t>
            </a:r>
            <a:r>
              <a:rPr lang="zh-CN" altLang="en-US" dirty="0">
                <a:solidFill>
                  <a:srgbClr val="000099"/>
                </a:solidFill>
                <a:latin typeface="Times New Roman" panose="02020603050405020304" pitchFamily="18" charset="0"/>
              </a:rPr>
              <a:t>直线与平面相交产生</a:t>
            </a:r>
            <a:r>
              <a:rPr lang="zh-CN" altLang="en-US" dirty="0">
                <a:solidFill>
                  <a:srgbClr val="FF0000"/>
                </a:solidFill>
                <a:latin typeface="Times New Roman" panose="02020603050405020304" pitchFamily="18" charset="0"/>
              </a:rPr>
              <a:t>交点</a:t>
            </a:r>
            <a:r>
              <a:rPr lang="zh-CN" altLang="en-US" dirty="0">
                <a:solidFill>
                  <a:srgbClr val="000099"/>
                </a:solidFill>
                <a:latin typeface="Times New Roman" panose="02020603050405020304" pitchFamily="18" charset="0"/>
              </a:rPr>
              <a:t>，</a:t>
            </a:r>
          </a:p>
          <a:p>
            <a:pPr eaLnBrk="0" hangingPunct="0">
              <a:lnSpc>
                <a:spcPct val="150000"/>
              </a:lnSpc>
            </a:pPr>
            <a:r>
              <a:rPr lang="zh-CN" altLang="en-US" dirty="0">
                <a:solidFill>
                  <a:srgbClr val="000099"/>
                </a:solidFill>
                <a:latin typeface="Times New Roman" panose="02020603050405020304" pitchFamily="18" charset="0"/>
              </a:rPr>
              <a:t>此交点是直线与平面的</a:t>
            </a:r>
            <a:r>
              <a:rPr lang="zh-CN" altLang="en-US" dirty="0">
                <a:solidFill>
                  <a:srgbClr val="FF0000"/>
                </a:solidFill>
                <a:latin typeface="Times New Roman" panose="02020603050405020304" pitchFamily="18" charset="0"/>
              </a:rPr>
              <a:t>共有点</a:t>
            </a:r>
            <a:r>
              <a:rPr lang="zh-CN" altLang="en-US" dirty="0">
                <a:solidFill>
                  <a:srgbClr val="000099"/>
                </a:solidFill>
                <a:latin typeface="Times New Roman" panose="02020603050405020304" pitchFamily="18" charset="0"/>
              </a:rPr>
              <a:t>，</a:t>
            </a:r>
          </a:p>
          <a:p>
            <a:pPr eaLnBrk="0" hangingPunct="0">
              <a:lnSpc>
                <a:spcPct val="150000"/>
              </a:lnSpc>
            </a:pPr>
            <a:r>
              <a:rPr lang="zh-CN" altLang="en-US" dirty="0">
                <a:solidFill>
                  <a:srgbClr val="000099"/>
                </a:solidFill>
                <a:latin typeface="Times New Roman" panose="02020603050405020304" pitchFamily="18" charset="0"/>
              </a:rPr>
              <a:t>在作图时要作出交点的 投影  ，</a:t>
            </a:r>
          </a:p>
          <a:p>
            <a:pPr eaLnBrk="0" hangingPunct="0">
              <a:lnSpc>
                <a:spcPct val="150000"/>
              </a:lnSpc>
            </a:pPr>
            <a:r>
              <a:rPr lang="zh-CN" altLang="en-US" dirty="0">
                <a:solidFill>
                  <a:srgbClr val="000099"/>
                </a:solidFill>
                <a:latin typeface="Times New Roman" panose="02020603050405020304" pitchFamily="18" charset="0"/>
              </a:rPr>
              <a:t>并根据遮挡情况，判断直线在</a:t>
            </a:r>
          </a:p>
          <a:p>
            <a:pPr eaLnBrk="0" hangingPunct="0">
              <a:lnSpc>
                <a:spcPct val="150000"/>
              </a:lnSpc>
            </a:pPr>
            <a:r>
              <a:rPr lang="zh-CN" altLang="en-US" dirty="0">
                <a:solidFill>
                  <a:srgbClr val="000099"/>
                </a:solidFill>
                <a:latin typeface="Times New Roman" panose="02020603050405020304" pitchFamily="18" charset="0"/>
              </a:rPr>
              <a:t>各投影中的</a:t>
            </a:r>
            <a:r>
              <a:rPr lang="zh-CN" altLang="en-US" dirty="0">
                <a:solidFill>
                  <a:srgbClr val="FF0000"/>
                </a:solidFill>
                <a:latin typeface="Times New Roman" panose="02020603050405020304" pitchFamily="18" charset="0"/>
              </a:rPr>
              <a:t>可见性</a:t>
            </a:r>
            <a:r>
              <a:rPr lang="zh-CN" altLang="en-US" dirty="0">
                <a:solidFill>
                  <a:srgbClr val="000099"/>
                </a:solidFill>
                <a:latin typeface="Times New Roman" panose="02020603050405020304" pitchFamily="18" charset="0"/>
              </a:rPr>
              <a:t>。</a:t>
            </a:r>
          </a:p>
        </p:txBody>
      </p:sp>
      <p:grpSp>
        <p:nvGrpSpPr>
          <p:cNvPr id="580619" name="组合 580618"/>
          <p:cNvGrpSpPr/>
          <p:nvPr/>
        </p:nvGrpSpPr>
        <p:grpSpPr>
          <a:xfrm>
            <a:off x="3708400" y="3771900"/>
            <a:ext cx="3978275" cy="2970213"/>
            <a:chOff x="3206" y="226"/>
            <a:chExt cx="2506" cy="1871"/>
          </a:xfrm>
        </p:grpSpPr>
        <p:grpSp>
          <p:nvGrpSpPr>
            <p:cNvPr id="580620" name="组合 580619"/>
            <p:cNvGrpSpPr/>
            <p:nvPr/>
          </p:nvGrpSpPr>
          <p:grpSpPr>
            <a:xfrm>
              <a:off x="3860" y="226"/>
              <a:ext cx="1852" cy="1871"/>
              <a:chOff x="3812" y="233"/>
              <a:chExt cx="1852" cy="1871"/>
            </a:xfrm>
          </p:grpSpPr>
          <p:sp>
            <p:nvSpPr>
              <p:cNvPr id="580621" name="直接连接符 580620"/>
              <p:cNvSpPr>
                <a:spLocks noChangeAspect="1"/>
              </p:cNvSpPr>
              <p:nvPr/>
            </p:nvSpPr>
            <p:spPr>
              <a:xfrm flipV="1">
                <a:off x="4339" y="1716"/>
                <a:ext cx="1325" cy="368"/>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580622" name="直接连接符 580621"/>
              <p:cNvSpPr>
                <a:spLocks noChangeAspect="1"/>
              </p:cNvSpPr>
              <p:nvPr/>
            </p:nvSpPr>
            <p:spPr>
              <a:xfrm>
                <a:off x="5138" y="1141"/>
                <a:ext cx="526" cy="575"/>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580623" name="直接连接符 580622"/>
              <p:cNvSpPr>
                <a:spLocks noChangeAspect="1"/>
              </p:cNvSpPr>
              <p:nvPr/>
            </p:nvSpPr>
            <p:spPr>
              <a:xfrm flipH="1">
                <a:off x="3812" y="1359"/>
                <a:ext cx="536" cy="149"/>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580624" name="直接连接符 580623"/>
              <p:cNvSpPr>
                <a:spLocks noChangeAspect="1"/>
              </p:cNvSpPr>
              <p:nvPr/>
            </p:nvSpPr>
            <p:spPr>
              <a:xfrm flipV="1">
                <a:off x="4127" y="1107"/>
                <a:ext cx="221" cy="105"/>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580625" name="直接连接符 580624"/>
              <p:cNvSpPr>
                <a:spLocks noChangeAspect="1"/>
              </p:cNvSpPr>
              <p:nvPr/>
            </p:nvSpPr>
            <p:spPr>
              <a:xfrm>
                <a:off x="4127" y="1483"/>
                <a:ext cx="1171" cy="188"/>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580626" name="直接连接符 580625"/>
              <p:cNvSpPr>
                <a:spLocks noChangeAspect="1"/>
              </p:cNvSpPr>
              <p:nvPr/>
            </p:nvSpPr>
            <p:spPr>
              <a:xfrm flipH="1" flipV="1">
                <a:off x="3812" y="1508"/>
                <a:ext cx="527" cy="576"/>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580627" name="直接连接符 580626"/>
              <p:cNvSpPr>
                <a:spLocks noChangeAspect="1"/>
              </p:cNvSpPr>
              <p:nvPr/>
            </p:nvSpPr>
            <p:spPr>
              <a:xfrm flipV="1">
                <a:off x="4119" y="1212"/>
                <a:ext cx="1" cy="2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80628" name="直接连接符 580627"/>
              <p:cNvSpPr>
                <a:spLocks noChangeAspect="1"/>
              </p:cNvSpPr>
              <p:nvPr/>
            </p:nvSpPr>
            <p:spPr>
              <a:xfrm flipV="1">
                <a:off x="4642" y="663"/>
                <a:ext cx="656" cy="307"/>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580629" name="直接连接符 580628"/>
              <p:cNvSpPr>
                <a:spLocks noChangeAspect="1"/>
              </p:cNvSpPr>
              <p:nvPr/>
            </p:nvSpPr>
            <p:spPr>
              <a:xfrm flipV="1">
                <a:off x="4348" y="1114"/>
                <a:ext cx="553" cy="30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80630" name="直接连接符 580629"/>
              <p:cNvSpPr>
                <a:spLocks noChangeAspect="1"/>
              </p:cNvSpPr>
              <p:nvPr/>
            </p:nvSpPr>
            <p:spPr>
              <a:xfrm flipV="1">
                <a:off x="4348" y="451"/>
                <a:ext cx="553" cy="31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80631" name="直接连接符 580630"/>
              <p:cNvSpPr>
                <a:spLocks noChangeAspect="1"/>
              </p:cNvSpPr>
              <p:nvPr/>
            </p:nvSpPr>
            <p:spPr>
              <a:xfrm flipV="1">
                <a:off x="4348" y="1418"/>
                <a:ext cx="553" cy="30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80632" name="直接连接符 580631"/>
              <p:cNvSpPr>
                <a:spLocks noChangeAspect="1"/>
              </p:cNvSpPr>
              <p:nvPr/>
            </p:nvSpPr>
            <p:spPr>
              <a:xfrm flipH="1">
                <a:off x="4905" y="1141"/>
                <a:ext cx="233" cy="65"/>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580633" name="直接连接符 580632"/>
              <p:cNvSpPr>
                <a:spLocks noChangeAspect="1"/>
              </p:cNvSpPr>
              <p:nvPr/>
            </p:nvSpPr>
            <p:spPr>
              <a:xfrm flipV="1">
                <a:off x="4642" y="970"/>
                <a:ext cx="1" cy="593"/>
              </a:xfrm>
              <a:prstGeom prst="line">
                <a:avLst/>
              </a:prstGeom>
              <a:ln w="0" cap="flat" cmpd="sng">
                <a:solidFill>
                  <a:srgbClr val="CC00FF"/>
                </a:solidFill>
                <a:prstDash val="solid"/>
                <a:headEnd type="none" w="med" len="med"/>
                <a:tailEnd type="none" w="med" len="med"/>
              </a:ln>
            </p:spPr>
            <p:txBody>
              <a:bodyPr/>
              <a:lstStyle/>
              <a:p>
                <a:endParaRPr lang="zh-CN" altLang="en-US"/>
              </a:p>
            </p:txBody>
          </p:sp>
          <p:sp>
            <p:nvSpPr>
              <p:cNvPr id="580634" name="直接连接符 580633"/>
              <p:cNvSpPr>
                <a:spLocks noChangeAspect="1"/>
              </p:cNvSpPr>
              <p:nvPr/>
            </p:nvSpPr>
            <p:spPr>
              <a:xfrm flipV="1">
                <a:off x="4341" y="761"/>
                <a:ext cx="1" cy="6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80635" name="直接连接符 580634"/>
              <p:cNvSpPr>
                <a:spLocks noChangeAspect="1"/>
              </p:cNvSpPr>
              <p:nvPr/>
            </p:nvSpPr>
            <p:spPr>
              <a:xfrm>
                <a:off x="4341" y="1422"/>
                <a:ext cx="1" cy="30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80636" name="直接连接符 580635"/>
              <p:cNvSpPr>
                <a:spLocks noChangeAspect="1"/>
              </p:cNvSpPr>
              <p:nvPr/>
            </p:nvSpPr>
            <p:spPr>
              <a:xfrm flipV="1">
                <a:off x="4369" y="982"/>
                <a:ext cx="263" cy="122"/>
              </a:xfrm>
              <a:prstGeom prst="line">
                <a:avLst/>
              </a:prstGeom>
              <a:ln w="19050" cap="flat" cmpd="sng">
                <a:solidFill>
                  <a:schemeClr val="tx1"/>
                </a:solidFill>
                <a:prstDash val="lgDash"/>
                <a:headEnd type="none" w="med" len="med"/>
                <a:tailEnd type="none" w="med" len="med"/>
              </a:ln>
            </p:spPr>
            <p:txBody>
              <a:bodyPr/>
              <a:lstStyle/>
              <a:p>
                <a:endParaRPr lang="zh-CN" altLang="en-US"/>
              </a:p>
            </p:txBody>
          </p:sp>
          <p:sp>
            <p:nvSpPr>
              <p:cNvPr id="580637" name="直接连接符 580636"/>
              <p:cNvSpPr>
                <a:spLocks noChangeAspect="1"/>
              </p:cNvSpPr>
              <p:nvPr/>
            </p:nvSpPr>
            <p:spPr>
              <a:xfrm>
                <a:off x="4901" y="1114"/>
                <a:ext cx="1" cy="3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80638" name="直接连接符 580637"/>
              <p:cNvSpPr>
                <a:spLocks noChangeAspect="1"/>
              </p:cNvSpPr>
              <p:nvPr/>
            </p:nvSpPr>
            <p:spPr>
              <a:xfrm flipV="1">
                <a:off x="5298" y="663"/>
                <a:ext cx="1" cy="100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580639" name="直接连接符 580638"/>
              <p:cNvSpPr>
                <a:spLocks noChangeAspect="1"/>
              </p:cNvSpPr>
              <p:nvPr/>
            </p:nvSpPr>
            <p:spPr>
              <a:xfrm flipV="1">
                <a:off x="4901" y="451"/>
                <a:ext cx="1" cy="66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80640" name="椭圆 580639"/>
              <p:cNvSpPr>
                <a:spLocks noChangeAspect="1"/>
              </p:cNvSpPr>
              <p:nvPr/>
            </p:nvSpPr>
            <p:spPr>
              <a:xfrm>
                <a:off x="4611" y="949"/>
                <a:ext cx="68" cy="6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80641" name="椭圆 580640"/>
              <p:cNvSpPr>
                <a:spLocks noChangeAspect="1"/>
              </p:cNvSpPr>
              <p:nvPr/>
            </p:nvSpPr>
            <p:spPr>
              <a:xfrm>
                <a:off x="4611" y="1537"/>
                <a:ext cx="68" cy="6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580642" name="文本框 580641"/>
              <p:cNvSpPr txBox="1"/>
              <p:nvPr/>
            </p:nvSpPr>
            <p:spPr>
              <a:xfrm>
                <a:off x="3888" y="108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580643" name="文本框 580642"/>
              <p:cNvSpPr txBox="1"/>
              <p:nvPr/>
            </p:nvSpPr>
            <p:spPr>
              <a:xfrm>
                <a:off x="5278" y="537"/>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580644" name="文本框 580643"/>
              <p:cNvSpPr txBox="1"/>
              <p:nvPr/>
            </p:nvSpPr>
            <p:spPr>
              <a:xfrm>
                <a:off x="3936" y="141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580645" name="文本框 580644"/>
              <p:cNvSpPr txBox="1"/>
              <p:nvPr/>
            </p:nvSpPr>
            <p:spPr>
              <a:xfrm>
                <a:off x="5270" y="1545"/>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580646" name="文本框 580645"/>
              <p:cNvSpPr txBox="1"/>
              <p:nvPr/>
            </p:nvSpPr>
            <p:spPr>
              <a:xfrm>
                <a:off x="4142" y="53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580647" name="文本框 580646"/>
              <p:cNvSpPr txBox="1"/>
              <p:nvPr/>
            </p:nvSpPr>
            <p:spPr>
              <a:xfrm>
                <a:off x="4790" y="233"/>
                <a:ext cx="214"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580648" name="文本框 580647"/>
              <p:cNvSpPr txBox="1"/>
              <p:nvPr/>
            </p:nvSpPr>
            <p:spPr>
              <a:xfrm>
                <a:off x="4112" y="1690"/>
                <a:ext cx="276"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cd</a:t>
                </a:r>
                <a:endParaRPr lang="en-US" altLang="zh-CN">
                  <a:latin typeface="Times New Roman" panose="02020603050405020304" pitchFamily="18" charset="0"/>
                </a:endParaRPr>
              </a:p>
            </p:txBody>
          </p:sp>
          <p:sp>
            <p:nvSpPr>
              <p:cNvPr id="580649" name="文本框 580648"/>
              <p:cNvSpPr txBox="1"/>
              <p:nvPr/>
            </p:nvSpPr>
            <p:spPr>
              <a:xfrm>
                <a:off x="4862" y="1329"/>
                <a:ext cx="240"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fe</a:t>
                </a:r>
                <a:endParaRPr lang="en-US" altLang="zh-CN">
                  <a:latin typeface="Times New Roman" panose="02020603050405020304" pitchFamily="18" charset="0"/>
                </a:endParaRPr>
              </a:p>
            </p:txBody>
          </p:sp>
          <p:sp>
            <p:nvSpPr>
              <p:cNvPr id="580650" name="文本框 580649"/>
              <p:cNvSpPr txBox="1"/>
              <p:nvPr/>
            </p:nvSpPr>
            <p:spPr>
              <a:xfrm>
                <a:off x="4846" y="969"/>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580651" name="文本框 580650"/>
              <p:cNvSpPr txBox="1"/>
              <p:nvPr/>
            </p:nvSpPr>
            <p:spPr>
              <a:xfrm>
                <a:off x="4296" y="117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580652" name="文本框 580651"/>
              <p:cNvSpPr txBox="1"/>
              <p:nvPr/>
            </p:nvSpPr>
            <p:spPr>
              <a:xfrm>
                <a:off x="4534" y="729"/>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580653" name="文本框 580652"/>
              <p:cNvSpPr txBox="1"/>
              <p:nvPr/>
            </p:nvSpPr>
            <p:spPr>
              <a:xfrm>
                <a:off x="4550" y="1593"/>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580654" name="文本框 580653"/>
              <p:cNvSpPr txBox="1"/>
              <p:nvPr/>
            </p:nvSpPr>
            <p:spPr>
              <a:xfrm rot="-2544397">
                <a:off x="4246" y="1854"/>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H</a:t>
                </a:r>
              </a:p>
            </p:txBody>
          </p:sp>
        </p:grpSp>
        <p:sp>
          <p:nvSpPr>
            <p:cNvPr id="580655" name="文本框 580654"/>
            <p:cNvSpPr txBox="1"/>
            <p:nvPr/>
          </p:nvSpPr>
          <p:spPr>
            <a:xfrm>
              <a:off x="3206" y="1534"/>
              <a:ext cx="760" cy="250"/>
            </a:xfrm>
            <a:prstGeom prst="rect">
              <a:avLst/>
            </a:prstGeom>
            <a:noFill/>
            <a:ln w="9525">
              <a:noFill/>
            </a:ln>
          </p:spPr>
          <p:txBody>
            <a:bodyPr wrap="none" anchor="t" anchorCtr="0">
              <a:spAutoFit/>
            </a:bodyPr>
            <a:lstStyle/>
            <a:p>
              <a:r>
                <a:rPr lang="zh-CN" altLang="en-US" dirty="0">
                  <a:solidFill>
                    <a:srgbClr val="800080"/>
                  </a:solidFill>
                  <a:latin typeface="Times New Roman" panose="02020603050405020304" pitchFamily="18" charset="0"/>
                </a:rPr>
                <a:t>空间情况</a:t>
              </a:r>
              <a:endParaRPr lang="zh-CN" altLang="en-US">
                <a:solidFill>
                  <a:srgbClr val="800080"/>
                </a:solidFill>
                <a:latin typeface="Times New Roman" panose="02020603050405020304" pitchFamily="18" charset="0"/>
              </a:endParaRPr>
            </a:p>
          </p:txBody>
        </p:sp>
      </p:grpSp>
      <p:sp>
        <p:nvSpPr>
          <p:cNvPr id="580664" name="矩形 580663"/>
          <p:cNvSpPr/>
          <p:nvPr/>
        </p:nvSpPr>
        <p:spPr>
          <a:xfrm>
            <a:off x="467043" y="2098993"/>
            <a:ext cx="1733167" cy="461665"/>
          </a:xfrm>
          <a:prstGeom prst="rect">
            <a:avLst/>
          </a:prstGeom>
          <a:noFill/>
          <a:ln w="9525">
            <a:noFill/>
          </a:ln>
        </p:spPr>
        <p:txBody>
          <a:bodyPr wrap="none" anchor="t" anchorCtr="0">
            <a:spAutoFit/>
          </a:bodyPr>
          <a:lstStyle/>
          <a:p>
            <a:pPr eaLnBrk="0" hangingPunct="0"/>
            <a:r>
              <a:rPr lang="en-US" altLang="zh-CN" sz="2400" dirty="0">
                <a:solidFill>
                  <a:srgbClr val="C00000"/>
                </a:solidFill>
                <a:latin typeface="黑体" panose="02010609060101010101" pitchFamily="2" charset="-122"/>
                <a:ea typeface="黑体" panose="02010609060101010101" pitchFamily="2" charset="-122"/>
              </a:rPr>
              <a:t>1.</a:t>
            </a:r>
            <a:r>
              <a:rPr lang="zh-CN" altLang="en-US" sz="2400" dirty="0">
                <a:solidFill>
                  <a:srgbClr val="C00000"/>
                </a:solidFill>
                <a:latin typeface="黑体" panose="02010609060101010101" pitchFamily="2" charset="-122"/>
                <a:ea typeface="黑体" panose="02010609060101010101" pitchFamily="2" charset="-122"/>
              </a:rPr>
              <a:t>相交问题</a:t>
            </a:r>
          </a:p>
        </p:txBody>
      </p:sp>
      <p:sp>
        <p:nvSpPr>
          <p:cNvPr id="580665" name="文本框 580664"/>
          <p:cNvSpPr txBox="1"/>
          <p:nvPr/>
        </p:nvSpPr>
        <p:spPr>
          <a:xfrm>
            <a:off x="971550" y="188278"/>
            <a:ext cx="7239000" cy="521970"/>
          </a:xfrm>
          <a:prstGeom prst="rect">
            <a:avLst/>
          </a:prstGeom>
          <a:gradFill rotWithShape="0">
            <a:gsLst>
              <a:gs pos="0">
                <a:srgbClr val="FF9900"/>
              </a:gs>
              <a:gs pos="50000">
                <a:srgbClr val="FFFFFF"/>
              </a:gs>
              <a:gs pos="100000">
                <a:srgbClr val="FF9900"/>
              </a:gs>
            </a:gsLst>
            <a:lin ang="2700000" scaled="1"/>
            <a:tileRect/>
          </a:gradFill>
          <a:ln w="9525">
            <a:noFill/>
          </a:ln>
          <a:effectLst>
            <a:outerShdw sy="50000" kx="2453608" rotWithShape="0">
              <a:schemeClr val="bg2">
                <a:alpha val="50000"/>
              </a:schemeClr>
            </a:outerShdw>
          </a:effectLst>
        </p:spPr>
        <p:txBody>
          <a:bodyPr>
            <a:spAutoFit/>
          </a:bodyPr>
          <a:lstStyle/>
          <a:p>
            <a:pPr algn="ctr"/>
            <a:r>
              <a:rPr lang="en-US" altLang="zh-CN" sz="2800" dirty="0">
                <a:solidFill>
                  <a:srgbClr val="0000CC"/>
                </a:solidFill>
                <a:latin typeface="黑体" panose="02010609060101010101" pitchFamily="2" charset="-122"/>
                <a:ea typeface="黑体" panose="02010609060101010101" pitchFamily="2" charset="-122"/>
              </a:rPr>
              <a:t>2.3   </a:t>
            </a:r>
            <a:r>
              <a:rPr lang="zh-CN" altLang="en-US" sz="2800" dirty="0">
                <a:solidFill>
                  <a:srgbClr val="0000CC"/>
                </a:solidFill>
                <a:latin typeface="黑体" panose="02010609060101010101" pitchFamily="2" charset="-122"/>
                <a:ea typeface="黑体" panose="02010609060101010101" pitchFamily="2" charset="-122"/>
              </a:rPr>
              <a:t>直线与平面及两平面的相对位置</a:t>
            </a:r>
            <a:endParaRPr lang="zh-CN" altLang="en-US" sz="2800">
              <a:solidFill>
                <a:srgbClr val="0000CC"/>
              </a:solidFill>
              <a:latin typeface="黑体" panose="02010609060101010101" pitchFamily="2" charset="-122"/>
              <a:ea typeface="黑体" panose="02010609060101010101" pitchFamily="2" charset="-122"/>
            </a:endParaRPr>
          </a:p>
        </p:txBody>
      </p:sp>
      <p:sp>
        <p:nvSpPr>
          <p:cNvPr id="580666" name="矩形 580665"/>
          <p:cNvSpPr/>
          <p:nvPr/>
        </p:nvSpPr>
        <p:spPr>
          <a:xfrm>
            <a:off x="4572000" y="1303338"/>
            <a:ext cx="4273550" cy="396875"/>
          </a:xfrm>
          <a:prstGeom prst="rect">
            <a:avLst/>
          </a:prstGeom>
          <a:noFill/>
          <a:ln w="9525">
            <a:noFill/>
          </a:ln>
        </p:spPr>
        <p:txBody>
          <a:bodyPr wrap="none" anchor="t" anchorCtr="0">
            <a:spAutoFit/>
          </a:bodyPr>
          <a:lstStyle/>
          <a:p>
            <a:pPr eaLnBrk="0" hangingPunct="0"/>
            <a:r>
              <a:rPr lang="en-US" altLang="zh-CN" dirty="0">
                <a:solidFill>
                  <a:srgbClr val="000099"/>
                </a:solidFill>
                <a:latin typeface="Times New Roman" panose="02020603050405020304" pitchFamily="18" charset="0"/>
              </a:rPr>
              <a:t>②</a:t>
            </a:r>
            <a:r>
              <a:rPr lang="zh-CN" altLang="en-US" dirty="0">
                <a:solidFill>
                  <a:srgbClr val="000099"/>
                </a:solidFill>
                <a:latin typeface="Times New Roman" panose="02020603050405020304" pitchFamily="18" charset="0"/>
              </a:rPr>
              <a:t>平面与平面相交，平面与平面平行</a:t>
            </a:r>
          </a:p>
        </p:txBody>
      </p:sp>
      <p:sp>
        <p:nvSpPr>
          <p:cNvPr id="580667" name="文本框 580666"/>
          <p:cNvSpPr txBox="1"/>
          <p:nvPr/>
        </p:nvSpPr>
        <p:spPr>
          <a:xfrm>
            <a:off x="577850" y="819150"/>
            <a:ext cx="8140700" cy="460375"/>
          </a:xfrm>
          <a:prstGeom prst="rect">
            <a:avLst/>
          </a:prstGeom>
          <a:noFill/>
          <a:ln w="9525">
            <a:noFill/>
          </a:ln>
        </p:spPr>
        <p:txBody>
          <a:bodyPr wrap="none" anchor="t" anchorCtr="0">
            <a:spAutoFit/>
          </a:bodyPr>
          <a:lstStyle/>
          <a:p>
            <a:r>
              <a:rPr lang="zh-CN" altLang="en-US" sz="2400" dirty="0">
                <a:solidFill>
                  <a:schemeClr val="tx1"/>
                </a:solidFill>
                <a:latin typeface="Times New Roman" panose="02020603050405020304" pitchFamily="18" charset="0"/>
              </a:rPr>
              <a:t>直线与平面、平面与平面之间的相对位置，各有</a:t>
            </a:r>
            <a:r>
              <a:rPr lang="zh-CN" altLang="en-US" sz="2400" dirty="0">
                <a:solidFill>
                  <a:srgbClr val="FF0000"/>
                </a:solidFill>
                <a:latin typeface="Times New Roman" panose="02020603050405020304" pitchFamily="18" charset="0"/>
              </a:rPr>
              <a:t>三种</a:t>
            </a:r>
            <a:r>
              <a:rPr lang="zh-CN" altLang="en-US" sz="2400" dirty="0">
                <a:solidFill>
                  <a:schemeClr val="tx1"/>
                </a:solidFill>
                <a:latin typeface="Times New Roman" panose="02020603050405020304" pitchFamily="18" charset="0"/>
              </a:rPr>
              <a:t>情况：</a:t>
            </a:r>
          </a:p>
        </p:txBody>
      </p:sp>
      <p:sp>
        <p:nvSpPr>
          <p:cNvPr id="580668" name="文本框 580667"/>
          <p:cNvSpPr txBox="1"/>
          <p:nvPr/>
        </p:nvSpPr>
        <p:spPr>
          <a:xfrm>
            <a:off x="179388" y="1298575"/>
            <a:ext cx="4273550" cy="3968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①</a:t>
            </a:r>
            <a:r>
              <a:rPr lang="zh-CN" altLang="en-US" dirty="0">
                <a:solidFill>
                  <a:srgbClr val="000099"/>
                </a:solidFill>
                <a:latin typeface="Times New Roman" panose="02020603050405020304" pitchFamily="18" charset="0"/>
              </a:rPr>
              <a:t>直线与平面相交，直线与平面平行</a:t>
            </a:r>
            <a:endParaRPr lang="zh-CN" altLang="en-US">
              <a:solidFill>
                <a:srgbClr val="000099"/>
              </a:solidFill>
              <a:latin typeface="Times New Roman" panose="02020603050405020304" pitchFamily="18" charset="0"/>
            </a:endParaRPr>
          </a:p>
        </p:txBody>
      </p:sp>
      <p:sp>
        <p:nvSpPr>
          <p:cNvPr id="2" name="文本框 1"/>
          <p:cNvSpPr txBox="1"/>
          <p:nvPr/>
        </p:nvSpPr>
        <p:spPr>
          <a:xfrm>
            <a:off x="1691323" y="1700530"/>
            <a:ext cx="4265930" cy="398780"/>
          </a:xfrm>
          <a:prstGeom prst="rect">
            <a:avLst/>
          </a:prstGeom>
          <a:noFill/>
          <a:ln w="9525">
            <a:noFill/>
          </a:ln>
        </p:spPr>
        <p:txBody>
          <a:bodyPr wrap="none" anchor="t" anchorCtr="0">
            <a:spAutoFit/>
          </a:bodyPr>
          <a:lstStyle/>
          <a:p>
            <a:r>
              <a:rPr lang="zh-CN" altLang="en-US" b="0" dirty="0">
                <a:solidFill>
                  <a:srgbClr val="000099"/>
                </a:solidFill>
                <a:latin typeface="微软雅黑" panose="020B0503020204020204" charset="-122"/>
                <a:ea typeface="微软雅黑" panose="020B0503020204020204" charset="-122"/>
              </a:rPr>
              <a:t>③</a:t>
            </a:r>
            <a:r>
              <a:rPr lang="zh-CN" altLang="en-US" dirty="0">
                <a:solidFill>
                  <a:srgbClr val="000099"/>
                </a:solidFill>
                <a:latin typeface="Times New Roman" panose="02020603050405020304" pitchFamily="18" charset="0"/>
              </a:rPr>
              <a:t>直线与平面垂直，平面与平面垂直</a:t>
            </a:r>
            <a:endParaRPr lang="zh-CN" altLang="en-US">
              <a:solidFill>
                <a:srgbClr val="000099"/>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0615"/>
                                        </p:tgtEl>
                                        <p:attrNameLst>
                                          <p:attrName>style.visibility</p:attrName>
                                        </p:attrNameLst>
                                      </p:cBhvr>
                                      <p:to>
                                        <p:strVal val="visible"/>
                                      </p:to>
                                    </p:set>
                                    <p:animEffect transition="in" filter="wipe(left)">
                                      <p:cBhvr>
                                        <p:cTn id="7" dur="500"/>
                                        <p:tgtEl>
                                          <p:spTgt spid="5806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0617"/>
                                        </p:tgtEl>
                                        <p:attrNameLst>
                                          <p:attrName>style.visibility</p:attrName>
                                        </p:attrNameLst>
                                      </p:cBhvr>
                                      <p:to>
                                        <p:strVal val="visible"/>
                                      </p:to>
                                    </p:set>
                                    <p:animEffect transition="in" filter="wipe(left)">
                                      <p:cBhvr>
                                        <p:cTn id="12" dur="500"/>
                                        <p:tgtEl>
                                          <p:spTgt spid="5806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80619"/>
                                        </p:tgtEl>
                                        <p:attrNameLst>
                                          <p:attrName>style.visibility</p:attrName>
                                        </p:attrNameLst>
                                      </p:cBhvr>
                                      <p:to>
                                        <p:strVal val="visible"/>
                                      </p:to>
                                    </p:set>
                                    <p:animEffect transition="in" filter="wipe(left)">
                                      <p:cBhvr>
                                        <p:cTn id="17" dur="500"/>
                                        <p:tgtEl>
                                          <p:spTgt spid="5806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80618"/>
                                        </p:tgtEl>
                                        <p:attrNameLst>
                                          <p:attrName>style.visibility</p:attrName>
                                        </p:attrNameLst>
                                      </p:cBhvr>
                                      <p:to>
                                        <p:strVal val="visible"/>
                                      </p:to>
                                    </p:set>
                                    <p:animEffect transition="in" filter="wipe(left)">
                                      <p:cBhvr>
                                        <p:cTn id="22" dur="500"/>
                                        <p:tgtEl>
                                          <p:spTgt spid="5806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80665"/>
                                        </p:tgtEl>
                                        <p:attrNameLst>
                                          <p:attrName>style.visibility</p:attrName>
                                        </p:attrNameLst>
                                      </p:cBhvr>
                                      <p:to>
                                        <p:strVal val="visible"/>
                                      </p:to>
                                    </p:set>
                                    <p:animEffect transition="in" filter="wipe(left)">
                                      <p:cBhvr>
                                        <p:cTn id="27" dur="500"/>
                                        <p:tgtEl>
                                          <p:spTgt spid="5806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80667"/>
                                        </p:tgtEl>
                                        <p:attrNameLst>
                                          <p:attrName>style.visibility</p:attrName>
                                        </p:attrNameLst>
                                      </p:cBhvr>
                                      <p:to>
                                        <p:strVal val="visible"/>
                                      </p:to>
                                    </p:set>
                                    <p:animEffect transition="in" filter="wipe(left)">
                                      <p:cBhvr>
                                        <p:cTn id="32" dur="500"/>
                                        <p:tgtEl>
                                          <p:spTgt spid="58066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80668"/>
                                        </p:tgtEl>
                                        <p:attrNameLst>
                                          <p:attrName>style.visibility</p:attrName>
                                        </p:attrNameLst>
                                      </p:cBhvr>
                                      <p:to>
                                        <p:strVal val="visible"/>
                                      </p:to>
                                    </p:set>
                                    <p:animEffect transition="in" filter="wipe(left)">
                                      <p:cBhvr>
                                        <p:cTn id="37" dur="500"/>
                                        <p:tgtEl>
                                          <p:spTgt spid="5806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80666"/>
                                        </p:tgtEl>
                                        <p:attrNameLst>
                                          <p:attrName>style.visibility</p:attrName>
                                        </p:attrNameLst>
                                      </p:cBhvr>
                                      <p:to>
                                        <p:strVal val="visible"/>
                                      </p:to>
                                    </p:set>
                                    <p:animEffect transition="in" filter="wipe(left)">
                                      <p:cBhvr>
                                        <p:cTn id="42" dur="500"/>
                                        <p:tgtEl>
                                          <p:spTgt spid="58066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80664"/>
                                        </p:tgtEl>
                                        <p:attrNameLst>
                                          <p:attrName>style.visibility</p:attrName>
                                        </p:attrNameLst>
                                      </p:cBhvr>
                                      <p:to>
                                        <p:strVal val="visible"/>
                                      </p:to>
                                    </p:set>
                                    <p:animEffect transition="in" filter="wipe(left)">
                                      <p:cBhvr>
                                        <p:cTn id="47" dur="500"/>
                                        <p:tgtEl>
                                          <p:spTgt spid="58066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5" grpId="0"/>
      <p:bldP spid="580617" grpId="0"/>
      <p:bldP spid="580618" grpId="0"/>
      <p:bldP spid="580664" grpId="0"/>
      <p:bldP spid="580665" grpId="0" bldLvl="0" animBg="1"/>
      <p:bldP spid="580666" grpId="0"/>
      <p:bldP spid="580667" grpId="0"/>
      <p:bldP spid="580668"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文本框 662529"/>
          <p:cNvSpPr txBox="1"/>
          <p:nvPr/>
        </p:nvSpPr>
        <p:spPr>
          <a:xfrm>
            <a:off x="304800" y="228600"/>
            <a:ext cx="8839200" cy="822325"/>
          </a:xfrm>
          <a:prstGeom prst="rect">
            <a:avLst/>
          </a:prstGeom>
          <a:noFill/>
          <a:ln w="9525">
            <a:noFill/>
          </a:ln>
        </p:spPr>
        <p:txBody>
          <a:bodyPr>
            <a:spAutoFit/>
          </a:bodyPr>
          <a:lstStyle/>
          <a:p>
            <a:r>
              <a:rPr lang="en-US" altLang="zh-CN" sz="2400">
                <a:solidFill>
                  <a:srgbClr val="0000CC"/>
                </a:solidFill>
                <a:latin typeface="Times New Roman" panose="02020603050405020304" pitchFamily="18" charset="0"/>
              </a:rPr>
              <a:t>[</a:t>
            </a:r>
            <a:r>
              <a:rPr lang="zh-CN" altLang="en-US" sz="2400" dirty="0">
                <a:solidFill>
                  <a:srgbClr val="0000CC"/>
                </a:solidFill>
                <a:latin typeface="Times New Roman" panose="02020603050405020304" pitchFamily="18" charset="0"/>
              </a:rPr>
              <a:t>例</a:t>
            </a:r>
            <a:r>
              <a:rPr lang="en-US" altLang="zh-CN" sz="2400" dirty="0">
                <a:solidFill>
                  <a:srgbClr val="0000CC"/>
                </a:solidFill>
                <a:latin typeface="Times New Roman" panose="02020603050405020304" pitchFamily="18" charset="0"/>
              </a:rPr>
              <a:t>1]</a:t>
            </a:r>
            <a:r>
              <a:rPr lang="en-US" altLang="zh-CN" sz="2400">
                <a:solidFill>
                  <a:srgbClr val="0033CC"/>
                </a:solidFill>
                <a:latin typeface="Times New Roman" panose="02020603050405020304" pitchFamily="18" charset="0"/>
              </a:rPr>
              <a:t>  </a:t>
            </a:r>
            <a:r>
              <a:rPr lang="zh-CN" altLang="en-US" sz="2400" dirty="0">
                <a:latin typeface="Times New Roman" panose="02020603050405020304" pitchFamily="18" charset="0"/>
              </a:rPr>
              <a:t>已知直线</a:t>
            </a:r>
            <a:r>
              <a:rPr lang="en-US" altLang="zh-CN" sz="2400">
                <a:latin typeface="Times New Roman" panose="02020603050405020304" pitchFamily="18" charset="0"/>
              </a:rPr>
              <a:t>AB</a:t>
            </a:r>
            <a:r>
              <a:rPr lang="zh-CN" altLang="en-US" sz="2400" dirty="0">
                <a:latin typeface="Times New Roman" panose="02020603050405020304" pitchFamily="18" charset="0"/>
              </a:rPr>
              <a:t>与铅垂面</a:t>
            </a:r>
            <a:r>
              <a:rPr lang="en-US" altLang="zh-CN" sz="2400">
                <a:latin typeface="Times New Roman" panose="02020603050405020304" pitchFamily="18" charset="0"/>
              </a:rPr>
              <a:t>CDEF</a:t>
            </a:r>
            <a:r>
              <a:rPr lang="zh-CN" altLang="en-US" sz="2400" dirty="0">
                <a:latin typeface="Times New Roman" panose="02020603050405020304" pitchFamily="18" charset="0"/>
              </a:rPr>
              <a:t>相交，试求交点</a:t>
            </a:r>
            <a:r>
              <a:rPr lang="en-US" altLang="zh-CN" sz="2400">
                <a:latin typeface="Times New Roman" panose="02020603050405020304" pitchFamily="18" charset="0"/>
              </a:rPr>
              <a:t>K</a:t>
            </a:r>
            <a:r>
              <a:rPr lang="zh-CN" altLang="en-US" sz="2400">
                <a:latin typeface="Times New Roman" panose="02020603050405020304" pitchFamily="18" charset="0"/>
              </a:rPr>
              <a:t>，</a:t>
            </a:r>
            <a:r>
              <a:rPr lang="zh-CN" altLang="en-US" sz="2400" dirty="0">
                <a:latin typeface="Times New Roman" panose="02020603050405020304" pitchFamily="18" charset="0"/>
              </a:rPr>
              <a:t>并</a:t>
            </a:r>
          </a:p>
          <a:p>
            <a:r>
              <a:rPr lang="zh-CN" altLang="en-US" sz="2400" dirty="0">
                <a:latin typeface="Times New Roman" panose="02020603050405020304" pitchFamily="18" charset="0"/>
              </a:rPr>
              <a:t>     表明可见性</a:t>
            </a:r>
            <a:r>
              <a:rPr lang="zh-CN" altLang="en-US" sz="2400" b="0" dirty="0">
                <a:latin typeface="Times New Roman" panose="02020603050405020304" pitchFamily="18" charset="0"/>
              </a:rPr>
              <a:t>。</a:t>
            </a:r>
            <a:r>
              <a:rPr lang="zh-CN" altLang="en-US" sz="2400" dirty="0">
                <a:latin typeface="Times New Roman" panose="02020603050405020304" pitchFamily="18" charset="0"/>
              </a:rPr>
              <a:t>  </a:t>
            </a:r>
            <a:endParaRPr lang="zh-CN" altLang="en-US" sz="2400">
              <a:latin typeface="Times New Roman" panose="02020603050405020304" pitchFamily="18" charset="0"/>
            </a:endParaRPr>
          </a:p>
        </p:txBody>
      </p:sp>
      <p:sp>
        <p:nvSpPr>
          <p:cNvPr id="662531" name="直接连接符 662530"/>
          <p:cNvSpPr>
            <a:spLocks noChangeAspect="1"/>
          </p:cNvSpPr>
          <p:nvPr/>
        </p:nvSpPr>
        <p:spPr>
          <a:xfrm>
            <a:off x="6489700" y="2854325"/>
            <a:ext cx="1588" cy="1550988"/>
          </a:xfrm>
          <a:prstGeom prst="line">
            <a:avLst/>
          </a:prstGeom>
          <a:ln w="0" cap="flat" cmpd="sng">
            <a:solidFill>
              <a:srgbClr val="CC00FF"/>
            </a:solidFill>
            <a:prstDash val="solid"/>
            <a:headEnd type="none" w="med" len="med"/>
            <a:tailEnd type="none" w="med" len="med"/>
          </a:ln>
        </p:spPr>
        <p:txBody>
          <a:bodyPr/>
          <a:lstStyle/>
          <a:p>
            <a:endParaRPr lang="zh-CN" altLang="en-US"/>
          </a:p>
        </p:txBody>
      </p:sp>
      <p:sp>
        <p:nvSpPr>
          <p:cNvPr id="662532" name="直接连接符 662531"/>
          <p:cNvSpPr>
            <a:spLocks noChangeAspect="1"/>
          </p:cNvSpPr>
          <p:nvPr/>
        </p:nvSpPr>
        <p:spPr>
          <a:xfrm flipH="1">
            <a:off x="6811963" y="4779963"/>
            <a:ext cx="285750" cy="28575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2533" name="文本框 662532"/>
          <p:cNvSpPr txBox="1">
            <a:spLocks noChangeAspect="1"/>
          </p:cNvSpPr>
          <p:nvPr/>
        </p:nvSpPr>
        <p:spPr>
          <a:xfrm>
            <a:off x="6654800" y="5067300"/>
            <a:ext cx="414338" cy="366713"/>
          </a:xfrm>
          <a:prstGeom prst="rect">
            <a:avLst/>
          </a:prstGeom>
          <a:noFill/>
          <a:ln w="9525">
            <a:noFill/>
          </a:ln>
        </p:spPr>
        <p:txBody>
          <a:bodyPr wrap="none" anchor="t" anchorCtr="0">
            <a:spAutoFit/>
          </a:bodyPr>
          <a:lstStyle/>
          <a:p>
            <a:r>
              <a:rPr lang="zh-CN" altLang="en-US" sz="1800">
                <a:solidFill>
                  <a:srgbClr val="FF00FF"/>
                </a:solidFill>
                <a:latin typeface="Times New Roman" panose="02020603050405020304" pitchFamily="18" charset="0"/>
              </a:rPr>
              <a:t>前</a:t>
            </a:r>
            <a:endParaRPr lang="zh-CN" altLang="en-US" sz="2400" b="0">
              <a:solidFill>
                <a:srgbClr val="FF00FF"/>
              </a:solidFill>
              <a:latin typeface="Times New Roman" panose="02020603050405020304" pitchFamily="18" charset="0"/>
            </a:endParaRPr>
          </a:p>
        </p:txBody>
      </p:sp>
      <p:sp>
        <p:nvSpPr>
          <p:cNvPr id="662534" name="文本框 662533"/>
          <p:cNvSpPr txBox="1">
            <a:spLocks noChangeAspect="1"/>
          </p:cNvSpPr>
          <p:nvPr/>
        </p:nvSpPr>
        <p:spPr>
          <a:xfrm>
            <a:off x="6527800" y="3722688"/>
            <a:ext cx="414338" cy="366712"/>
          </a:xfrm>
          <a:prstGeom prst="rect">
            <a:avLst/>
          </a:prstGeom>
          <a:noFill/>
          <a:ln w="9525">
            <a:noFill/>
          </a:ln>
        </p:spPr>
        <p:txBody>
          <a:bodyPr wrap="none" anchor="t" anchorCtr="0">
            <a:spAutoFit/>
          </a:bodyPr>
          <a:lstStyle/>
          <a:p>
            <a:r>
              <a:rPr lang="zh-CN" altLang="en-US" sz="1800">
                <a:solidFill>
                  <a:srgbClr val="FF00FF"/>
                </a:solidFill>
                <a:latin typeface="Times New Roman" panose="02020603050405020304" pitchFamily="18" charset="0"/>
              </a:rPr>
              <a:t>后</a:t>
            </a:r>
            <a:endParaRPr lang="zh-CN" altLang="en-US" sz="2400" b="0">
              <a:solidFill>
                <a:srgbClr val="FF00FF"/>
              </a:solidFill>
              <a:latin typeface="Times New Roman" panose="02020603050405020304" pitchFamily="18" charset="0"/>
            </a:endParaRPr>
          </a:p>
        </p:txBody>
      </p:sp>
      <p:sp>
        <p:nvSpPr>
          <p:cNvPr id="662535" name="直接连接符 662534"/>
          <p:cNvSpPr>
            <a:spLocks noChangeAspect="1"/>
          </p:cNvSpPr>
          <p:nvPr/>
        </p:nvSpPr>
        <p:spPr>
          <a:xfrm flipV="1">
            <a:off x="6670675" y="4019550"/>
            <a:ext cx="69850" cy="284163"/>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2536" name="文本框 662535"/>
          <p:cNvSpPr txBox="1"/>
          <p:nvPr/>
        </p:nvSpPr>
        <p:spPr>
          <a:xfrm>
            <a:off x="6308725" y="4448175"/>
            <a:ext cx="325438" cy="396875"/>
          </a:xfrm>
          <a:prstGeom prst="rect">
            <a:avLst/>
          </a:prstGeom>
          <a:noFill/>
          <a:ln w="9525">
            <a:noFill/>
          </a:ln>
        </p:spPr>
        <p:txBody>
          <a:bodyPr wrap="none" anchor="t" anchorCtr="0">
            <a:spAutoFit/>
          </a:bodyPr>
          <a:lstStyle/>
          <a:p>
            <a:r>
              <a:rPr lang="en-US" altLang="zh-CN">
                <a:solidFill>
                  <a:schemeClr val="accent2"/>
                </a:solidFill>
                <a:latin typeface="Times New Roman" panose="02020603050405020304" pitchFamily="18" charset="0"/>
              </a:rPr>
              <a:t>k</a:t>
            </a:r>
          </a:p>
        </p:txBody>
      </p:sp>
      <p:grpSp>
        <p:nvGrpSpPr>
          <p:cNvPr id="662537" name="组合 662536"/>
          <p:cNvGrpSpPr/>
          <p:nvPr/>
        </p:nvGrpSpPr>
        <p:grpSpPr>
          <a:xfrm>
            <a:off x="5149850" y="2035175"/>
            <a:ext cx="3497263" cy="3140075"/>
            <a:chOff x="3244" y="1282"/>
            <a:chExt cx="2203" cy="1978"/>
          </a:xfrm>
        </p:grpSpPr>
        <p:sp>
          <p:nvSpPr>
            <p:cNvPr id="662538" name="直接连接符 662537"/>
            <p:cNvSpPr>
              <a:spLocks noChangeAspect="1"/>
            </p:cNvSpPr>
            <p:nvPr/>
          </p:nvSpPr>
          <p:spPr>
            <a:xfrm flipV="1">
              <a:off x="3778" y="1628"/>
              <a:ext cx="648" cy="289"/>
            </a:xfrm>
            <a:prstGeom prst="line">
              <a:avLst/>
            </a:prstGeom>
            <a:ln w="12700" cap="flat" cmpd="sng">
              <a:solidFill>
                <a:schemeClr val="accent2"/>
              </a:solidFill>
              <a:prstDash val="solid"/>
              <a:headEnd type="none" w="med" len="med"/>
              <a:tailEnd type="none" w="med" len="med"/>
            </a:ln>
          </p:spPr>
          <p:txBody>
            <a:bodyPr/>
            <a:lstStyle/>
            <a:p>
              <a:endParaRPr lang="zh-CN" altLang="en-US"/>
            </a:p>
          </p:txBody>
        </p:sp>
        <p:grpSp>
          <p:nvGrpSpPr>
            <p:cNvPr id="662539" name="组合 662538"/>
            <p:cNvGrpSpPr/>
            <p:nvPr/>
          </p:nvGrpSpPr>
          <p:grpSpPr>
            <a:xfrm>
              <a:off x="3244" y="1282"/>
              <a:ext cx="2203" cy="1978"/>
              <a:chOff x="3244" y="1282"/>
              <a:chExt cx="2203" cy="1978"/>
            </a:xfrm>
          </p:grpSpPr>
          <p:grpSp>
            <p:nvGrpSpPr>
              <p:cNvPr id="662540" name="组合 662539"/>
              <p:cNvGrpSpPr/>
              <p:nvPr/>
            </p:nvGrpSpPr>
            <p:grpSpPr>
              <a:xfrm>
                <a:off x="3312" y="1378"/>
                <a:ext cx="1640" cy="1882"/>
                <a:chOff x="3312" y="1378"/>
                <a:chExt cx="1640" cy="1882"/>
              </a:xfrm>
            </p:grpSpPr>
            <p:sp>
              <p:nvSpPr>
                <p:cNvPr id="662541" name="直接连接符 662540"/>
                <p:cNvSpPr>
                  <a:spLocks noChangeAspect="1"/>
                </p:cNvSpPr>
                <p:nvPr/>
              </p:nvSpPr>
              <p:spPr>
                <a:xfrm>
                  <a:off x="3560" y="2493"/>
                  <a:ext cx="1142" cy="620"/>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42" name="直接连接符 662541"/>
                <p:cNvSpPr>
                  <a:spLocks noChangeAspect="1"/>
                </p:cNvSpPr>
                <p:nvPr/>
              </p:nvSpPr>
              <p:spPr>
                <a:xfrm>
                  <a:off x="4702" y="1505"/>
                  <a:ext cx="1" cy="160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43" name="直接连接符 662542"/>
                <p:cNvSpPr>
                  <a:spLocks noChangeAspect="1"/>
                </p:cNvSpPr>
                <p:nvPr/>
              </p:nvSpPr>
              <p:spPr>
                <a:xfrm flipV="1">
                  <a:off x="3560" y="1926"/>
                  <a:ext cx="200" cy="89"/>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44" name="直接连接符 662543"/>
                <p:cNvSpPr>
                  <a:spLocks noChangeAspect="1"/>
                </p:cNvSpPr>
                <p:nvPr/>
              </p:nvSpPr>
              <p:spPr>
                <a:xfrm>
                  <a:off x="3560" y="2015"/>
                  <a:ext cx="1" cy="47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45" name="直接连接符 662544"/>
                <p:cNvSpPr>
                  <a:spLocks noChangeAspect="1"/>
                </p:cNvSpPr>
                <p:nvPr/>
              </p:nvSpPr>
              <p:spPr>
                <a:xfrm flipV="1">
                  <a:off x="4419" y="1506"/>
                  <a:ext cx="284" cy="127"/>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46" name="文本框 662545"/>
                <p:cNvSpPr txBox="1"/>
                <p:nvPr/>
              </p:nvSpPr>
              <p:spPr>
                <a:xfrm>
                  <a:off x="3358" y="1858"/>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2547" name="文本框 662546"/>
                <p:cNvSpPr txBox="1"/>
                <p:nvPr/>
              </p:nvSpPr>
              <p:spPr>
                <a:xfrm>
                  <a:off x="4694" y="137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2548" name="文本框 662547"/>
                <p:cNvSpPr txBox="1"/>
                <p:nvPr/>
              </p:nvSpPr>
              <p:spPr>
                <a:xfrm>
                  <a:off x="3312" y="238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2549" name="文本框 662548"/>
                <p:cNvSpPr txBox="1"/>
                <p:nvPr/>
              </p:nvSpPr>
              <p:spPr>
                <a:xfrm>
                  <a:off x="4694" y="3010"/>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62550" name="组合 662549"/>
              <p:cNvGrpSpPr/>
              <p:nvPr/>
            </p:nvGrpSpPr>
            <p:grpSpPr>
              <a:xfrm>
                <a:off x="3244" y="2211"/>
                <a:ext cx="1808" cy="272"/>
                <a:chOff x="3244" y="3098"/>
                <a:chExt cx="1808" cy="272"/>
              </a:xfrm>
            </p:grpSpPr>
            <p:sp>
              <p:nvSpPr>
                <p:cNvPr id="662551" name="直接连接符 662550"/>
                <p:cNvSpPr>
                  <a:spLocks noChangeAspect="1"/>
                </p:cNvSpPr>
                <p:nvPr/>
              </p:nvSpPr>
              <p:spPr>
                <a:xfrm>
                  <a:off x="3450" y="3238"/>
                  <a:ext cx="1446"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62552" name="文本框 662551"/>
                <p:cNvSpPr txBox="1"/>
                <p:nvPr/>
              </p:nvSpPr>
              <p:spPr>
                <a:xfrm>
                  <a:off x="3244" y="312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62553" name="文本框 662552"/>
                <p:cNvSpPr txBox="1"/>
                <p:nvPr/>
              </p:nvSpPr>
              <p:spPr>
                <a:xfrm>
                  <a:off x="4856" y="309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grpSp>
          <p:grpSp>
            <p:nvGrpSpPr>
              <p:cNvPr id="662554" name="组合 662553"/>
              <p:cNvGrpSpPr/>
              <p:nvPr/>
            </p:nvGrpSpPr>
            <p:grpSpPr>
              <a:xfrm>
                <a:off x="3520" y="1282"/>
                <a:ext cx="1118" cy="1882"/>
                <a:chOff x="3520" y="2169"/>
                <a:chExt cx="1118" cy="1882"/>
              </a:xfrm>
            </p:grpSpPr>
            <p:sp>
              <p:nvSpPr>
                <p:cNvPr id="662555" name="直接连接符 662554"/>
                <p:cNvSpPr>
                  <a:spLocks noChangeAspect="1"/>
                </p:cNvSpPr>
                <p:nvPr/>
              </p:nvSpPr>
              <p:spPr>
                <a:xfrm>
                  <a:off x="4412" y="2334"/>
                  <a:ext cx="1" cy="7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56" name="直接连接符 662555"/>
                <p:cNvSpPr>
                  <a:spLocks noChangeAspect="1"/>
                </p:cNvSpPr>
                <p:nvPr/>
              </p:nvSpPr>
              <p:spPr>
                <a:xfrm flipV="1">
                  <a:off x="3760" y="3527"/>
                  <a:ext cx="652" cy="26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57" name="直接连接符 662556"/>
                <p:cNvSpPr>
                  <a:spLocks noChangeAspect="1"/>
                </p:cNvSpPr>
                <p:nvPr/>
              </p:nvSpPr>
              <p:spPr>
                <a:xfrm>
                  <a:off x="3760" y="2334"/>
                  <a:ext cx="652"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58" name="直接连接符 662557"/>
                <p:cNvSpPr>
                  <a:spLocks noChangeAspect="1"/>
                </p:cNvSpPr>
                <p:nvPr/>
              </p:nvSpPr>
              <p:spPr>
                <a:xfrm>
                  <a:off x="3760" y="3089"/>
                  <a:ext cx="652"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59" name="直接连接符 662558"/>
                <p:cNvSpPr>
                  <a:spLocks noChangeAspect="1"/>
                </p:cNvSpPr>
                <p:nvPr/>
              </p:nvSpPr>
              <p:spPr>
                <a:xfrm flipV="1">
                  <a:off x="3760" y="3089"/>
                  <a:ext cx="1" cy="7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60" name="直接连接符 662559"/>
                <p:cNvSpPr>
                  <a:spLocks noChangeAspect="1"/>
                </p:cNvSpPr>
                <p:nvPr/>
              </p:nvSpPr>
              <p:spPr>
                <a:xfrm>
                  <a:off x="4412" y="3089"/>
                  <a:ext cx="1" cy="43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61" name="直接连接符 662560"/>
                <p:cNvSpPr>
                  <a:spLocks noChangeAspect="1"/>
                </p:cNvSpPr>
                <p:nvPr/>
              </p:nvSpPr>
              <p:spPr>
                <a:xfrm>
                  <a:off x="3760" y="2334"/>
                  <a:ext cx="1" cy="75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62" name="文本框 662561"/>
                <p:cNvSpPr txBox="1"/>
                <p:nvPr/>
              </p:nvSpPr>
              <p:spPr>
                <a:xfrm>
                  <a:off x="3552" y="2169"/>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2563" name="文本框 662562"/>
                <p:cNvSpPr txBox="1"/>
                <p:nvPr/>
              </p:nvSpPr>
              <p:spPr>
                <a:xfrm>
                  <a:off x="4374" y="2169"/>
                  <a:ext cx="222"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2564" name="文本框 662563"/>
                <p:cNvSpPr txBox="1"/>
                <p:nvPr/>
              </p:nvSpPr>
              <p:spPr>
                <a:xfrm>
                  <a:off x="3638" y="3801"/>
                  <a:ext cx="276"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cd</a:t>
                  </a:r>
                  <a:endParaRPr lang="en-US" altLang="zh-CN">
                    <a:latin typeface="Times New Roman" panose="02020603050405020304" pitchFamily="18" charset="0"/>
                  </a:endParaRPr>
                </a:p>
              </p:txBody>
            </p:sp>
            <p:sp>
              <p:nvSpPr>
                <p:cNvPr id="662565" name="文本框 662564"/>
                <p:cNvSpPr txBox="1"/>
                <p:nvPr/>
              </p:nvSpPr>
              <p:spPr>
                <a:xfrm>
                  <a:off x="4368" y="3432"/>
                  <a:ext cx="240"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fe</a:t>
                  </a:r>
                  <a:endParaRPr lang="en-US" altLang="zh-CN">
                    <a:latin typeface="Times New Roman" panose="02020603050405020304" pitchFamily="18" charset="0"/>
                  </a:endParaRPr>
                </a:p>
              </p:txBody>
            </p:sp>
            <p:sp>
              <p:nvSpPr>
                <p:cNvPr id="662566" name="文本框 662565"/>
                <p:cNvSpPr txBox="1"/>
                <p:nvPr/>
              </p:nvSpPr>
              <p:spPr>
                <a:xfrm>
                  <a:off x="3520" y="3009"/>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62567" name="文本框 662566"/>
                <p:cNvSpPr txBox="1"/>
                <p:nvPr/>
              </p:nvSpPr>
              <p:spPr>
                <a:xfrm>
                  <a:off x="4398" y="2985"/>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grpSp>
          <p:sp>
            <p:nvSpPr>
              <p:cNvPr id="662568" name="文本框 662567"/>
              <p:cNvSpPr txBox="1"/>
              <p:nvPr/>
            </p:nvSpPr>
            <p:spPr>
              <a:xfrm>
                <a:off x="4848" y="2640"/>
                <a:ext cx="599" cy="250"/>
              </a:xfrm>
              <a:prstGeom prst="rect">
                <a:avLst/>
              </a:prstGeom>
              <a:noFill/>
              <a:ln w="9525">
                <a:noFill/>
              </a:ln>
            </p:spPr>
            <p:txBody>
              <a:bodyPr wrap="none" anchor="t" anchorCtr="0">
                <a:spAutoFit/>
              </a:bodyPr>
              <a:lstStyle/>
              <a:p>
                <a:r>
                  <a:rPr lang="zh-CN" altLang="en-US" dirty="0">
                    <a:solidFill>
                      <a:srgbClr val="800080"/>
                    </a:solidFill>
                    <a:latin typeface="Times New Roman" panose="02020603050405020304" pitchFamily="18" charset="0"/>
                  </a:rPr>
                  <a:t>投影图</a:t>
                </a:r>
                <a:endParaRPr lang="zh-CN" altLang="en-US">
                  <a:solidFill>
                    <a:srgbClr val="800080"/>
                  </a:solidFill>
                  <a:latin typeface="Times New Roman" panose="02020603050405020304" pitchFamily="18" charset="0"/>
                </a:endParaRPr>
              </a:p>
            </p:txBody>
          </p:sp>
        </p:grpSp>
      </p:grpSp>
      <p:sp>
        <p:nvSpPr>
          <p:cNvPr id="662569" name="椭圆 662568"/>
          <p:cNvSpPr>
            <a:spLocks noChangeAspect="1"/>
          </p:cNvSpPr>
          <p:nvPr/>
        </p:nvSpPr>
        <p:spPr>
          <a:xfrm>
            <a:off x="6429375" y="4352925"/>
            <a:ext cx="107950" cy="106363"/>
          </a:xfrm>
          <a:prstGeom prst="ellipse">
            <a:avLst/>
          </a:prstGeom>
          <a:solidFill>
            <a:srgbClr val="FFFF00"/>
          </a:solidFill>
          <a:ln w="9525" cap="flat" cmpd="sng">
            <a:solidFill>
              <a:schemeClr val="tx1"/>
            </a:solidFill>
            <a:prstDash val="solid"/>
            <a:headEnd type="none" w="med" len="med"/>
            <a:tailEnd type="none" w="med" len="med"/>
          </a:ln>
        </p:spPr>
        <p:txBody>
          <a:bodyPr wrap="none" anchor="ctr" anchorCtr="0"/>
          <a:lstStyle/>
          <a:p>
            <a:pPr algn="ctr"/>
            <a:endParaRPr dirty="0">
              <a:latin typeface="Times New Roman" panose="02020603050405020304" pitchFamily="18" charset="0"/>
            </a:endParaRPr>
          </a:p>
        </p:txBody>
      </p:sp>
      <p:sp useBgFill="1">
        <p:nvSpPr>
          <p:cNvPr id="662570" name="矩形 662569"/>
          <p:cNvSpPr/>
          <p:nvPr/>
        </p:nvSpPr>
        <p:spPr>
          <a:xfrm>
            <a:off x="6007100" y="2630488"/>
            <a:ext cx="457200" cy="685800"/>
          </a:xfrm>
          <a:prstGeom prst="rect">
            <a:avLst/>
          </a:prstGeom>
          <a:ln w="9525">
            <a:noFill/>
          </a:ln>
        </p:spPr>
        <p:txBody>
          <a:bodyPr/>
          <a:lstStyle/>
          <a:p>
            <a:endParaRPr lang="zh-CN" altLang="en-US"/>
          </a:p>
        </p:txBody>
      </p:sp>
      <p:sp>
        <p:nvSpPr>
          <p:cNvPr id="662571" name="直接连接符 662570"/>
          <p:cNvSpPr>
            <a:spLocks noChangeAspect="1"/>
          </p:cNvSpPr>
          <p:nvPr/>
        </p:nvSpPr>
        <p:spPr>
          <a:xfrm flipV="1">
            <a:off x="6013450" y="2833688"/>
            <a:ext cx="446088" cy="207962"/>
          </a:xfrm>
          <a:prstGeom prst="line">
            <a:avLst/>
          </a:prstGeom>
          <a:ln w="28575" cap="flat" cmpd="sng">
            <a:solidFill>
              <a:srgbClr val="0000FF"/>
            </a:solidFill>
            <a:prstDash val="dash"/>
            <a:headEnd type="none" w="med" len="med"/>
            <a:tailEnd type="none" w="med" len="med"/>
          </a:ln>
        </p:spPr>
        <p:txBody>
          <a:bodyPr/>
          <a:lstStyle/>
          <a:p>
            <a:endParaRPr lang="zh-CN" altLang="en-US"/>
          </a:p>
        </p:txBody>
      </p:sp>
      <p:sp>
        <p:nvSpPr>
          <p:cNvPr id="662572" name="文本框 662571"/>
          <p:cNvSpPr txBox="1"/>
          <p:nvPr/>
        </p:nvSpPr>
        <p:spPr>
          <a:xfrm>
            <a:off x="792163" y="993775"/>
            <a:ext cx="950912"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D60093"/>
                </a:solidFill>
                <a:latin typeface="Times New Roman" panose="02020603050405020304" pitchFamily="18" charset="0"/>
              </a:rPr>
              <a:t>分析：</a:t>
            </a:r>
            <a:endParaRPr lang="zh-CN" altLang="en-US">
              <a:solidFill>
                <a:srgbClr val="D60093"/>
              </a:solidFill>
              <a:latin typeface="Times New Roman" panose="02020603050405020304" pitchFamily="18" charset="0"/>
            </a:endParaRPr>
          </a:p>
        </p:txBody>
      </p:sp>
      <p:grpSp>
        <p:nvGrpSpPr>
          <p:cNvPr id="662573" name="组合 662572"/>
          <p:cNvGrpSpPr/>
          <p:nvPr/>
        </p:nvGrpSpPr>
        <p:grpSpPr>
          <a:xfrm>
            <a:off x="457200" y="2044700"/>
            <a:ext cx="3978275" cy="2970213"/>
            <a:chOff x="3206" y="226"/>
            <a:chExt cx="2506" cy="1871"/>
          </a:xfrm>
        </p:grpSpPr>
        <p:grpSp>
          <p:nvGrpSpPr>
            <p:cNvPr id="662574" name="组合 662573"/>
            <p:cNvGrpSpPr/>
            <p:nvPr/>
          </p:nvGrpSpPr>
          <p:grpSpPr>
            <a:xfrm>
              <a:off x="3860" y="226"/>
              <a:ext cx="1852" cy="1871"/>
              <a:chOff x="3812" y="233"/>
              <a:chExt cx="1852" cy="1871"/>
            </a:xfrm>
          </p:grpSpPr>
          <p:sp>
            <p:nvSpPr>
              <p:cNvPr id="662575" name="直接连接符 662574"/>
              <p:cNvSpPr>
                <a:spLocks noChangeAspect="1"/>
              </p:cNvSpPr>
              <p:nvPr/>
            </p:nvSpPr>
            <p:spPr>
              <a:xfrm flipV="1">
                <a:off x="4339" y="1716"/>
                <a:ext cx="1325" cy="368"/>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62576" name="直接连接符 662575"/>
              <p:cNvSpPr>
                <a:spLocks noChangeAspect="1"/>
              </p:cNvSpPr>
              <p:nvPr/>
            </p:nvSpPr>
            <p:spPr>
              <a:xfrm>
                <a:off x="5138" y="1141"/>
                <a:ext cx="526" cy="575"/>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62577" name="直接连接符 662576"/>
              <p:cNvSpPr>
                <a:spLocks noChangeAspect="1"/>
              </p:cNvSpPr>
              <p:nvPr/>
            </p:nvSpPr>
            <p:spPr>
              <a:xfrm flipH="1">
                <a:off x="3812" y="1359"/>
                <a:ext cx="536" cy="149"/>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62578" name="直接连接符 662577"/>
              <p:cNvSpPr>
                <a:spLocks noChangeAspect="1"/>
              </p:cNvSpPr>
              <p:nvPr/>
            </p:nvSpPr>
            <p:spPr>
              <a:xfrm flipV="1">
                <a:off x="4127" y="1107"/>
                <a:ext cx="221" cy="105"/>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79" name="直接连接符 662578"/>
              <p:cNvSpPr>
                <a:spLocks noChangeAspect="1"/>
              </p:cNvSpPr>
              <p:nvPr/>
            </p:nvSpPr>
            <p:spPr>
              <a:xfrm>
                <a:off x="4127" y="1483"/>
                <a:ext cx="1171" cy="188"/>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80" name="直接连接符 662579"/>
              <p:cNvSpPr>
                <a:spLocks noChangeAspect="1"/>
              </p:cNvSpPr>
              <p:nvPr/>
            </p:nvSpPr>
            <p:spPr>
              <a:xfrm flipH="1" flipV="1">
                <a:off x="3812" y="1508"/>
                <a:ext cx="527" cy="576"/>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62581" name="直接连接符 662580"/>
              <p:cNvSpPr>
                <a:spLocks noChangeAspect="1"/>
              </p:cNvSpPr>
              <p:nvPr/>
            </p:nvSpPr>
            <p:spPr>
              <a:xfrm flipV="1">
                <a:off x="4119" y="1212"/>
                <a:ext cx="1" cy="27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82" name="直接连接符 662581"/>
              <p:cNvSpPr>
                <a:spLocks noChangeAspect="1"/>
              </p:cNvSpPr>
              <p:nvPr/>
            </p:nvSpPr>
            <p:spPr>
              <a:xfrm flipV="1">
                <a:off x="4642" y="663"/>
                <a:ext cx="656" cy="307"/>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583" name="直接连接符 662582"/>
              <p:cNvSpPr>
                <a:spLocks noChangeAspect="1"/>
              </p:cNvSpPr>
              <p:nvPr/>
            </p:nvSpPr>
            <p:spPr>
              <a:xfrm flipV="1">
                <a:off x="4348" y="1114"/>
                <a:ext cx="553" cy="30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84" name="直接连接符 662583"/>
              <p:cNvSpPr>
                <a:spLocks noChangeAspect="1"/>
              </p:cNvSpPr>
              <p:nvPr/>
            </p:nvSpPr>
            <p:spPr>
              <a:xfrm flipV="1">
                <a:off x="4348" y="451"/>
                <a:ext cx="553" cy="31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85" name="直接连接符 662584"/>
              <p:cNvSpPr>
                <a:spLocks noChangeAspect="1"/>
              </p:cNvSpPr>
              <p:nvPr/>
            </p:nvSpPr>
            <p:spPr>
              <a:xfrm flipV="1">
                <a:off x="4348" y="1418"/>
                <a:ext cx="553" cy="30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86" name="直接连接符 662585"/>
              <p:cNvSpPr>
                <a:spLocks noChangeAspect="1"/>
              </p:cNvSpPr>
              <p:nvPr/>
            </p:nvSpPr>
            <p:spPr>
              <a:xfrm flipH="1">
                <a:off x="4905" y="1141"/>
                <a:ext cx="233" cy="65"/>
              </a:xfrm>
              <a:prstGeom prst="line">
                <a:avLst/>
              </a:prstGeom>
              <a:ln w="38100" cap="flat" cmpd="sng">
                <a:solidFill>
                  <a:srgbClr val="0033CC"/>
                </a:solidFill>
                <a:prstDash val="solid"/>
                <a:headEnd type="none" w="med" len="med"/>
                <a:tailEnd type="none" w="med" len="med"/>
              </a:ln>
            </p:spPr>
            <p:txBody>
              <a:bodyPr/>
              <a:lstStyle/>
              <a:p>
                <a:endParaRPr lang="zh-CN" altLang="en-US"/>
              </a:p>
            </p:txBody>
          </p:sp>
          <p:sp>
            <p:nvSpPr>
              <p:cNvPr id="662587" name="直接连接符 662586"/>
              <p:cNvSpPr>
                <a:spLocks noChangeAspect="1"/>
              </p:cNvSpPr>
              <p:nvPr/>
            </p:nvSpPr>
            <p:spPr>
              <a:xfrm flipV="1">
                <a:off x="4642" y="970"/>
                <a:ext cx="1" cy="593"/>
              </a:xfrm>
              <a:prstGeom prst="line">
                <a:avLst/>
              </a:prstGeom>
              <a:ln w="0" cap="flat" cmpd="sng">
                <a:solidFill>
                  <a:srgbClr val="CC00FF"/>
                </a:solidFill>
                <a:prstDash val="solid"/>
                <a:headEnd type="none" w="med" len="med"/>
                <a:tailEnd type="none" w="med" len="med"/>
              </a:ln>
            </p:spPr>
            <p:txBody>
              <a:bodyPr/>
              <a:lstStyle/>
              <a:p>
                <a:endParaRPr lang="zh-CN" altLang="en-US"/>
              </a:p>
            </p:txBody>
          </p:sp>
          <p:sp>
            <p:nvSpPr>
              <p:cNvPr id="662588" name="直接连接符 662587"/>
              <p:cNvSpPr>
                <a:spLocks noChangeAspect="1"/>
              </p:cNvSpPr>
              <p:nvPr/>
            </p:nvSpPr>
            <p:spPr>
              <a:xfrm flipV="1">
                <a:off x="4341" y="761"/>
                <a:ext cx="1" cy="66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89" name="直接连接符 662588"/>
              <p:cNvSpPr>
                <a:spLocks noChangeAspect="1"/>
              </p:cNvSpPr>
              <p:nvPr/>
            </p:nvSpPr>
            <p:spPr>
              <a:xfrm>
                <a:off x="4341" y="1422"/>
                <a:ext cx="1" cy="30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90" name="直接连接符 662589"/>
              <p:cNvSpPr>
                <a:spLocks noChangeAspect="1"/>
              </p:cNvSpPr>
              <p:nvPr/>
            </p:nvSpPr>
            <p:spPr>
              <a:xfrm flipV="1">
                <a:off x="4369" y="982"/>
                <a:ext cx="263" cy="122"/>
              </a:xfrm>
              <a:prstGeom prst="line">
                <a:avLst/>
              </a:prstGeom>
              <a:ln w="19050" cap="flat" cmpd="sng">
                <a:solidFill>
                  <a:schemeClr val="tx1"/>
                </a:solidFill>
                <a:prstDash val="lgDash"/>
                <a:headEnd type="none" w="med" len="med"/>
                <a:tailEnd type="none" w="med" len="med"/>
              </a:ln>
            </p:spPr>
            <p:txBody>
              <a:bodyPr/>
              <a:lstStyle/>
              <a:p>
                <a:endParaRPr lang="zh-CN" altLang="en-US"/>
              </a:p>
            </p:txBody>
          </p:sp>
          <p:sp>
            <p:nvSpPr>
              <p:cNvPr id="662591" name="直接连接符 662590"/>
              <p:cNvSpPr>
                <a:spLocks noChangeAspect="1"/>
              </p:cNvSpPr>
              <p:nvPr/>
            </p:nvSpPr>
            <p:spPr>
              <a:xfrm>
                <a:off x="4901" y="1114"/>
                <a:ext cx="1" cy="30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92" name="直接连接符 662591"/>
              <p:cNvSpPr>
                <a:spLocks noChangeAspect="1"/>
              </p:cNvSpPr>
              <p:nvPr/>
            </p:nvSpPr>
            <p:spPr>
              <a:xfrm flipV="1">
                <a:off x="5298" y="663"/>
                <a:ext cx="1" cy="100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2593" name="直接连接符 662592"/>
              <p:cNvSpPr>
                <a:spLocks noChangeAspect="1"/>
              </p:cNvSpPr>
              <p:nvPr/>
            </p:nvSpPr>
            <p:spPr>
              <a:xfrm flipV="1">
                <a:off x="4901" y="451"/>
                <a:ext cx="1" cy="66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2594" name="椭圆 662593"/>
              <p:cNvSpPr>
                <a:spLocks noChangeAspect="1"/>
              </p:cNvSpPr>
              <p:nvPr/>
            </p:nvSpPr>
            <p:spPr>
              <a:xfrm>
                <a:off x="4611" y="949"/>
                <a:ext cx="68" cy="6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62595" name="椭圆 662594"/>
              <p:cNvSpPr>
                <a:spLocks noChangeAspect="1"/>
              </p:cNvSpPr>
              <p:nvPr/>
            </p:nvSpPr>
            <p:spPr>
              <a:xfrm>
                <a:off x="4611" y="1537"/>
                <a:ext cx="68" cy="68"/>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62596" name="文本框 662595"/>
              <p:cNvSpPr txBox="1"/>
              <p:nvPr/>
            </p:nvSpPr>
            <p:spPr>
              <a:xfrm>
                <a:off x="3888" y="108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2597" name="文本框 662596"/>
              <p:cNvSpPr txBox="1"/>
              <p:nvPr/>
            </p:nvSpPr>
            <p:spPr>
              <a:xfrm>
                <a:off x="5278" y="537"/>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2598" name="文本框 662597"/>
              <p:cNvSpPr txBox="1"/>
              <p:nvPr/>
            </p:nvSpPr>
            <p:spPr>
              <a:xfrm>
                <a:off x="3936" y="141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2599" name="文本框 662598"/>
              <p:cNvSpPr txBox="1"/>
              <p:nvPr/>
            </p:nvSpPr>
            <p:spPr>
              <a:xfrm>
                <a:off x="5270" y="1545"/>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2600" name="文本框 662599"/>
              <p:cNvSpPr txBox="1"/>
              <p:nvPr/>
            </p:nvSpPr>
            <p:spPr>
              <a:xfrm>
                <a:off x="4142" y="53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2601" name="文本框 662600"/>
              <p:cNvSpPr txBox="1"/>
              <p:nvPr/>
            </p:nvSpPr>
            <p:spPr>
              <a:xfrm>
                <a:off x="4790" y="233"/>
                <a:ext cx="214"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2602" name="文本框 662601"/>
              <p:cNvSpPr txBox="1"/>
              <p:nvPr/>
            </p:nvSpPr>
            <p:spPr>
              <a:xfrm>
                <a:off x="4112" y="1690"/>
                <a:ext cx="276"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cd</a:t>
                </a:r>
                <a:endParaRPr lang="en-US" altLang="zh-CN">
                  <a:latin typeface="Times New Roman" panose="02020603050405020304" pitchFamily="18" charset="0"/>
                </a:endParaRPr>
              </a:p>
            </p:txBody>
          </p:sp>
          <p:sp>
            <p:nvSpPr>
              <p:cNvPr id="662603" name="文本框 662602"/>
              <p:cNvSpPr txBox="1"/>
              <p:nvPr/>
            </p:nvSpPr>
            <p:spPr>
              <a:xfrm>
                <a:off x="4862" y="1329"/>
                <a:ext cx="240"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fe</a:t>
                </a:r>
                <a:endParaRPr lang="en-US" altLang="zh-CN">
                  <a:latin typeface="Times New Roman" panose="02020603050405020304" pitchFamily="18" charset="0"/>
                </a:endParaRPr>
              </a:p>
            </p:txBody>
          </p:sp>
          <p:sp>
            <p:nvSpPr>
              <p:cNvPr id="662604" name="文本框 662603"/>
              <p:cNvSpPr txBox="1"/>
              <p:nvPr/>
            </p:nvSpPr>
            <p:spPr>
              <a:xfrm>
                <a:off x="4846" y="969"/>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2605" name="文本框 662604"/>
              <p:cNvSpPr txBox="1"/>
              <p:nvPr/>
            </p:nvSpPr>
            <p:spPr>
              <a:xfrm>
                <a:off x="4296" y="117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62606" name="文本框 662605"/>
              <p:cNvSpPr txBox="1"/>
              <p:nvPr/>
            </p:nvSpPr>
            <p:spPr>
              <a:xfrm>
                <a:off x="4534" y="729"/>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62607" name="文本框 662606"/>
              <p:cNvSpPr txBox="1"/>
              <p:nvPr/>
            </p:nvSpPr>
            <p:spPr>
              <a:xfrm>
                <a:off x="4550" y="1593"/>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k</a:t>
                </a:r>
              </a:p>
            </p:txBody>
          </p:sp>
          <p:sp>
            <p:nvSpPr>
              <p:cNvPr id="662608" name="文本框 662607"/>
              <p:cNvSpPr txBox="1"/>
              <p:nvPr/>
            </p:nvSpPr>
            <p:spPr>
              <a:xfrm rot="-2544397">
                <a:off x="4246" y="1854"/>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H</a:t>
                </a:r>
              </a:p>
            </p:txBody>
          </p:sp>
        </p:grpSp>
        <p:sp>
          <p:nvSpPr>
            <p:cNvPr id="662609" name="文本框 662608"/>
            <p:cNvSpPr txBox="1"/>
            <p:nvPr/>
          </p:nvSpPr>
          <p:spPr>
            <a:xfrm>
              <a:off x="3206" y="1534"/>
              <a:ext cx="760" cy="250"/>
            </a:xfrm>
            <a:prstGeom prst="rect">
              <a:avLst/>
            </a:prstGeom>
            <a:noFill/>
            <a:ln w="9525">
              <a:noFill/>
            </a:ln>
          </p:spPr>
          <p:txBody>
            <a:bodyPr wrap="none" anchor="t" anchorCtr="0">
              <a:spAutoFit/>
            </a:bodyPr>
            <a:lstStyle/>
            <a:p>
              <a:r>
                <a:rPr lang="zh-CN" altLang="en-US" dirty="0">
                  <a:solidFill>
                    <a:srgbClr val="800080"/>
                  </a:solidFill>
                  <a:latin typeface="Times New Roman" panose="02020603050405020304" pitchFamily="18" charset="0"/>
                </a:rPr>
                <a:t>空间情况</a:t>
              </a:r>
              <a:endParaRPr lang="zh-CN" altLang="en-US">
                <a:solidFill>
                  <a:srgbClr val="800080"/>
                </a:solidFill>
                <a:latin typeface="Times New Roman" panose="02020603050405020304" pitchFamily="18" charset="0"/>
              </a:endParaRPr>
            </a:p>
          </p:txBody>
        </p:sp>
      </p:grpSp>
      <p:sp>
        <p:nvSpPr>
          <p:cNvPr id="662610" name="文本框 662609"/>
          <p:cNvSpPr txBox="1"/>
          <p:nvPr/>
        </p:nvSpPr>
        <p:spPr>
          <a:xfrm>
            <a:off x="1676400" y="968375"/>
            <a:ext cx="6889750" cy="1006475"/>
          </a:xfrm>
          <a:prstGeom prst="rect">
            <a:avLst/>
          </a:prstGeom>
          <a:noFill/>
          <a:ln w="9525">
            <a:noFill/>
          </a:ln>
        </p:spPr>
        <p:txBody>
          <a:bodyPr wrap="none" anchor="t" anchorCtr="0">
            <a:spAutoFit/>
          </a:bodyPr>
          <a:lstStyle/>
          <a:p>
            <a:pPr eaLnBrk="0" hangingPunct="0"/>
            <a:r>
              <a:rPr lang="en-US" altLang="zh-CN" dirty="0">
                <a:solidFill>
                  <a:srgbClr val="000099"/>
                </a:solidFill>
                <a:latin typeface="Times New Roman" panose="02020603050405020304" pitchFamily="18" charset="0"/>
              </a:rPr>
              <a:t>        </a:t>
            </a:r>
            <a:r>
              <a:rPr lang="zh-CN" altLang="en-US" dirty="0">
                <a:solidFill>
                  <a:srgbClr val="000099"/>
                </a:solidFill>
                <a:latin typeface="Times New Roman" panose="02020603050405020304" pitchFamily="18" charset="0"/>
              </a:rPr>
              <a:t>由于</a:t>
            </a:r>
            <a:r>
              <a:rPr lang="en-US" altLang="zh-CN">
                <a:solidFill>
                  <a:srgbClr val="000099"/>
                </a:solidFill>
                <a:latin typeface="Times New Roman" panose="02020603050405020304" pitchFamily="18" charset="0"/>
                <a:cs typeface="Times New Roman" panose="02020603050405020304" pitchFamily="18" charset="0"/>
              </a:rPr>
              <a:t>CDEF</a:t>
            </a:r>
            <a:r>
              <a:rPr lang="zh-CN" altLang="en-US" dirty="0">
                <a:solidFill>
                  <a:srgbClr val="000099"/>
                </a:solidFill>
                <a:latin typeface="Times New Roman" panose="02020603050405020304" pitchFamily="18" charset="0"/>
              </a:rPr>
              <a:t>为铅垂面，它的</a:t>
            </a:r>
            <a:r>
              <a:rPr lang="en-US" altLang="zh-CN">
                <a:solidFill>
                  <a:srgbClr val="000099"/>
                </a:solidFill>
                <a:latin typeface="Times New Roman" panose="02020603050405020304" pitchFamily="18" charset="0"/>
                <a:cs typeface="Times New Roman" panose="02020603050405020304" pitchFamily="18" charset="0"/>
              </a:rPr>
              <a:t>H</a:t>
            </a:r>
            <a:r>
              <a:rPr lang="zh-CN" altLang="en-US" dirty="0">
                <a:solidFill>
                  <a:srgbClr val="000099"/>
                </a:solidFill>
                <a:latin typeface="Times New Roman" panose="02020603050405020304" pitchFamily="18" charset="0"/>
              </a:rPr>
              <a:t>面投影积聚为一直线</a:t>
            </a:r>
            <a:r>
              <a:rPr lang="en-US" altLang="zh-CN" dirty="0" err="1">
                <a:solidFill>
                  <a:srgbClr val="000099"/>
                </a:solidFill>
                <a:latin typeface="Times New Roman" panose="02020603050405020304" pitchFamily="18" charset="0"/>
                <a:cs typeface="Times New Roman" panose="02020603050405020304" pitchFamily="18" charset="0"/>
              </a:rPr>
              <a:t>cdef</a:t>
            </a:r>
            <a:r>
              <a:rPr lang="zh-CN" altLang="en-US">
                <a:solidFill>
                  <a:srgbClr val="000099"/>
                </a:solidFill>
                <a:latin typeface="Times New Roman" panose="02020603050405020304" pitchFamily="18" charset="0"/>
              </a:rPr>
              <a:t>，</a:t>
            </a:r>
          </a:p>
          <a:p>
            <a:pPr eaLnBrk="0" hangingPunct="0"/>
            <a:r>
              <a:rPr lang="zh-CN" altLang="en-US" dirty="0">
                <a:solidFill>
                  <a:srgbClr val="000099"/>
                </a:solidFill>
                <a:latin typeface="Times New Roman" panose="02020603050405020304" pitchFamily="18" charset="0"/>
              </a:rPr>
              <a:t>而交点</a:t>
            </a:r>
            <a:r>
              <a:rPr lang="en-US" altLang="zh-CN">
                <a:solidFill>
                  <a:srgbClr val="000099"/>
                </a:solidFill>
                <a:latin typeface="Times New Roman" panose="02020603050405020304" pitchFamily="18" charset="0"/>
                <a:cs typeface="Times New Roman" panose="02020603050405020304" pitchFamily="18" charset="0"/>
              </a:rPr>
              <a:t>K</a:t>
            </a:r>
            <a:r>
              <a:rPr lang="zh-CN" altLang="en-US">
                <a:solidFill>
                  <a:srgbClr val="000099"/>
                </a:solidFill>
                <a:latin typeface="Times New Roman" panose="02020603050405020304" pitchFamily="18" charset="0"/>
              </a:rPr>
              <a:t>是</a:t>
            </a:r>
            <a:r>
              <a:rPr lang="en-US" altLang="zh-CN">
                <a:solidFill>
                  <a:srgbClr val="000099"/>
                </a:solidFill>
                <a:latin typeface="Times New Roman" panose="02020603050405020304" pitchFamily="18" charset="0"/>
                <a:cs typeface="Times New Roman" panose="02020603050405020304" pitchFamily="18" charset="0"/>
              </a:rPr>
              <a:t>AB</a:t>
            </a:r>
            <a:r>
              <a:rPr lang="zh-CN" altLang="en-US" dirty="0">
                <a:solidFill>
                  <a:srgbClr val="000099"/>
                </a:solidFill>
                <a:latin typeface="Times New Roman" panose="02020603050405020304" pitchFamily="18" charset="0"/>
              </a:rPr>
              <a:t>与平面</a:t>
            </a:r>
            <a:r>
              <a:rPr lang="en-US" altLang="zh-CN">
                <a:solidFill>
                  <a:srgbClr val="000099"/>
                </a:solidFill>
                <a:latin typeface="Times New Roman" panose="02020603050405020304" pitchFamily="18" charset="0"/>
                <a:cs typeface="Times New Roman" panose="02020603050405020304" pitchFamily="18" charset="0"/>
              </a:rPr>
              <a:t>CDEF</a:t>
            </a:r>
            <a:r>
              <a:rPr lang="zh-CN" altLang="en-US" dirty="0">
                <a:solidFill>
                  <a:srgbClr val="000099"/>
                </a:solidFill>
                <a:latin typeface="Times New Roman" panose="02020603050405020304" pitchFamily="18" charset="0"/>
              </a:rPr>
              <a:t>的共有点，所以</a:t>
            </a:r>
            <a:r>
              <a:rPr lang="en-US" altLang="zh-CN" dirty="0" err="1">
                <a:solidFill>
                  <a:srgbClr val="000099"/>
                </a:solidFill>
                <a:latin typeface="Times New Roman" panose="02020603050405020304" pitchFamily="18" charset="0"/>
                <a:cs typeface="Times New Roman" panose="02020603050405020304" pitchFamily="18" charset="0"/>
              </a:rPr>
              <a:t>ab</a:t>
            </a:r>
            <a:r>
              <a:rPr lang="zh-CN" altLang="en-US">
                <a:solidFill>
                  <a:srgbClr val="000099"/>
                </a:solidFill>
                <a:latin typeface="Times New Roman" panose="02020603050405020304" pitchFamily="18" charset="0"/>
              </a:rPr>
              <a:t>与</a:t>
            </a:r>
            <a:r>
              <a:rPr lang="en-US" altLang="zh-CN" dirty="0" err="1">
                <a:solidFill>
                  <a:srgbClr val="000099"/>
                </a:solidFill>
                <a:latin typeface="Times New Roman" panose="02020603050405020304" pitchFamily="18" charset="0"/>
                <a:cs typeface="Times New Roman" panose="02020603050405020304" pitchFamily="18" charset="0"/>
              </a:rPr>
              <a:t>cdef</a:t>
            </a:r>
            <a:r>
              <a:rPr lang="zh-CN" altLang="en-US" dirty="0">
                <a:solidFill>
                  <a:srgbClr val="000099"/>
                </a:solidFill>
                <a:latin typeface="Times New Roman" panose="02020603050405020304" pitchFamily="18" charset="0"/>
              </a:rPr>
              <a:t>的交点</a:t>
            </a:r>
          </a:p>
          <a:p>
            <a:pPr eaLnBrk="0" hangingPunct="0"/>
            <a:r>
              <a:rPr lang="zh-CN" altLang="en-US" dirty="0">
                <a:solidFill>
                  <a:srgbClr val="000099"/>
                </a:solidFill>
                <a:latin typeface="Times New Roman" panose="02020603050405020304" pitchFamily="18" charset="0"/>
              </a:rPr>
              <a:t>即为</a:t>
            </a:r>
            <a:r>
              <a:rPr lang="en-US" altLang="zh-CN">
                <a:solidFill>
                  <a:srgbClr val="000099"/>
                </a:solidFill>
                <a:latin typeface="Times New Roman" panose="02020603050405020304" pitchFamily="18" charset="0"/>
                <a:cs typeface="Times New Roman" panose="02020603050405020304" pitchFamily="18" charset="0"/>
              </a:rPr>
              <a:t>K</a:t>
            </a:r>
            <a:r>
              <a:rPr lang="zh-CN" altLang="en-US" dirty="0">
                <a:solidFill>
                  <a:srgbClr val="000099"/>
                </a:solidFill>
                <a:latin typeface="Times New Roman" panose="02020603050405020304" pitchFamily="18" charset="0"/>
              </a:rPr>
              <a:t>的水平投影</a:t>
            </a:r>
            <a:r>
              <a:rPr lang="en-US" altLang="zh-CN">
                <a:solidFill>
                  <a:srgbClr val="000099"/>
                </a:solidFill>
                <a:latin typeface="Times New Roman" panose="02020603050405020304" pitchFamily="18" charset="0"/>
                <a:cs typeface="Times New Roman" panose="02020603050405020304" pitchFamily="18" charset="0"/>
              </a:rPr>
              <a:t>k</a:t>
            </a:r>
            <a:r>
              <a:rPr lang="zh-CN" altLang="en-US">
                <a:solidFill>
                  <a:srgbClr val="000099"/>
                </a:solidFill>
                <a:latin typeface="Times New Roman" panose="02020603050405020304" pitchFamily="18" charset="0"/>
              </a:rPr>
              <a:t>，由</a:t>
            </a:r>
            <a:r>
              <a:rPr lang="en-US" altLang="zh-CN">
                <a:solidFill>
                  <a:srgbClr val="000099"/>
                </a:solidFill>
                <a:latin typeface="Times New Roman" panose="02020603050405020304" pitchFamily="18" charset="0"/>
                <a:cs typeface="Times New Roman" panose="02020603050405020304" pitchFamily="18" charset="0"/>
              </a:rPr>
              <a:t>k</a:t>
            </a:r>
            <a:r>
              <a:rPr lang="zh-CN" altLang="en-US" dirty="0">
                <a:solidFill>
                  <a:srgbClr val="000099"/>
                </a:solidFill>
                <a:latin typeface="Times New Roman" panose="02020603050405020304" pitchFamily="18" charset="0"/>
              </a:rPr>
              <a:t>可在</a:t>
            </a:r>
            <a:r>
              <a:rPr lang="en-US" altLang="zh-CN">
                <a:solidFill>
                  <a:srgbClr val="000099"/>
                </a:solidFill>
                <a:latin typeface="Times New Roman" panose="02020603050405020304" pitchFamily="18" charset="0"/>
                <a:cs typeface="Times New Roman" panose="02020603050405020304" pitchFamily="18" charset="0"/>
              </a:rPr>
              <a:t>a'b'</a:t>
            </a:r>
            <a:r>
              <a:rPr lang="zh-CN" altLang="en-US" dirty="0">
                <a:solidFill>
                  <a:srgbClr val="000099"/>
                </a:solidFill>
                <a:latin typeface="Times New Roman" panose="02020603050405020304" pitchFamily="18" charset="0"/>
              </a:rPr>
              <a:t>上求得</a:t>
            </a:r>
            <a:r>
              <a:rPr lang="en-US" altLang="zh-CN">
                <a:solidFill>
                  <a:srgbClr val="000099"/>
                </a:solidFill>
                <a:latin typeface="Times New Roman" panose="02020603050405020304" pitchFamily="18" charset="0"/>
                <a:cs typeface="Times New Roman" panose="02020603050405020304" pitchFamily="18" charset="0"/>
              </a:rPr>
              <a:t>k'</a:t>
            </a:r>
            <a:r>
              <a:rPr lang="zh-CN" altLang="en-US">
                <a:solidFill>
                  <a:srgbClr val="000099"/>
                </a:solidFill>
                <a:latin typeface="Times New Roman" panose="02020603050405020304" pitchFamily="18" charset="0"/>
              </a:rPr>
              <a:t>。</a:t>
            </a:r>
          </a:p>
        </p:txBody>
      </p:sp>
      <p:sp>
        <p:nvSpPr>
          <p:cNvPr id="662611" name="文本框 662610"/>
          <p:cNvSpPr txBox="1"/>
          <p:nvPr/>
        </p:nvSpPr>
        <p:spPr>
          <a:xfrm>
            <a:off x="304800" y="5600700"/>
            <a:ext cx="8274050" cy="1006475"/>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  AB</a:t>
            </a:r>
            <a:r>
              <a:rPr lang="zh-CN" altLang="en-US" dirty="0">
                <a:solidFill>
                  <a:srgbClr val="000099"/>
                </a:solidFill>
                <a:latin typeface="Times New Roman" panose="02020603050405020304" pitchFamily="18" charset="0"/>
              </a:rPr>
              <a:t>的正面投影中有可见性的判断问题。</a:t>
            </a:r>
            <a:r>
              <a:rPr lang="en-US" altLang="zh-CN">
                <a:solidFill>
                  <a:srgbClr val="000099"/>
                </a:solidFill>
                <a:latin typeface="Times New Roman" panose="02020603050405020304" pitchFamily="18" charset="0"/>
              </a:rPr>
              <a:t>K</a:t>
            </a:r>
            <a:r>
              <a:rPr lang="zh-CN" altLang="en-US" dirty="0">
                <a:solidFill>
                  <a:srgbClr val="000099"/>
                </a:solidFill>
                <a:latin typeface="Times New Roman" panose="02020603050405020304" pitchFamily="18" charset="0"/>
              </a:rPr>
              <a:t>点是可见与不可见的分界点。</a:t>
            </a:r>
          </a:p>
          <a:p>
            <a:r>
              <a:rPr lang="zh-CN" altLang="en-US" dirty="0">
                <a:solidFill>
                  <a:srgbClr val="000099"/>
                </a:solidFill>
                <a:latin typeface="Times New Roman" panose="02020603050405020304" pitchFamily="18" charset="0"/>
              </a:rPr>
              <a:t>根据正面投影“前遮后”，可直接判断</a:t>
            </a:r>
            <a:r>
              <a:rPr lang="en-US" altLang="zh-CN">
                <a:solidFill>
                  <a:srgbClr val="000099"/>
                </a:solidFill>
                <a:latin typeface="Times New Roman" panose="02020603050405020304" pitchFamily="18" charset="0"/>
              </a:rPr>
              <a:t>k’</a:t>
            </a:r>
            <a:r>
              <a:rPr lang="zh-CN" altLang="en-US" dirty="0">
                <a:solidFill>
                  <a:srgbClr val="000099"/>
                </a:solidFill>
                <a:latin typeface="Times New Roman" panose="02020603050405020304" pitchFamily="18" charset="0"/>
              </a:rPr>
              <a:t>右边的直线可见，</a:t>
            </a:r>
            <a:r>
              <a:rPr lang="en-US" altLang="zh-CN">
                <a:solidFill>
                  <a:srgbClr val="000099"/>
                </a:solidFill>
                <a:latin typeface="Times New Roman" panose="02020603050405020304" pitchFamily="18" charset="0"/>
              </a:rPr>
              <a:t>k’</a:t>
            </a:r>
            <a:r>
              <a:rPr lang="zh-CN" altLang="en-US" dirty="0">
                <a:solidFill>
                  <a:srgbClr val="000099"/>
                </a:solidFill>
                <a:latin typeface="Times New Roman" panose="02020603050405020304" pitchFamily="18" charset="0"/>
              </a:rPr>
              <a:t>以左直线</a:t>
            </a:r>
          </a:p>
          <a:p>
            <a:r>
              <a:rPr lang="zh-CN" altLang="en-US" dirty="0">
                <a:solidFill>
                  <a:srgbClr val="000099"/>
                </a:solidFill>
                <a:latin typeface="Times New Roman" panose="02020603050405020304" pitchFamily="18" charset="0"/>
              </a:rPr>
              <a:t>不可见，可见用粗实线画出；不可见部分用虚线画出。</a:t>
            </a:r>
          </a:p>
        </p:txBody>
      </p:sp>
      <p:sp>
        <p:nvSpPr>
          <p:cNvPr id="662612" name="直接连接符 662611"/>
          <p:cNvSpPr>
            <a:spLocks noChangeAspect="1"/>
          </p:cNvSpPr>
          <p:nvPr/>
        </p:nvSpPr>
        <p:spPr>
          <a:xfrm flipV="1">
            <a:off x="6527800" y="2584450"/>
            <a:ext cx="488950" cy="207963"/>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2613" name="椭圆 662612"/>
          <p:cNvSpPr>
            <a:spLocks noChangeAspect="1"/>
          </p:cNvSpPr>
          <p:nvPr/>
        </p:nvSpPr>
        <p:spPr>
          <a:xfrm>
            <a:off x="6442075" y="2744788"/>
            <a:ext cx="107950" cy="106362"/>
          </a:xfrm>
          <a:prstGeom prst="ellipse">
            <a:avLst/>
          </a:prstGeom>
          <a:solidFill>
            <a:srgbClr val="FFFF00"/>
          </a:solidFill>
          <a:ln w="9525" cap="flat" cmpd="sng">
            <a:solidFill>
              <a:schemeClr val="tx1"/>
            </a:solidFill>
            <a:prstDash val="solid"/>
            <a:headEnd type="none" w="med" len="med"/>
            <a:tailEnd type="none" w="med" len="med"/>
          </a:ln>
        </p:spPr>
        <p:txBody>
          <a:bodyPr wrap="none" anchor="ctr" anchorCtr="0"/>
          <a:lstStyle/>
          <a:p>
            <a:pPr algn="ctr"/>
            <a:endParaRPr dirty="0">
              <a:latin typeface="Times New Roman" panose="02020603050405020304" pitchFamily="18" charset="0"/>
            </a:endParaRPr>
          </a:p>
        </p:txBody>
      </p:sp>
      <p:sp>
        <p:nvSpPr>
          <p:cNvPr id="662614" name="文本框 662613"/>
          <p:cNvSpPr txBox="1"/>
          <p:nvPr/>
        </p:nvSpPr>
        <p:spPr>
          <a:xfrm>
            <a:off x="6296025" y="2416175"/>
            <a:ext cx="409575" cy="396875"/>
          </a:xfrm>
          <a:prstGeom prst="rect">
            <a:avLst/>
          </a:prstGeom>
          <a:noFill/>
          <a:ln w="9525">
            <a:noFill/>
          </a:ln>
        </p:spPr>
        <p:txBody>
          <a:bodyPr wrap="none" anchor="t" anchorCtr="0">
            <a:spAutoFit/>
          </a:bodyPr>
          <a:lstStyle/>
          <a:p>
            <a:r>
              <a:rPr lang="en-US" altLang="zh-CN">
                <a:solidFill>
                  <a:schemeClr val="accent2"/>
                </a:solidFill>
                <a:latin typeface="Times New Roman" panose="02020603050405020304" pitchFamily="18" charset="0"/>
              </a:rPr>
              <a:t>k’</a:t>
            </a:r>
          </a:p>
        </p:txBody>
      </p:sp>
      <p:sp>
        <p:nvSpPr>
          <p:cNvPr id="662615" name="矩形 662614"/>
          <p:cNvSpPr/>
          <p:nvPr/>
        </p:nvSpPr>
        <p:spPr>
          <a:xfrm>
            <a:off x="3048000" y="5029200"/>
            <a:ext cx="2874963" cy="304800"/>
          </a:xfrm>
          <a:prstGeom prst="rect">
            <a:avLst/>
          </a:prstGeom>
          <a:noFill/>
          <a:ln w="9525">
            <a:noFill/>
          </a:ln>
        </p:spPr>
        <p:txBody>
          <a:bodyPr wrap="none" lIns="0" tIns="0" rIns="0" bIns="0">
            <a:spAutoFit/>
          </a:bodyPr>
          <a:lstStyle/>
          <a:p>
            <a:r>
              <a:rPr lang="en-US" altLang="zh-CN" b="0" dirty="0">
                <a:solidFill>
                  <a:srgbClr val="800080"/>
                </a:solidFill>
                <a:latin typeface="Times New Roman" panose="02020603050405020304" pitchFamily="18" charset="0"/>
              </a:rPr>
              <a:t> </a:t>
            </a:r>
            <a:r>
              <a:rPr lang="zh-CN" altLang="en-US" dirty="0">
                <a:solidFill>
                  <a:srgbClr val="800080"/>
                </a:solidFill>
                <a:latin typeface="Times New Roman" panose="02020603050405020304" pitchFamily="18" charset="0"/>
              </a:rPr>
              <a:t>直线与投影面垂直面相交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2530"/>
                                        </p:tgtEl>
                                        <p:attrNameLst>
                                          <p:attrName>style.visibility</p:attrName>
                                        </p:attrNameLst>
                                      </p:cBhvr>
                                      <p:to>
                                        <p:strVal val="visible"/>
                                      </p:to>
                                    </p:set>
                                    <p:animEffect transition="in" filter="wipe(left)">
                                      <p:cBhvr>
                                        <p:cTn id="7" dur="500"/>
                                        <p:tgtEl>
                                          <p:spTgt spid="66253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62537"/>
                                        </p:tgtEl>
                                        <p:attrNameLst>
                                          <p:attrName>style.visibility</p:attrName>
                                        </p:attrNameLst>
                                      </p:cBhvr>
                                      <p:to>
                                        <p:strVal val="visible"/>
                                      </p:to>
                                    </p:set>
                                    <p:animEffect transition="in" filter="slide(fromBottom)">
                                      <p:cBhvr>
                                        <p:cTn id="12" dur="500"/>
                                        <p:tgtEl>
                                          <p:spTgt spid="6625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62573"/>
                                        </p:tgtEl>
                                        <p:attrNameLst>
                                          <p:attrName>style.visibility</p:attrName>
                                        </p:attrNameLst>
                                      </p:cBhvr>
                                      <p:to>
                                        <p:strVal val="visible"/>
                                      </p:to>
                                    </p:set>
                                    <p:animEffect transition="in" filter="wipe(left)">
                                      <p:cBhvr>
                                        <p:cTn id="17" dur="500"/>
                                        <p:tgtEl>
                                          <p:spTgt spid="6625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2572"/>
                                        </p:tgtEl>
                                        <p:attrNameLst>
                                          <p:attrName>style.visibility</p:attrName>
                                        </p:attrNameLst>
                                      </p:cBhvr>
                                      <p:to>
                                        <p:strVal val="visible"/>
                                      </p:to>
                                    </p:set>
                                    <p:animEffect transition="in" filter="wipe(left)">
                                      <p:cBhvr>
                                        <p:cTn id="22" dur="500"/>
                                        <p:tgtEl>
                                          <p:spTgt spid="6625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2610"/>
                                        </p:tgtEl>
                                        <p:attrNameLst>
                                          <p:attrName>style.visibility</p:attrName>
                                        </p:attrNameLst>
                                      </p:cBhvr>
                                      <p:to>
                                        <p:strVal val="visible"/>
                                      </p:to>
                                    </p:set>
                                    <p:animEffect transition="in" filter="wipe(left)">
                                      <p:cBhvr>
                                        <p:cTn id="27" dur="500"/>
                                        <p:tgtEl>
                                          <p:spTgt spid="6626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2569"/>
                                        </p:tgtEl>
                                        <p:attrNameLst>
                                          <p:attrName>style.visibility</p:attrName>
                                        </p:attrNameLst>
                                      </p:cBhvr>
                                      <p:to>
                                        <p:strVal val="visible"/>
                                      </p:to>
                                    </p:set>
                                    <p:animEffect transition="in" filter="wipe(left)">
                                      <p:cBhvr>
                                        <p:cTn id="32" dur="500"/>
                                        <p:tgtEl>
                                          <p:spTgt spid="6625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62536"/>
                                        </p:tgtEl>
                                        <p:attrNameLst>
                                          <p:attrName>style.visibility</p:attrName>
                                        </p:attrNameLst>
                                      </p:cBhvr>
                                      <p:to>
                                        <p:strVal val="visible"/>
                                      </p:to>
                                    </p:set>
                                    <p:animEffect transition="in" filter="wipe(left)">
                                      <p:cBhvr>
                                        <p:cTn id="37" dur="500"/>
                                        <p:tgtEl>
                                          <p:spTgt spid="6625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62531"/>
                                        </p:tgtEl>
                                        <p:attrNameLst>
                                          <p:attrName>style.visibility</p:attrName>
                                        </p:attrNameLst>
                                      </p:cBhvr>
                                      <p:to>
                                        <p:strVal val="visible"/>
                                      </p:to>
                                    </p:set>
                                    <p:animEffect transition="in" filter="wipe(down)">
                                      <p:cBhvr>
                                        <p:cTn id="42" dur="500"/>
                                        <p:tgtEl>
                                          <p:spTgt spid="6625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62613"/>
                                        </p:tgtEl>
                                        <p:attrNameLst>
                                          <p:attrName>style.visibility</p:attrName>
                                        </p:attrNameLst>
                                      </p:cBhvr>
                                      <p:to>
                                        <p:strVal val="visible"/>
                                      </p:to>
                                    </p:set>
                                    <p:animEffect transition="in" filter="wipe(left)">
                                      <p:cBhvr>
                                        <p:cTn id="47" dur="500"/>
                                        <p:tgtEl>
                                          <p:spTgt spid="6626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62614"/>
                                        </p:tgtEl>
                                        <p:attrNameLst>
                                          <p:attrName>style.visibility</p:attrName>
                                        </p:attrNameLst>
                                      </p:cBhvr>
                                      <p:to>
                                        <p:strVal val="visible"/>
                                      </p:to>
                                    </p:set>
                                    <p:animEffect transition="in" filter="wipe(left)">
                                      <p:cBhvr>
                                        <p:cTn id="52" dur="500"/>
                                        <p:tgtEl>
                                          <p:spTgt spid="6626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62611"/>
                                        </p:tgtEl>
                                        <p:attrNameLst>
                                          <p:attrName>style.visibility</p:attrName>
                                        </p:attrNameLst>
                                      </p:cBhvr>
                                      <p:to>
                                        <p:strVal val="visible"/>
                                      </p:to>
                                    </p:set>
                                    <p:animEffect transition="in" filter="wipe(left)">
                                      <p:cBhvr>
                                        <p:cTn id="57" dur="500"/>
                                        <p:tgtEl>
                                          <p:spTgt spid="6626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62532"/>
                                        </p:tgtEl>
                                        <p:attrNameLst>
                                          <p:attrName>style.visibility</p:attrName>
                                        </p:attrNameLst>
                                      </p:cBhvr>
                                      <p:to>
                                        <p:strVal val="visible"/>
                                      </p:to>
                                    </p:set>
                                    <p:animEffect transition="in" filter="wipe(left)">
                                      <p:cBhvr>
                                        <p:cTn id="62" dur="500"/>
                                        <p:tgtEl>
                                          <p:spTgt spid="662532"/>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662533"/>
                                        </p:tgtEl>
                                        <p:attrNameLst>
                                          <p:attrName>style.visibility</p:attrName>
                                        </p:attrNameLst>
                                      </p:cBhvr>
                                      <p:to>
                                        <p:strVal val="visible"/>
                                      </p:to>
                                    </p:set>
                                    <p:animEffect transition="in" filter="wipe(left)">
                                      <p:cBhvr>
                                        <p:cTn id="66" dur="500"/>
                                        <p:tgtEl>
                                          <p:spTgt spid="66253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662535"/>
                                        </p:tgtEl>
                                        <p:attrNameLst>
                                          <p:attrName>style.visibility</p:attrName>
                                        </p:attrNameLst>
                                      </p:cBhvr>
                                      <p:to>
                                        <p:strVal val="visible"/>
                                      </p:to>
                                    </p:set>
                                    <p:animEffect transition="in" filter="wipe(left)">
                                      <p:cBhvr>
                                        <p:cTn id="71" dur="500"/>
                                        <p:tgtEl>
                                          <p:spTgt spid="662535"/>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662534"/>
                                        </p:tgtEl>
                                        <p:attrNameLst>
                                          <p:attrName>style.visibility</p:attrName>
                                        </p:attrNameLst>
                                      </p:cBhvr>
                                      <p:to>
                                        <p:strVal val="visible"/>
                                      </p:to>
                                    </p:set>
                                    <p:animEffect transition="in" filter="wipe(left)">
                                      <p:cBhvr>
                                        <p:cTn id="75" dur="500"/>
                                        <p:tgtEl>
                                          <p:spTgt spid="66253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662612"/>
                                        </p:tgtEl>
                                        <p:attrNameLst>
                                          <p:attrName>style.visibility</p:attrName>
                                        </p:attrNameLst>
                                      </p:cBhvr>
                                      <p:to>
                                        <p:strVal val="visible"/>
                                      </p:to>
                                    </p:set>
                                    <p:animEffect transition="in" filter="wipe(left)">
                                      <p:cBhvr>
                                        <p:cTn id="80" dur="500"/>
                                        <p:tgtEl>
                                          <p:spTgt spid="6626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662570"/>
                                        </p:tgtEl>
                                        <p:attrNameLst>
                                          <p:attrName>style.visibility</p:attrName>
                                        </p:attrNameLst>
                                      </p:cBhvr>
                                      <p:to>
                                        <p:strVal val="visible"/>
                                      </p:to>
                                    </p:set>
                                    <p:animEffect transition="in" filter="wipe(left)">
                                      <p:cBhvr>
                                        <p:cTn id="85" dur="500"/>
                                        <p:tgtEl>
                                          <p:spTgt spid="662570"/>
                                        </p:tgtEl>
                                      </p:cBhvr>
                                    </p:animEffect>
                                  </p:childTnLst>
                                </p:cTn>
                              </p:par>
                            </p:childTnLst>
                          </p:cTn>
                        </p:par>
                        <p:par>
                          <p:cTn id="86" fill="hold">
                            <p:stCondLst>
                              <p:cond delay="500"/>
                            </p:stCondLst>
                            <p:childTnLst>
                              <p:par>
                                <p:cTn id="87" presetID="22" presetClass="entr" presetSubtype="8" fill="hold" nodeType="afterEffect">
                                  <p:stCondLst>
                                    <p:cond delay="0"/>
                                  </p:stCondLst>
                                  <p:childTnLst>
                                    <p:set>
                                      <p:cBhvr>
                                        <p:cTn id="88" dur="1" fill="hold">
                                          <p:stCondLst>
                                            <p:cond delay="0"/>
                                          </p:stCondLst>
                                        </p:cTn>
                                        <p:tgtEl>
                                          <p:spTgt spid="662571"/>
                                        </p:tgtEl>
                                        <p:attrNameLst>
                                          <p:attrName>style.visibility</p:attrName>
                                        </p:attrNameLst>
                                      </p:cBhvr>
                                      <p:to>
                                        <p:strVal val="visible"/>
                                      </p:to>
                                    </p:set>
                                    <p:animEffect transition="in" filter="wipe(left)">
                                      <p:cBhvr>
                                        <p:cTn id="89" dur="500"/>
                                        <p:tgtEl>
                                          <p:spTgt spid="66257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662615"/>
                                        </p:tgtEl>
                                        <p:attrNameLst>
                                          <p:attrName>style.visibility</p:attrName>
                                        </p:attrNameLst>
                                      </p:cBhvr>
                                      <p:to>
                                        <p:strVal val="visible"/>
                                      </p:to>
                                    </p:set>
                                    <p:animEffect transition="in" filter="wipe(left)">
                                      <p:cBhvr>
                                        <p:cTn id="94" dur="500"/>
                                        <p:tgtEl>
                                          <p:spTgt spid="662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530" grpId="0"/>
      <p:bldP spid="662533" grpId="0"/>
      <p:bldP spid="662534" grpId="0"/>
      <p:bldP spid="662536" grpId="0"/>
      <p:bldP spid="662569" grpId="0" animBg="1"/>
      <p:bldP spid="662572" grpId="0" animBg="1"/>
      <p:bldP spid="662610" grpId="0"/>
      <p:bldP spid="662611" grpId="0"/>
      <p:bldP spid="662613" grpId="0" animBg="1"/>
      <p:bldP spid="662614" grpId="0"/>
      <p:bldP spid="6626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文本框 664577"/>
          <p:cNvSpPr txBox="1"/>
          <p:nvPr/>
        </p:nvSpPr>
        <p:spPr>
          <a:xfrm>
            <a:off x="1803400" y="4124325"/>
            <a:ext cx="311150" cy="396875"/>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2</a:t>
            </a:r>
          </a:p>
        </p:txBody>
      </p:sp>
      <p:sp>
        <p:nvSpPr>
          <p:cNvPr id="664579" name="文本框 664578"/>
          <p:cNvSpPr txBox="1"/>
          <p:nvPr/>
        </p:nvSpPr>
        <p:spPr>
          <a:xfrm>
            <a:off x="1560513" y="4365625"/>
            <a:ext cx="325437"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k</a:t>
            </a:r>
          </a:p>
        </p:txBody>
      </p:sp>
      <p:sp>
        <p:nvSpPr>
          <p:cNvPr id="664580" name="文本框 664579"/>
          <p:cNvSpPr txBox="1"/>
          <p:nvPr/>
        </p:nvSpPr>
        <p:spPr>
          <a:xfrm>
            <a:off x="228600" y="6088063"/>
            <a:ext cx="4038600" cy="396875"/>
          </a:xfrm>
          <a:prstGeom prst="rect">
            <a:avLst/>
          </a:prstGeom>
          <a:gradFill rotWithShape="0">
            <a:gsLst>
              <a:gs pos="0">
                <a:srgbClr val="99CCFF"/>
              </a:gs>
              <a:gs pos="100000">
                <a:schemeClr val="bg1"/>
              </a:gs>
            </a:gsLst>
            <a:path path="rect">
              <a:fillToRect t="100000" r="100000"/>
            </a:path>
            <a:tileRect/>
          </a:gradFill>
          <a:ln w="9525">
            <a:noFill/>
          </a:ln>
        </p:spPr>
        <p:txBody>
          <a:bodyPr>
            <a:spAutoFit/>
          </a:bodyPr>
          <a:lstStyle/>
          <a:p>
            <a:r>
              <a:rPr lang="zh-CN" altLang="en-US" dirty="0">
                <a:latin typeface="Times New Roman" panose="02020603050405020304" pitchFamily="18" charset="0"/>
              </a:rPr>
              <a:t>投影面垂直线与一般位置平面相交</a:t>
            </a:r>
            <a:endParaRPr lang="zh-CN" altLang="en-US">
              <a:latin typeface="Times New Roman" panose="02020603050405020304" pitchFamily="18" charset="0"/>
            </a:endParaRPr>
          </a:p>
        </p:txBody>
      </p:sp>
      <p:grpSp>
        <p:nvGrpSpPr>
          <p:cNvPr id="664581" name="组合 664580"/>
          <p:cNvGrpSpPr/>
          <p:nvPr/>
        </p:nvGrpSpPr>
        <p:grpSpPr>
          <a:xfrm>
            <a:off x="381000" y="1241425"/>
            <a:ext cx="3495675" cy="4611688"/>
            <a:chOff x="288" y="777"/>
            <a:chExt cx="2202" cy="2905"/>
          </a:xfrm>
        </p:grpSpPr>
        <p:grpSp>
          <p:nvGrpSpPr>
            <p:cNvPr id="664582" name="组合 664581"/>
            <p:cNvGrpSpPr/>
            <p:nvPr/>
          </p:nvGrpSpPr>
          <p:grpSpPr>
            <a:xfrm>
              <a:off x="528" y="777"/>
              <a:ext cx="1766" cy="2905"/>
              <a:chOff x="528" y="777"/>
              <a:chExt cx="1766" cy="2905"/>
            </a:xfrm>
          </p:grpSpPr>
          <p:grpSp>
            <p:nvGrpSpPr>
              <p:cNvPr id="664583" name="组合 664582"/>
              <p:cNvGrpSpPr/>
              <p:nvPr/>
            </p:nvGrpSpPr>
            <p:grpSpPr>
              <a:xfrm>
                <a:off x="566" y="2376"/>
                <a:ext cx="1637" cy="1306"/>
                <a:chOff x="566" y="2376"/>
                <a:chExt cx="1637" cy="1306"/>
              </a:xfrm>
            </p:grpSpPr>
            <p:sp>
              <p:nvSpPr>
                <p:cNvPr id="664584" name="直接连接符 664583"/>
                <p:cNvSpPr>
                  <a:spLocks noChangeAspect="1"/>
                </p:cNvSpPr>
                <p:nvPr/>
              </p:nvSpPr>
              <p:spPr>
                <a:xfrm>
                  <a:off x="756" y="2817"/>
                  <a:ext cx="1270" cy="73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4585" name="直接连接符 664584"/>
                <p:cNvSpPr>
                  <a:spLocks noChangeAspect="1"/>
                </p:cNvSpPr>
                <p:nvPr/>
              </p:nvSpPr>
              <p:spPr>
                <a:xfrm flipH="1" flipV="1">
                  <a:off x="1370" y="2528"/>
                  <a:ext cx="656" cy="1024"/>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4586" name="直接连接符 664585"/>
                <p:cNvSpPr>
                  <a:spLocks noChangeAspect="1"/>
                </p:cNvSpPr>
                <p:nvPr/>
              </p:nvSpPr>
              <p:spPr>
                <a:xfrm flipH="1">
                  <a:off x="756" y="2528"/>
                  <a:ext cx="614" cy="289"/>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4587" name="文本框 664586"/>
                <p:cNvSpPr txBox="1"/>
                <p:nvPr/>
              </p:nvSpPr>
              <p:spPr>
                <a:xfrm>
                  <a:off x="566" y="269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4588" name="文本框 664587"/>
                <p:cNvSpPr txBox="1"/>
                <p:nvPr/>
              </p:nvSpPr>
              <p:spPr>
                <a:xfrm>
                  <a:off x="2016" y="3432"/>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4589" name="文本框 664588"/>
                <p:cNvSpPr txBox="1"/>
                <p:nvPr/>
              </p:nvSpPr>
              <p:spPr>
                <a:xfrm>
                  <a:off x="1344" y="2376"/>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grpSp>
            <p:nvGrpSpPr>
              <p:cNvPr id="664590" name="组合 664589"/>
              <p:cNvGrpSpPr/>
              <p:nvPr/>
            </p:nvGrpSpPr>
            <p:grpSpPr>
              <a:xfrm>
                <a:off x="528" y="777"/>
                <a:ext cx="1766" cy="2775"/>
                <a:chOff x="528" y="777"/>
                <a:chExt cx="1766" cy="2775"/>
              </a:xfrm>
            </p:grpSpPr>
            <p:sp>
              <p:nvSpPr>
                <p:cNvPr id="664591" name="直接连接符 664590"/>
                <p:cNvSpPr>
                  <a:spLocks noChangeAspect="1"/>
                </p:cNvSpPr>
                <p:nvPr/>
              </p:nvSpPr>
              <p:spPr>
                <a:xfrm>
                  <a:off x="756" y="1489"/>
                  <a:ext cx="614" cy="48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4592" name="直接连接符 664591"/>
                <p:cNvSpPr>
                  <a:spLocks noChangeAspect="1"/>
                </p:cNvSpPr>
                <p:nvPr/>
              </p:nvSpPr>
              <p:spPr>
                <a:xfrm flipV="1">
                  <a:off x="1370" y="974"/>
                  <a:ext cx="656" cy="100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4593" name="直接连接符 664592"/>
                <p:cNvSpPr>
                  <a:spLocks noChangeAspect="1"/>
                </p:cNvSpPr>
                <p:nvPr/>
              </p:nvSpPr>
              <p:spPr>
                <a:xfrm>
                  <a:off x="756" y="1489"/>
                  <a:ext cx="1" cy="132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594" name="直接连接符 664593"/>
                <p:cNvSpPr>
                  <a:spLocks noChangeAspect="1"/>
                </p:cNvSpPr>
                <p:nvPr/>
              </p:nvSpPr>
              <p:spPr>
                <a:xfrm>
                  <a:off x="1370" y="1977"/>
                  <a:ext cx="1" cy="55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595" name="直接连接符 664594"/>
                <p:cNvSpPr>
                  <a:spLocks noChangeAspect="1"/>
                </p:cNvSpPr>
                <p:nvPr/>
              </p:nvSpPr>
              <p:spPr>
                <a:xfrm>
                  <a:off x="2026" y="974"/>
                  <a:ext cx="1" cy="257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596" name="文本框 664595"/>
                <p:cNvSpPr txBox="1"/>
                <p:nvPr/>
              </p:nvSpPr>
              <p:spPr>
                <a:xfrm>
                  <a:off x="2054" y="777"/>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4597" name="文本框 664596"/>
                <p:cNvSpPr txBox="1"/>
                <p:nvPr/>
              </p:nvSpPr>
              <p:spPr>
                <a:xfrm>
                  <a:off x="528" y="1353"/>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4598" name="文本框 664597"/>
                <p:cNvSpPr txBox="1"/>
                <p:nvPr/>
              </p:nvSpPr>
              <p:spPr>
                <a:xfrm>
                  <a:off x="1430" y="1929"/>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4599" name="直接连接符 664598"/>
                <p:cNvSpPr>
                  <a:spLocks noChangeAspect="1"/>
                </p:cNvSpPr>
                <p:nvPr/>
              </p:nvSpPr>
              <p:spPr>
                <a:xfrm flipH="1">
                  <a:off x="756" y="974"/>
                  <a:ext cx="1270" cy="51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grpSp>
          <p:nvGrpSpPr>
            <p:cNvPr id="664600" name="组合 664599"/>
            <p:cNvGrpSpPr/>
            <p:nvPr/>
          </p:nvGrpSpPr>
          <p:grpSpPr>
            <a:xfrm>
              <a:off x="288" y="2232"/>
              <a:ext cx="2202" cy="250"/>
              <a:chOff x="288" y="2232"/>
              <a:chExt cx="2202" cy="250"/>
            </a:xfrm>
          </p:grpSpPr>
          <p:sp>
            <p:nvSpPr>
              <p:cNvPr id="664601" name="直接连接符 664600"/>
              <p:cNvSpPr>
                <a:spLocks noChangeAspect="1"/>
              </p:cNvSpPr>
              <p:nvPr/>
            </p:nvSpPr>
            <p:spPr>
              <a:xfrm>
                <a:off x="498" y="2342"/>
                <a:ext cx="1830"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602" name="文本框 664601"/>
              <p:cNvSpPr txBox="1"/>
              <p:nvPr/>
            </p:nvSpPr>
            <p:spPr>
              <a:xfrm>
                <a:off x="2294" y="2232"/>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0</a:t>
                </a:r>
              </a:p>
            </p:txBody>
          </p:sp>
          <p:sp>
            <p:nvSpPr>
              <p:cNvPr id="664603" name="文本框 664602"/>
              <p:cNvSpPr txBox="1"/>
              <p:nvPr/>
            </p:nvSpPr>
            <p:spPr>
              <a:xfrm>
                <a:off x="288" y="2232"/>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grpSp>
      <p:sp>
        <p:nvSpPr>
          <p:cNvPr id="664604" name="直接连接符 664603"/>
          <p:cNvSpPr>
            <a:spLocks noChangeAspect="1"/>
          </p:cNvSpPr>
          <p:nvPr/>
        </p:nvSpPr>
        <p:spPr>
          <a:xfrm flipH="1" flipV="1">
            <a:off x="1584325" y="4264025"/>
            <a:ext cx="1555750" cy="1382713"/>
          </a:xfrm>
          <a:prstGeom prst="line">
            <a:avLst/>
          </a:prstGeom>
          <a:ln w="19050" cap="flat" cmpd="sng">
            <a:solidFill>
              <a:srgbClr val="990099"/>
            </a:solidFill>
            <a:prstDash val="solid"/>
            <a:headEnd type="none" w="med" len="med"/>
            <a:tailEnd type="none" w="med" len="med"/>
          </a:ln>
        </p:spPr>
        <p:txBody>
          <a:bodyPr/>
          <a:lstStyle/>
          <a:p>
            <a:endParaRPr lang="zh-CN" altLang="en-US"/>
          </a:p>
        </p:txBody>
      </p:sp>
      <p:sp>
        <p:nvSpPr>
          <p:cNvPr id="664605" name="直接连接符 664604"/>
          <p:cNvSpPr>
            <a:spLocks noChangeAspect="1"/>
          </p:cNvSpPr>
          <p:nvPr/>
        </p:nvSpPr>
        <p:spPr>
          <a:xfrm>
            <a:off x="1868488" y="2070100"/>
            <a:ext cx="0" cy="2841625"/>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664606" name="组合 664605"/>
          <p:cNvGrpSpPr/>
          <p:nvPr/>
        </p:nvGrpSpPr>
        <p:grpSpPr>
          <a:xfrm>
            <a:off x="1660525" y="887413"/>
            <a:ext cx="744538" cy="3822700"/>
            <a:chOff x="1094" y="554"/>
            <a:chExt cx="469" cy="2408"/>
          </a:xfrm>
        </p:grpSpPr>
        <p:sp>
          <p:nvSpPr>
            <p:cNvPr id="664607" name="直接连接符 664606"/>
            <p:cNvSpPr>
              <a:spLocks noChangeAspect="1"/>
            </p:cNvSpPr>
            <p:nvPr/>
          </p:nvSpPr>
          <p:spPr>
            <a:xfrm>
              <a:off x="1225" y="1300"/>
              <a:ext cx="1" cy="56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608" name="直接连接符 664607"/>
            <p:cNvSpPr>
              <a:spLocks noChangeAspect="1"/>
            </p:cNvSpPr>
            <p:nvPr/>
          </p:nvSpPr>
          <p:spPr>
            <a:xfrm>
              <a:off x="1216" y="832"/>
              <a:ext cx="1" cy="468"/>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4609" name="直接连接符 664608"/>
            <p:cNvSpPr>
              <a:spLocks noChangeAspect="1"/>
            </p:cNvSpPr>
            <p:nvPr/>
          </p:nvSpPr>
          <p:spPr>
            <a:xfrm>
              <a:off x="1223" y="2082"/>
              <a:ext cx="1" cy="75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610" name="直接连接符 664609"/>
            <p:cNvSpPr>
              <a:spLocks noChangeAspect="1"/>
            </p:cNvSpPr>
            <p:nvPr/>
          </p:nvSpPr>
          <p:spPr>
            <a:xfrm>
              <a:off x="1223" y="1853"/>
              <a:ext cx="1" cy="222"/>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4611" name="任意多边形 664610"/>
            <p:cNvSpPr/>
            <p:nvPr/>
          </p:nvSpPr>
          <p:spPr>
            <a:xfrm>
              <a:off x="1188" y="2808"/>
              <a:ext cx="73" cy="73"/>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00FFFF"/>
            </a:solidFill>
            <a:ln w="0" cap="flat" cmpd="sng">
              <a:solidFill>
                <a:schemeClr val="tx1"/>
              </a:solidFill>
              <a:prstDash val="solid"/>
              <a:headEnd type="none" w="med" len="med"/>
              <a:tailEnd type="none" w="med" len="med"/>
            </a:ln>
          </p:spPr>
          <p:txBody>
            <a:bodyPr/>
            <a:lstStyle/>
            <a:p>
              <a:endParaRPr lang="zh-CN" altLang="en-US"/>
            </a:p>
          </p:txBody>
        </p:sp>
        <p:sp>
          <p:nvSpPr>
            <p:cNvPr id="664612" name="文本框 664611"/>
            <p:cNvSpPr txBox="1"/>
            <p:nvPr/>
          </p:nvSpPr>
          <p:spPr>
            <a:xfrm>
              <a:off x="1104" y="554"/>
              <a:ext cx="373" cy="288"/>
            </a:xfrm>
            <a:prstGeom prst="rect">
              <a:avLst/>
            </a:prstGeom>
            <a:noFill/>
            <a:ln w="9525">
              <a:noFill/>
            </a:ln>
          </p:spPr>
          <p:txBody>
            <a:bodyPr wrap="none" anchor="t" anchorCtr="0">
              <a:spAutoFit/>
            </a:bodyPr>
            <a:lstStyle/>
            <a:p>
              <a:r>
                <a:rPr lang="zh-CN" altLang="en-US" sz="2400" dirty="0">
                  <a:latin typeface="Times New Roman" panose="02020603050405020304" pitchFamily="18" charset="0"/>
                </a:rPr>
                <a:t>ｅ’</a:t>
              </a:r>
              <a:endParaRPr lang="zh-CN" altLang="en-US" sz="2400">
                <a:latin typeface="Times New Roman" panose="02020603050405020304" pitchFamily="18" charset="0"/>
              </a:endParaRPr>
            </a:p>
          </p:txBody>
        </p:sp>
        <p:sp>
          <p:nvSpPr>
            <p:cNvPr id="664613" name="文本框 664612"/>
            <p:cNvSpPr txBox="1"/>
            <p:nvPr/>
          </p:nvSpPr>
          <p:spPr>
            <a:xfrm>
              <a:off x="1094" y="2073"/>
              <a:ext cx="222"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4614" name="文本框 664613"/>
            <p:cNvSpPr txBox="1"/>
            <p:nvPr/>
          </p:nvSpPr>
          <p:spPr>
            <a:xfrm>
              <a:off x="1217" y="2712"/>
              <a:ext cx="346" cy="250"/>
            </a:xfrm>
            <a:prstGeom prst="rect">
              <a:avLst/>
            </a:prstGeom>
            <a:noFill/>
            <a:ln w="9525">
              <a:noFill/>
            </a:ln>
          </p:spPr>
          <p:txBody>
            <a:bodyPr wrap="none" anchor="t" anchorCtr="0">
              <a:spAutoFit/>
            </a:bodyPr>
            <a:lstStyle/>
            <a:p>
              <a:r>
                <a:rPr lang="en-US" altLang="zh-CN">
                  <a:latin typeface="Times New Roman" panose="02020603050405020304" pitchFamily="18" charset="0"/>
                </a:rPr>
                <a:t>e(f)</a:t>
              </a:r>
            </a:p>
          </p:txBody>
        </p:sp>
      </p:grpSp>
      <p:sp>
        <p:nvSpPr>
          <p:cNvPr id="664615" name="文本框 664614"/>
          <p:cNvSpPr txBox="1"/>
          <p:nvPr/>
        </p:nvSpPr>
        <p:spPr>
          <a:xfrm>
            <a:off x="288925" y="117475"/>
            <a:ext cx="7049135" cy="460375"/>
          </a:xfrm>
          <a:prstGeom prst="rect">
            <a:avLst/>
          </a:prstGeom>
          <a:noFill/>
          <a:ln w="9525">
            <a:noFill/>
          </a:ln>
        </p:spPr>
        <p:txBody>
          <a:bodyPr wrap="none" anchor="t" anchorCtr="0">
            <a:spAutoFit/>
          </a:bodyPr>
          <a:lstStyle/>
          <a:p>
            <a:r>
              <a:rPr lang="en-US" altLang="zh-CN" sz="2400">
                <a:solidFill>
                  <a:srgbClr val="3333CC"/>
                </a:solidFill>
                <a:latin typeface="Times New Roman" panose="02020603050405020304" pitchFamily="18" charset="0"/>
              </a:rPr>
              <a:t>[</a:t>
            </a:r>
            <a:r>
              <a:rPr lang="zh-CN"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2]</a:t>
            </a:r>
            <a:r>
              <a:rPr lang="en-US" altLang="zh-CN" sz="2400">
                <a:latin typeface="Times New Roman" panose="02020603050405020304" pitchFamily="18" charset="0"/>
              </a:rPr>
              <a:t>  </a:t>
            </a:r>
            <a:r>
              <a:rPr lang="zh-CN" altLang="en-US" sz="2400" dirty="0">
                <a:latin typeface="Times New Roman" panose="02020603050405020304" pitchFamily="18" charset="0"/>
              </a:rPr>
              <a:t>求直线</a:t>
            </a:r>
            <a:r>
              <a:rPr lang="en-US" altLang="zh-CN" sz="2400">
                <a:latin typeface="Times New Roman" panose="02020603050405020304" pitchFamily="18" charset="0"/>
              </a:rPr>
              <a:t>EF</a:t>
            </a:r>
            <a:r>
              <a:rPr lang="zh-CN" altLang="en-US" sz="2400">
                <a:latin typeface="Times New Roman" panose="02020603050405020304" pitchFamily="18" charset="0"/>
              </a:rPr>
              <a:t>与</a:t>
            </a:r>
            <a:r>
              <a:rPr lang="en-US" altLang="zh-CN" sz="2400">
                <a:latin typeface="Times New Roman" panose="02020603050405020304" pitchFamily="18" charset="0"/>
              </a:rPr>
              <a:t>ΔABC</a:t>
            </a:r>
            <a:r>
              <a:rPr lang="zh-CN" altLang="en-US" sz="2400" dirty="0">
                <a:latin typeface="Times New Roman" panose="02020603050405020304" pitchFamily="18" charset="0"/>
              </a:rPr>
              <a:t>的交点</a:t>
            </a:r>
            <a:r>
              <a:rPr lang="en-US" altLang="zh-CN" sz="2400">
                <a:latin typeface="Times New Roman" panose="02020603050405020304" pitchFamily="18" charset="0"/>
              </a:rPr>
              <a:t>K</a:t>
            </a:r>
            <a:r>
              <a:rPr lang="zh-CN" altLang="en-US" sz="2400">
                <a:latin typeface="Times New Roman" panose="02020603050405020304" pitchFamily="18" charset="0"/>
              </a:rPr>
              <a:t>，</a:t>
            </a:r>
            <a:r>
              <a:rPr lang="zh-CN" altLang="en-US" sz="2400" dirty="0">
                <a:latin typeface="Times New Roman" panose="02020603050405020304" pitchFamily="18" charset="0"/>
              </a:rPr>
              <a:t>并判断可见性。</a:t>
            </a:r>
            <a:endParaRPr lang="zh-CN" altLang="en-US" sz="2400" b="0">
              <a:latin typeface="Times New Roman" panose="02020603050405020304" pitchFamily="18" charset="0"/>
            </a:endParaRPr>
          </a:p>
        </p:txBody>
      </p:sp>
      <p:sp>
        <p:nvSpPr>
          <p:cNvPr id="664616" name="直接连接符 664615"/>
          <p:cNvSpPr>
            <a:spLocks noChangeAspect="1"/>
          </p:cNvSpPr>
          <p:nvPr/>
        </p:nvSpPr>
        <p:spPr>
          <a:xfrm>
            <a:off x="1584325" y="2736850"/>
            <a:ext cx="1588" cy="152717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4617" name="直接连接符 664616"/>
          <p:cNvSpPr>
            <a:spLocks noChangeAspect="1"/>
          </p:cNvSpPr>
          <p:nvPr/>
        </p:nvSpPr>
        <p:spPr>
          <a:xfrm flipV="1">
            <a:off x="1584325" y="1554163"/>
            <a:ext cx="1555750" cy="1182687"/>
          </a:xfrm>
          <a:prstGeom prst="line">
            <a:avLst/>
          </a:prstGeom>
          <a:ln w="19050" cap="flat" cmpd="sng">
            <a:solidFill>
              <a:srgbClr val="990099"/>
            </a:solidFill>
            <a:prstDash val="solid"/>
            <a:headEnd type="none" w="med" len="med"/>
            <a:tailEnd type="none" w="med" len="med"/>
          </a:ln>
        </p:spPr>
        <p:txBody>
          <a:bodyPr/>
          <a:lstStyle/>
          <a:p>
            <a:endParaRPr lang="zh-CN" altLang="en-US"/>
          </a:p>
        </p:txBody>
      </p:sp>
      <p:sp>
        <p:nvSpPr>
          <p:cNvPr id="664618" name="文本框 664617"/>
          <p:cNvSpPr txBox="1"/>
          <p:nvPr/>
        </p:nvSpPr>
        <p:spPr>
          <a:xfrm>
            <a:off x="4708525" y="835025"/>
            <a:ext cx="950913"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D60093"/>
                </a:solidFill>
                <a:latin typeface="Times New Roman" panose="02020603050405020304" pitchFamily="18" charset="0"/>
              </a:rPr>
              <a:t>分析：</a:t>
            </a:r>
            <a:endParaRPr lang="zh-CN" altLang="en-US">
              <a:solidFill>
                <a:srgbClr val="D60093"/>
              </a:solidFill>
              <a:latin typeface="Times New Roman" panose="02020603050405020304" pitchFamily="18" charset="0"/>
            </a:endParaRPr>
          </a:p>
        </p:txBody>
      </p:sp>
      <p:sp>
        <p:nvSpPr>
          <p:cNvPr id="664619" name="文本框 664618"/>
          <p:cNvSpPr txBox="1"/>
          <p:nvPr/>
        </p:nvSpPr>
        <p:spPr>
          <a:xfrm>
            <a:off x="4724400" y="1295400"/>
            <a:ext cx="4054475" cy="1920875"/>
          </a:xfrm>
          <a:prstGeom prst="rect">
            <a:avLst/>
          </a:prstGeom>
          <a:noFill/>
          <a:ln w="9525">
            <a:noFill/>
          </a:ln>
        </p:spPr>
        <p:txBody>
          <a:bodyPr>
            <a:spAutoFit/>
          </a:bodyPr>
          <a:lstStyle/>
          <a:p>
            <a:r>
              <a:rPr lang="en-US" altLang="zh-CN">
                <a:solidFill>
                  <a:srgbClr val="000099"/>
                </a:solidFill>
                <a:latin typeface="Times New Roman" panose="02020603050405020304" pitchFamily="18" charset="0"/>
              </a:rPr>
              <a:t>ΔABC</a:t>
            </a:r>
            <a:r>
              <a:rPr lang="zh-CN" altLang="en-US" dirty="0">
                <a:solidFill>
                  <a:srgbClr val="000099"/>
                </a:solidFill>
                <a:latin typeface="Times New Roman" panose="02020603050405020304" pitchFamily="18" charset="0"/>
              </a:rPr>
              <a:t>为一般位置平面，直线</a:t>
            </a:r>
            <a:r>
              <a:rPr lang="en-US" altLang="zh-CN">
                <a:solidFill>
                  <a:srgbClr val="000099"/>
                </a:solidFill>
                <a:latin typeface="Times New Roman" panose="02020603050405020304" pitchFamily="18" charset="0"/>
              </a:rPr>
              <a:t>EF</a:t>
            </a:r>
            <a:r>
              <a:rPr lang="zh-CN" altLang="en-US" dirty="0">
                <a:solidFill>
                  <a:srgbClr val="000099"/>
                </a:solidFill>
                <a:latin typeface="Times New Roman" panose="02020603050405020304" pitchFamily="18" charset="0"/>
              </a:rPr>
              <a:t>是铅垂线，它们相交时，交点的水平投影重合在直线有积聚性的点上，即交点的水平投影已知，然后根据点在平面上，将交点的正面投影求得。可见性由重影点来判断。</a:t>
            </a:r>
          </a:p>
        </p:txBody>
      </p:sp>
      <p:sp>
        <p:nvSpPr>
          <p:cNvPr id="664620" name="文本框 664619"/>
          <p:cNvSpPr txBox="1"/>
          <p:nvPr/>
        </p:nvSpPr>
        <p:spPr>
          <a:xfrm>
            <a:off x="4937125" y="3429000"/>
            <a:ext cx="1462088"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D60093"/>
                </a:solidFill>
                <a:latin typeface="Times New Roman" panose="02020603050405020304" pitchFamily="18" charset="0"/>
              </a:rPr>
              <a:t>作图步骤：</a:t>
            </a:r>
            <a:endParaRPr lang="zh-CN" altLang="en-US">
              <a:solidFill>
                <a:srgbClr val="D60093"/>
              </a:solidFill>
              <a:latin typeface="Times New Roman" panose="02020603050405020304" pitchFamily="18" charset="0"/>
            </a:endParaRPr>
          </a:p>
        </p:txBody>
      </p:sp>
      <p:sp>
        <p:nvSpPr>
          <p:cNvPr id="664621" name="文本框 664620"/>
          <p:cNvSpPr txBox="1"/>
          <p:nvPr/>
        </p:nvSpPr>
        <p:spPr>
          <a:xfrm>
            <a:off x="4495800" y="3940175"/>
            <a:ext cx="4362450" cy="3968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⑴ </a:t>
            </a:r>
            <a:r>
              <a:rPr lang="zh-CN" altLang="en-US" dirty="0">
                <a:solidFill>
                  <a:srgbClr val="000099"/>
                </a:solidFill>
                <a:latin typeface="Times New Roman" panose="02020603050405020304" pitchFamily="18" charset="0"/>
              </a:rPr>
              <a:t>定出</a:t>
            </a:r>
            <a:r>
              <a:rPr lang="en-US" altLang="zh-CN">
                <a:solidFill>
                  <a:srgbClr val="000099"/>
                </a:solidFill>
                <a:latin typeface="Times New Roman" panose="02020603050405020304" pitchFamily="18" charset="0"/>
              </a:rPr>
              <a:t>k</a:t>
            </a:r>
            <a:r>
              <a:rPr lang="zh-CN" altLang="en-US">
                <a:solidFill>
                  <a:srgbClr val="000099"/>
                </a:solidFill>
                <a:latin typeface="Times New Roman" panose="02020603050405020304" pitchFamily="18" charset="0"/>
              </a:rPr>
              <a:t>，过</a:t>
            </a:r>
            <a:r>
              <a:rPr lang="en-US" altLang="zh-CN">
                <a:solidFill>
                  <a:srgbClr val="000099"/>
                </a:solidFill>
                <a:latin typeface="Times New Roman" panose="02020603050405020304" pitchFamily="18" charset="0"/>
              </a:rPr>
              <a:t>c</a:t>
            </a:r>
            <a:r>
              <a:rPr lang="zh-CN" altLang="en-US">
                <a:solidFill>
                  <a:srgbClr val="000099"/>
                </a:solidFill>
                <a:latin typeface="Times New Roman" panose="02020603050405020304" pitchFamily="18" charset="0"/>
              </a:rPr>
              <a:t>与</a:t>
            </a:r>
            <a:r>
              <a:rPr lang="en-US" altLang="zh-CN">
                <a:solidFill>
                  <a:srgbClr val="000099"/>
                </a:solidFill>
                <a:latin typeface="Times New Roman" panose="02020603050405020304" pitchFamily="18" charset="0"/>
              </a:rPr>
              <a:t>k</a:t>
            </a:r>
            <a:r>
              <a:rPr lang="zh-CN" altLang="en-US" dirty="0">
                <a:solidFill>
                  <a:srgbClr val="000099"/>
                </a:solidFill>
                <a:latin typeface="Times New Roman" panose="02020603050405020304" pitchFamily="18" charset="0"/>
              </a:rPr>
              <a:t>相连并延长于</a:t>
            </a:r>
            <a:r>
              <a:rPr lang="en-US" altLang="zh-CN">
                <a:solidFill>
                  <a:srgbClr val="000099"/>
                </a:solidFill>
                <a:latin typeface="Times New Roman" panose="02020603050405020304" pitchFamily="18" charset="0"/>
              </a:rPr>
              <a:t>n</a:t>
            </a:r>
            <a:r>
              <a:rPr lang="zh-CN" altLang="en-US" dirty="0">
                <a:solidFill>
                  <a:srgbClr val="000099"/>
                </a:solidFill>
                <a:latin typeface="Times New Roman" panose="02020603050405020304" pitchFamily="18" charset="0"/>
              </a:rPr>
              <a:t>点；</a:t>
            </a:r>
          </a:p>
        </p:txBody>
      </p:sp>
      <p:sp>
        <p:nvSpPr>
          <p:cNvPr id="664622" name="文本框 664621"/>
          <p:cNvSpPr txBox="1"/>
          <p:nvPr/>
        </p:nvSpPr>
        <p:spPr>
          <a:xfrm>
            <a:off x="4495800" y="4357688"/>
            <a:ext cx="3560763" cy="3968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⑵ </a:t>
            </a:r>
            <a:r>
              <a:rPr lang="zh-CN" altLang="en-US" dirty="0">
                <a:solidFill>
                  <a:srgbClr val="000099"/>
                </a:solidFill>
                <a:latin typeface="Times New Roman" panose="02020603050405020304" pitchFamily="18" charset="0"/>
              </a:rPr>
              <a:t>求出</a:t>
            </a:r>
            <a:r>
              <a:rPr lang="en-US" altLang="zh-CN">
                <a:solidFill>
                  <a:srgbClr val="000099"/>
                </a:solidFill>
                <a:latin typeface="Times New Roman" panose="02020603050405020304" pitchFamily="18" charset="0"/>
              </a:rPr>
              <a:t>c’n’</a:t>
            </a:r>
            <a:r>
              <a:rPr lang="zh-CN" altLang="en-US">
                <a:solidFill>
                  <a:srgbClr val="000099"/>
                </a:solidFill>
                <a:latin typeface="Times New Roman" panose="02020603050405020304" pitchFamily="18" charset="0"/>
              </a:rPr>
              <a:t>于</a:t>
            </a:r>
            <a:r>
              <a:rPr lang="en-US" altLang="zh-CN">
                <a:solidFill>
                  <a:srgbClr val="000099"/>
                </a:solidFill>
                <a:latin typeface="Times New Roman" panose="02020603050405020304" pitchFamily="18" charset="0"/>
              </a:rPr>
              <a:t>e’f’</a:t>
            </a:r>
            <a:r>
              <a:rPr lang="zh-CN" altLang="en-US" dirty="0">
                <a:solidFill>
                  <a:srgbClr val="000099"/>
                </a:solidFill>
                <a:latin typeface="Times New Roman" panose="02020603050405020304" pitchFamily="18" charset="0"/>
              </a:rPr>
              <a:t>的交点为</a:t>
            </a:r>
            <a:r>
              <a:rPr lang="en-US" altLang="zh-CN">
                <a:solidFill>
                  <a:srgbClr val="000099"/>
                </a:solidFill>
                <a:latin typeface="Times New Roman" panose="02020603050405020304" pitchFamily="18" charset="0"/>
              </a:rPr>
              <a:t>k’</a:t>
            </a:r>
            <a:r>
              <a:rPr lang="zh-CN" altLang="en-US">
                <a:solidFill>
                  <a:srgbClr val="000099"/>
                </a:solidFill>
                <a:latin typeface="Times New Roman" panose="02020603050405020304" pitchFamily="18" charset="0"/>
              </a:rPr>
              <a:t>；</a:t>
            </a:r>
          </a:p>
        </p:txBody>
      </p:sp>
      <p:sp>
        <p:nvSpPr>
          <p:cNvPr id="664623" name="文本框 664622"/>
          <p:cNvSpPr txBox="1"/>
          <p:nvPr/>
        </p:nvSpPr>
        <p:spPr>
          <a:xfrm>
            <a:off x="4495800" y="4814888"/>
            <a:ext cx="4337050" cy="16160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⑶ </a:t>
            </a:r>
            <a:r>
              <a:rPr lang="zh-CN" altLang="en-US" dirty="0">
                <a:solidFill>
                  <a:srgbClr val="000099"/>
                </a:solidFill>
                <a:latin typeface="Times New Roman" panose="02020603050405020304" pitchFamily="18" charset="0"/>
              </a:rPr>
              <a:t>判断可见性：任找一对重影点</a:t>
            </a:r>
            <a:r>
              <a:rPr lang="en-US" altLang="zh-CN">
                <a:solidFill>
                  <a:srgbClr val="000099"/>
                </a:solidFill>
                <a:latin typeface="Times New Roman" panose="02020603050405020304" pitchFamily="18" charset="0"/>
              </a:rPr>
              <a:t>Ⅰ</a:t>
            </a:r>
            <a:r>
              <a:rPr lang="zh-CN" altLang="en-US" dirty="0">
                <a:solidFill>
                  <a:srgbClr val="000099"/>
                </a:solidFill>
                <a:latin typeface="Times New Roman" panose="02020603050405020304" pitchFamily="18" charset="0"/>
              </a:rPr>
              <a:t>、</a:t>
            </a:r>
          </a:p>
          <a:p>
            <a:r>
              <a:rPr lang="zh-CN" altLang="en-US" dirty="0">
                <a:solidFill>
                  <a:srgbClr val="000099"/>
                </a:solidFill>
                <a:latin typeface="Times New Roman" panose="02020603050405020304" pitchFamily="18" charset="0"/>
              </a:rPr>
              <a:t>  </a:t>
            </a:r>
            <a:r>
              <a:rPr lang="en-US" altLang="zh-CN">
                <a:solidFill>
                  <a:srgbClr val="000099"/>
                </a:solidFill>
                <a:latin typeface="Times New Roman" panose="02020603050405020304" pitchFamily="18" charset="0"/>
              </a:rPr>
              <a:t>Ⅱ</a:t>
            </a:r>
            <a:r>
              <a:rPr lang="zh-CN" altLang="en-US" dirty="0">
                <a:solidFill>
                  <a:srgbClr val="000099"/>
                </a:solidFill>
                <a:latin typeface="Times New Roman" panose="02020603050405020304" pitchFamily="18" charset="0"/>
              </a:rPr>
              <a:t>，正面投影为</a:t>
            </a:r>
            <a:r>
              <a:rPr lang="en-US" altLang="zh-CN">
                <a:solidFill>
                  <a:srgbClr val="000099"/>
                </a:solidFill>
                <a:latin typeface="Times New Roman" panose="02020603050405020304" pitchFamily="18" charset="0"/>
              </a:rPr>
              <a:t>1’</a:t>
            </a:r>
            <a:r>
              <a:rPr lang="en-US" altLang="zh-CN">
                <a:solidFill>
                  <a:srgbClr val="000099"/>
                </a:solidFill>
                <a:latin typeface="Times New Roman" panose="02020603050405020304" pitchFamily="18" charset="0"/>
                <a:ea typeface="PMingLiU" pitchFamily="18" charset="-120"/>
              </a:rPr>
              <a:t>(</a:t>
            </a:r>
            <a:r>
              <a:rPr lang="en-US" altLang="zh-CN">
                <a:solidFill>
                  <a:srgbClr val="000099"/>
                </a:solidFill>
                <a:latin typeface="Times New Roman" panose="02020603050405020304" pitchFamily="18" charset="0"/>
              </a:rPr>
              <a:t>2’</a:t>
            </a:r>
            <a:r>
              <a:rPr lang="en-US" altLang="zh-CN">
                <a:solidFill>
                  <a:srgbClr val="000099"/>
                </a:solidFill>
                <a:latin typeface="Times New Roman" panose="02020603050405020304" pitchFamily="18" charset="0"/>
                <a:ea typeface="PMingLiU" pitchFamily="18" charset="-120"/>
              </a:rPr>
              <a:t>)</a:t>
            </a:r>
            <a:r>
              <a:rPr lang="zh-CN" altLang="en-US" dirty="0">
                <a:solidFill>
                  <a:srgbClr val="000099"/>
                </a:solidFill>
                <a:latin typeface="Times New Roman" panose="02020603050405020304" pitchFamily="18" charset="0"/>
              </a:rPr>
              <a:t>；求出水平</a:t>
            </a:r>
          </a:p>
          <a:p>
            <a:r>
              <a:rPr lang="zh-CN" altLang="en-US" dirty="0">
                <a:solidFill>
                  <a:srgbClr val="000099"/>
                </a:solidFill>
                <a:latin typeface="Times New Roman" panose="02020603050405020304" pitchFamily="18" charset="0"/>
              </a:rPr>
              <a:t>  投影</a:t>
            </a:r>
            <a:r>
              <a:rPr lang="en-US" altLang="zh-CN">
                <a:solidFill>
                  <a:srgbClr val="000099"/>
                </a:solidFill>
                <a:latin typeface="Times New Roman" panose="02020603050405020304" pitchFamily="18" charset="0"/>
              </a:rPr>
              <a:t>1</a:t>
            </a:r>
            <a:r>
              <a:rPr lang="zh-CN" altLang="en-US"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rPr>
              <a:t>2</a:t>
            </a:r>
            <a:r>
              <a:rPr lang="zh-CN" altLang="en-US" dirty="0">
                <a:solidFill>
                  <a:srgbClr val="000099"/>
                </a:solidFill>
                <a:latin typeface="Times New Roman" panose="02020603050405020304" pitchFamily="18" charset="0"/>
              </a:rPr>
              <a:t>，可知直线上的</a:t>
            </a:r>
            <a:r>
              <a:rPr lang="en-US" altLang="zh-CN">
                <a:solidFill>
                  <a:srgbClr val="000099"/>
                </a:solidFill>
                <a:latin typeface="Times New Roman" panose="02020603050405020304" pitchFamily="18" charset="0"/>
              </a:rPr>
              <a:t>Ⅱ</a:t>
            </a:r>
            <a:r>
              <a:rPr lang="zh-CN" altLang="en-US" dirty="0">
                <a:solidFill>
                  <a:srgbClr val="000099"/>
                </a:solidFill>
                <a:latin typeface="Times New Roman" panose="02020603050405020304" pitchFamily="18" charset="0"/>
              </a:rPr>
              <a:t>点位</a:t>
            </a:r>
          </a:p>
          <a:p>
            <a:r>
              <a:rPr lang="zh-CN" altLang="en-US" dirty="0">
                <a:solidFill>
                  <a:srgbClr val="000099"/>
                </a:solidFill>
                <a:latin typeface="Times New Roman" panose="02020603050405020304" pitchFamily="18" charset="0"/>
              </a:rPr>
              <a:t>  于平面之后，因此，</a:t>
            </a:r>
            <a:r>
              <a:rPr lang="en-US" altLang="zh-CN">
                <a:solidFill>
                  <a:srgbClr val="000099"/>
                </a:solidFill>
                <a:latin typeface="Times New Roman" panose="02020603050405020304" pitchFamily="18" charset="0"/>
              </a:rPr>
              <a:t>k’</a:t>
            </a:r>
            <a:r>
              <a:rPr lang="zh-CN" altLang="en-US" dirty="0">
                <a:solidFill>
                  <a:srgbClr val="000099"/>
                </a:solidFill>
                <a:latin typeface="Times New Roman" panose="02020603050405020304" pitchFamily="18" charset="0"/>
              </a:rPr>
              <a:t>以上直线</a:t>
            </a:r>
          </a:p>
          <a:p>
            <a:r>
              <a:rPr lang="zh-CN" altLang="en-US" dirty="0">
                <a:solidFill>
                  <a:srgbClr val="000099"/>
                </a:solidFill>
                <a:latin typeface="Times New Roman" panose="02020603050405020304" pitchFamily="18" charset="0"/>
              </a:rPr>
              <a:t>  不可见。</a:t>
            </a:r>
          </a:p>
        </p:txBody>
      </p:sp>
      <p:sp>
        <p:nvSpPr>
          <p:cNvPr id="664624" name="文本框 664623"/>
          <p:cNvSpPr txBox="1"/>
          <p:nvPr/>
        </p:nvSpPr>
        <p:spPr>
          <a:xfrm>
            <a:off x="1219200" y="2689225"/>
            <a:ext cx="409575" cy="396875"/>
          </a:xfrm>
          <a:prstGeom prst="rect">
            <a:avLst/>
          </a:prstGeom>
          <a:noFill/>
          <a:ln w="9525">
            <a:noFill/>
          </a:ln>
        </p:spPr>
        <p:txBody>
          <a:bodyPr wrap="none" anchor="t" anchorCtr="0">
            <a:spAutoFit/>
          </a:bodyPr>
          <a:lstStyle/>
          <a:p>
            <a:r>
              <a:rPr lang="en-US" altLang="zh-CN">
                <a:solidFill>
                  <a:srgbClr val="D60093"/>
                </a:solidFill>
                <a:latin typeface="Times New Roman" panose="02020603050405020304" pitchFamily="18" charset="0"/>
              </a:rPr>
              <a:t>n’</a:t>
            </a:r>
          </a:p>
        </p:txBody>
      </p:sp>
      <p:sp>
        <p:nvSpPr>
          <p:cNvPr id="664625" name="文本框 664624"/>
          <p:cNvSpPr txBox="1"/>
          <p:nvPr/>
        </p:nvSpPr>
        <p:spPr>
          <a:xfrm>
            <a:off x="1295400" y="3908425"/>
            <a:ext cx="325438" cy="396875"/>
          </a:xfrm>
          <a:prstGeom prst="rect">
            <a:avLst/>
          </a:prstGeom>
          <a:noFill/>
          <a:ln w="9525">
            <a:noFill/>
          </a:ln>
        </p:spPr>
        <p:txBody>
          <a:bodyPr wrap="none" anchor="t" anchorCtr="0">
            <a:spAutoFit/>
          </a:bodyPr>
          <a:lstStyle/>
          <a:p>
            <a:r>
              <a:rPr lang="en-US" altLang="zh-CN">
                <a:solidFill>
                  <a:srgbClr val="D60093"/>
                </a:solidFill>
                <a:latin typeface="Times New Roman" panose="02020603050405020304" pitchFamily="18" charset="0"/>
              </a:rPr>
              <a:t>n</a:t>
            </a:r>
          </a:p>
        </p:txBody>
      </p:sp>
      <p:sp useBgFill="1">
        <p:nvSpPr>
          <p:cNvPr id="664626" name="矩形 664625"/>
          <p:cNvSpPr/>
          <p:nvPr/>
        </p:nvSpPr>
        <p:spPr>
          <a:xfrm>
            <a:off x="1803400" y="2065338"/>
            <a:ext cx="152400" cy="457200"/>
          </a:xfrm>
          <a:prstGeom prst="rect">
            <a:avLst/>
          </a:prstGeom>
          <a:ln w="9525">
            <a:noFill/>
          </a:ln>
        </p:spPr>
        <p:txBody>
          <a:bodyPr/>
          <a:lstStyle/>
          <a:p>
            <a:endParaRPr lang="zh-CN" altLang="en-US"/>
          </a:p>
        </p:txBody>
      </p:sp>
      <p:sp>
        <p:nvSpPr>
          <p:cNvPr id="664627" name="直接连接符 664626"/>
          <p:cNvSpPr>
            <a:spLocks noChangeAspect="1"/>
          </p:cNvSpPr>
          <p:nvPr/>
        </p:nvSpPr>
        <p:spPr>
          <a:xfrm>
            <a:off x="1868488" y="2581275"/>
            <a:ext cx="1587" cy="373063"/>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664628" name="直接连接符 664627"/>
          <p:cNvSpPr>
            <a:spLocks noChangeAspect="1"/>
          </p:cNvSpPr>
          <p:nvPr/>
        </p:nvSpPr>
        <p:spPr>
          <a:xfrm>
            <a:off x="1870075" y="2149475"/>
            <a:ext cx="0" cy="384175"/>
          </a:xfrm>
          <a:prstGeom prst="line">
            <a:avLst/>
          </a:prstGeom>
          <a:ln w="28575" cap="flat" cmpd="sng">
            <a:solidFill>
              <a:srgbClr val="9966FF"/>
            </a:solidFill>
            <a:prstDash val="dash"/>
            <a:headEnd type="none" w="med" len="med"/>
            <a:tailEnd type="none" w="med" len="med"/>
          </a:ln>
        </p:spPr>
        <p:txBody>
          <a:bodyPr/>
          <a:lstStyle/>
          <a:p>
            <a:endParaRPr lang="zh-CN" altLang="en-US"/>
          </a:p>
        </p:txBody>
      </p:sp>
      <p:sp>
        <p:nvSpPr>
          <p:cNvPr id="664629" name="文本框 664628"/>
          <p:cNvSpPr txBox="1"/>
          <p:nvPr/>
        </p:nvSpPr>
        <p:spPr>
          <a:xfrm>
            <a:off x="1965325" y="2384425"/>
            <a:ext cx="409575"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k’</a:t>
            </a:r>
          </a:p>
        </p:txBody>
      </p:sp>
      <p:sp>
        <p:nvSpPr>
          <p:cNvPr id="664630" name="任意多边形 664629"/>
          <p:cNvSpPr>
            <a:spLocks noChangeAspect="1"/>
          </p:cNvSpPr>
          <p:nvPr/>
        </p:nvSpPr>
        <p:spPr>
          <a:xfrm>
            <a:off x="1812925" y="2478088"/>
            <a:ext cx="115888" cy="115887"/>
          </a:xfrm>
          <a:custGeom>
            <a:avLst/>
            <a:gdLst/>
            <a:ahLst/>
            <a:cxnLst/>
            <a:rect l="0" t="0" r="0" b="0"/>
            <a:pathLst>
              <a:path w="338" h="340">
                <a:moveTo>
                  <a:pt x="338" y="170"/>
                </a:moveTo>
                <a:lnTo>
                  <a:pt x="338" y="157"/>
                </a:lnTo>
                <a:lnTo>
                  <a:pt x="336" y="142"/>
                </a:lnTo>
                <a:lnTo>
                  <a:pt x="333" y="129"/>
                </a:lnTo>
                <a:lnTo>
                  <a:pt x="330" y="116"/>
                </a:lnTo>
                <a:lnTo>
                  <a:pt x="325" y="102"/>
                </a:lnTo>
                <a:lnTo>
                  <a:pt x="319" y="90"/>
                </a:lnTo>
                <a:lnTo>
                  <a:pt x="312" y="77"/>
                </a:lnTo>
                <a:lnTo>
                  <a:pt x="303" y="66"/>
                </a:lnTo>
                <a:lnTo>
                  <a:pt x="294" y="56"/>
                </a:lnTo>
                <a:lnTo>
                  <a:pt x="284" y="46"/>
                </a:lnTo>
                <a:lnTo>
                  <a:pt x="273" y="36"/>
                </a:lnTo>
                <a:lnTo>
                  <a:pt x="262" y="28"/>
                </a:lnTo>
                <a:lnTo>
                  <a:pt x="250" y="21"/>
                </a:lnTo>
                <a:lnTo>
                  <a:pt x="237" y="15"/>
                </a:lnTo>
                <a:lnTo>
                  <a:pt x="224" y="10"/>
                </a:lnTo>
                <a:lnTo>
                  <a:pt x="211" y="6"/>
                </a:lnTo>
                <a:lnTo>
                  <a:pt x="197" y="3"/>
                </a:lnTo>
                <a:lnTo>
                  <a:pt x="183" y="1"/>
                </a:lnTo>
                <a:lnTo>
                  <a:pt x="170" y="0"/>
                </a:lnTo>
                <a:lnTo>
                  <a:pt x="155" y="1"/>
                </a:lnTo>
                <a:lnTo>
                  <a:pt x="142" y="3"/>
                </a:lnTo>
                <a:lnTo>
                  <a:pt x="127" y="6"/>
                </a:lnTo>
                <a:lnTo>
                  <a:pt x="114" y="10"/>
                </a:lnTo>
                <a:lnTo>
                  <a:pt x="102" y="15"/>
                </a:lnTo>
                <a:lnTo>
                  <a:pt x="88" y="21"/>
                </a:lnTo>
                <a:lnTo>
                  <a:pt x="77" y="28"/>
                </a:lnTo>
                <a:lnTo>
                  <a:pt x="66" y="36"/>
                </a:lnTo>
                <a:lnTo>
                  <a:pt x="54" y="46"/>
                </a:lnTo>
                <a:lnTo>
                  <a:pt x="45" y="56"/>
                </a:lnTo>
                <a:lnTo>
                  <a:pt x="36" y="66"/>
                </a:lnTo>
                <a:lnTo>
                  <a:pt x="28" y="77"/>
                </a:lnTo>
                <a:lnTo>
                  <a:pt x="20" y="90"/>
                </a:lnTo>
                <a:lnTo>
                  <a:pt x="14" y="102"/>
                </a:lnTo>
                <a:lnTo>
                  <a:pt x="9" y="116"/>
                </a:lnTo>
                <a:lnTo>
                  <a:pt x="5" y="129"/>
                </a:lnTo>
                <a:lnTo>
                  <a:pt x="2" y="142"/>
                </a:lnTo>
                <a:lnTo>
                  <a:pt x="1" y="157"/>
                </a:lnTo>
                <a:lnTo>
                  <a:pt x="0" y="170"/>
                </a:lnTo>
                <a:lnTo>
                  <a:pt x="1" y="185"/>
                </a:lnTo>
                <a:lnTo>
                  <a:pt x="2" y="198"/>
                </a:lnTo>
                <a:lnTo>
                  <a:pt x="5" y="212"/>
                </a:lnTo>
                <a:lnTo>
                  <a:pt x="9" y="226"/>
                </a:lnTo>
                <a:lnTo>
                  <a:pt x="14" y="238"/>
                </a:lnTo>
                <a:lnTo>
                  <a:pt x="20" y="251"/>
                </a:lnTo>
                <a:lnTo>
                  <a:pt x="28" y="263"/>
                </a:lnTo>
                <a:lnTo>
                  <a:pt x="36" y="274"/>
                </a:lnTo>
                <a:lnTo>
                  <a:pt x="45" y="285"/>
                </a:lnTo>
                <a:lnTo>
                  <a:pt x="54" y="295"/>
                </a:lnTo>
                <a:lnTo>
                  <a:pt x="66" y="304"/>
                </a:lnTo>
                <a:lnTo>
                  <a:pt x="77" y="312"/>
                </a:lnTo>
                <a:lnTo>
                  <a:pt x="88" y="319"/>
                </a:lnTo>
                <a:lnTo>
                  <a:pt x="102" y="326"/>
                </a:lnTo>
                <a:lnTo>
                  <a:pt x="114" y="331"/>
                </a:lnTo>
                <a:lnTo>
                  <a:pt x="127" y="335"/>
                </a:lnTo>
                <a:lnTo>
                  <a:pt x="142" y="338"/>
                </a:lnTo>
                <a:lnTo>
                  <a:pt x="155" y="339"/>
                </a:lnTo>
                <a:lnTo>
                  <a:pt x="170" y="340"/>
                </a:lnTo>
                <a:lnTo>
                  <a:pt x="183" y="339"/>
                </a:lnTo>
                <a:lnTo>
                  <a:pt x="197" y="338"/>
                </a:lnTo>
                <a:lnTo>
                  <a:pt x="211" y="335"/>
                </a:lnTo>
                <a:lnTo>
                  <a:pt x="224" y="331"/>
                </a:lnTo>
                <a:lnTo>
                  <a:pt x="237" y="326"/>
                </a:lnTo>
                <a:lnTo>
                  <a:pt x="250" y="319"/>
                </a:lnTo>
                <a:lnTo>
                  <a:pt x="262" y="312"/>
                </a:lnTo>
                <a:lnTo>
                  <a:pt x="273" y="304"/>
                </a:lnTo>
                <a:lnTo>
                  <a:pt x="284" y="295"/>
                </a:lnTo>
                <a:lnTo>
                  <a:pt x="294" y="285"/>
                </a:lnTo>
                <a:lnTo>
                  <a:pt x="303" y="274"/>
                </a:lnTo>
                <a:lnTo>
                  <a:pt x="312" y="263"/>
                </a:lnTo>
                <a:lnTo>
                  <a:pt x="319" y="251"/>
                </a:lnTo>
                <a:lnTo>
                  <a:pt x="325" y="238"/>
                </a:lnTo>
                <a:lnTo>
                  <a:pt x="330" y="226"/>
                </a:lnTo>
                <a:lnTo>
                  <a:pt x="333" y="212"/>
                </a:lnTo>
                <a:lnTo>
                  <a:pt x="336" y="198"/>
                </a:lnTo>
                <a:lnTo>
                  <a:pt x="338" y="185"/>
                </a:lnTo>
                <a:lnTo>
                  <a:pt x="338" y="170"/>
                </a:lnTo>
              </a:path>
            </a:pathLst>
          </a:custGeom>
          <a:solidFill>
            <a:srgbClr val="00FFFF"/>
          </a:solidFill>
          <a:ln w="0" cap="flat" cmpd="sng">
            <a:solidFill>
              <a:schemeClr val="tx2"/>
            </a:solidFill>
            <a:prstDash val="solid"/>
            <a:headEnd type="none" w="med" len="med"/>
            <a:tailEnd type="none" w="med" len="med"/>
          </a:ln>
        </p:spPr>
        <p:txBody>
          <a:bodyPr/>
          <a:lstStyle/>
          <a:p>
            <a:endParaRPr lang="zh-CN" altLang="en-US"/>
          </a:p>
        </p:txBody>
      </p:sp>
      <p:sp>
        <p:nvSpPr>
          <p:cNvPr id="664631" name="文本框 664630"/>
          <p:cNvSpPr txBox="1"/>
          <p:nvPr/>
        </p:nvSpPr>
        <p:spPr>
          <a:xfrm>
            <a:off x="1138238" y="1722438"/>
            <a:ext cx="774700" cy="396875"/>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1’</a:t>
            </a:r>
            <a:r>
              <a:rPr lang="en-US" altLang="zh-CN">
                <a:solidFill>
                  <a:srgbClr val="3333CC"/>
                </a:solidFill>
                <a:latin typeface="Times New Roman" panose="02020603050405020304" pitchFamily="18" charset="0"/>
                <a:ea typeface="PMingLiU" pitchFamily="18" charset="-120"/>
              </a:rPr>
              <a:t>(</a:t>
            </a:r>
            <a:r>
              <a:rPr lang="en-US" altLang="zh-CN">
                <a:solidFill>
                  <a:srgbClr val="3333CC"/>
                </a:solidFill>
                <a:latin typeface="Times New Roman" panose="02020603050405020304" pitchFamily="18" charset="0"/>
              </a:rPr>
              <a:t>2’</a:t>
            </a:r>
            <a:r>
              <a:rPr lang="en-US" altLang="zh-CN">
                <a:solidFill>
                  <a:srgbClr val="3333CC"/>
                </a:solidFill>
                <a:latin typeface="Times New Roman" panose="02020603050405020304" pitchFamily="18" charset="0"/>
                <a:ea typeface="PMingLiU" pitchFamily="18" charset="-120"/>
              </a:rPr>
              <a:t>)</a:t>
            </a:r>
          </a:p>
        </p:txBody>
      </p:sp>
      <p:sp>
        <p:nvSpPr>
          <p:cNvPr id="664632" name="任意多边形 664631"/>
          <p:cNvSpPr>
            <a:spLocks noChangeAspect="1"/>
          </p:cNvSpPr>
          <p:nvPr/>
        </p:nvSpPr>
        <p:spPr>
          <a:xfrm>
            <a:off x="1801813" y="2027238"/>
            <a:ext cx="119062" cy="117475"/>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4633" name="任意多边形 664632"/>
          <p:cNvSpPr>
            <a:spLocks noChangeAspect="1"/>
          </p:cNvSpPr>
          <p:nvPr/>
        </p:nvSpPr>
        <p:spPr>
          <a:xfrm>
            <a:off x="1806575" y="4865688"/>
            <a:ext cx="115888" cy="114300"/>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4634" name="文本框 664633"/>
          <p:cNvSpPr txBox="1"/>
          <p:nvPr/>
        </p:nvSpPr>
        <p:spPr>
          <a:xfrm>
            <a:off x="1752600" y="4975225"/>
            <a:ext cx="311150" cy="396875"/>
          </a:xfrm>
          <a:prstGeom prst="rect">
            <a:avLst/>
          </a:prstGeom>
          <a:noFill/>
          <a:ln w="9525">
            <a:noFill/>
          </a:ln>
        </p:spPr>
        <p:txBody>
          <a:bodyPr wrap="none" anchor="t" anchorCtr="0">
            <a:spAutoFit/>
          </a:bodyPr>
          <a:lstStyle/>
          <a:p>
            <a:r>
              <a:rPr lang="en-US" altLang="zh-CN">
                <a:solidFill>
                  <a:srgbClr val="3333CC"/>
                </a:solidFill>
                <a:latin typeface="Times New Roman" panose="02020603050405020304" pitchFamily="18" charset="0"/>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4615"/>
                                        </p:tgtEl>
                                        <p:attrNameLst>
                                          <p:attrName>style.visibility</p:attrName>
                                        </p:attrNameLst>
                                      </p:cBhvr>
                                      <p:to>
                                        <p:strVal val="visible"/>
                                      </p:to>
                                    </p:set>
                                    <p:animEffect transition="in" filter="wipe(left)">
                                      <p:cBhvr>
                                        <p:cTn id="7" dur="500"/>
                                        <p:tgtEl>
                                          <p:spTgt spid="6646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4581"/>
                                        </p:tgtEl>
                                        <p:attrNameLst>
                                          <p:attrName>style.visibility</p:attrName>
                                        </p:attrNameLst>
                                      </p:cBhvr>
                                      <p:to>
                                        <p:strVal val="visible"/>
                                      </p:to>
                                    </p:set>
                                    <p:animEffect transition="in" filter="wipe(left)">
                                      <p:cBhvr>
                                        <p:cTn id="12" dur="500"/>
                                        <p:tgtEl>
                                          <p:spTgt spid="6645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64606"/>
                                        </p:tgtEl>
                                        <p:attrNameLst>
                                          <p:attrName>style.visibility</p:attrName>
                                        </p:attrNameLst>
                                      </p:cBhvr>
                                      <p:to>
                                        <p:strVal val="visible"/>
                                      </p:to>
                                    </p:set>
                                    <p:animEffect transition="in" filter="wipe(up)">
                                      <p:cBhvr>
                                        <p:cTn id="17" dur="500"/>
                                        <p:tgtEl>
                                          <p:spTgt spid="664606"/>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664580"/>
                                        </p:tgtEl>
                                        <p:attrNameLst>
                                          <p:attrName>style.visibility</p:attrName>
                                        </p:attrNameLst>
                                      </p:cBhvr>
                                      <p:to>
                                        <p:strVal val="visible"/>
                                      </p:to>
                                    </p:set>
                                    <p:animEffect transition="in" filter="wipe(left)">
                                      <p:cBhvr>
                                        <p:cTn id="21" dur="500"/>
                                        <p:tgtEl>
                                          <p:spTgt spid="6645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64618"/>
                                        </p:tgtEl>
                                        <p:attrNameLst>
                                          <p:attrName>style.visibility</p:attrName>
                                        </p:attrNameLst>
                                      </p:cBhvr>
                                      <p:to>
                                        <p:strVal val="visible"/>
                                      </p:to>
                                    </p:set>
                                    <p:animEffect transition="in" filter="wipe(left)">
                                      <p:cBhvr>
                                        <p:cTn id="26" dur="500"/>
                                        <p:tgtEl>
                                          <p:spTgt spid="66461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64619"/>
                                        </p:tgtEl>
                                        <p:attrNameLst>
                                          <p:attrName>style.visibility</p:attrName>
                                        </p:attrNameLst>
                                      </p:cBhvr>
                                      <p:to>
                                        <p:strVal val="visible"/>
                                      </p:to>
                                    </p:set>
                                    <p:animEffect transition="in" filter="wipe(left)">
                                      <p:cBhvr>
                                        <p:cTn id="31" dur="500"/>
                                        <p:tgtEl>
                                          <p:spTgt spid="6646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64620"/>
                                        </p:tgtEl>
                                        <p:attrNameLst>
                                          <p:attrName>style.visibility</p:attrName>
                                        </p:attrNameLst>
                                      </p:cBhvr>
                                      <p:to>
                                        <p:strVal val="visible"/>
                                      </p:to>
                                    </p:set>
                                    <p:animEffect transition="in" filter="wipe(left)">
                                      <p:cBhvr>
                                        <p:cTn id="36" dur="500"/>
                                        <p:tgtEl>
                                          <p:spTgt spid="6646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64621"/>
                                        </p:tgtEl>
                                        <p:attrNameLst>
                                          <p:attrName>style.visibility</p:attrName>
                                        </p:attrNameLst>
                                      </p:cBhvr>
                                      <p:to>
                                        <p:strVal val="visible"/>
                                      </p:to>
                                    </p:set>
                                    <p:animEffect transition="in" filter="wipe(left)">
                                      <p:cBhvr>
                                        <p:cTn id="41" dur="500"/>
                                        <p:tgtEl>
                                          <p:spTgt spid="66462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64579"/>
                                        </p:tgtEl>
                                        <p:attrNameLst>
                                          <p:attrName>style.visibility</p:attrName>
                                        </p:attrNameLst>
                                      </p:cBhvr>
                                      <p:to>
                                        <p:strVal val="visible"/>
                                      </p:to>
                                    </p:set>
                                    <p:animEffect transition="in" filter="wipe(left)">
                                      <p:cBhvr>
                                        <p:cTn id="46" dur="500"/>
                                        <p:tgtEl>
                                          <p:spTgt spid="66457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664604"/>
                                        </p:tgtEl>
                                        <p:attrNameLst>
                                          <p:attrName>style.visibility</p:attrName>
                                        </p:attrNameLst>
                                      </p:cBhvr>
                                      <p:to>
                                        <p:strVal val="visible"/>
                                      </p:to>
                                    </p:set>
                                    <p:animEffect transition="in" filter="wipe(right)">
                                      <p:cBhvr>
                                        <p:cTn id="51" dur="500"/>
                                        <p:tgtEl>
                                          <p:spTgt spid="66460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64625"/>
                                        </p:tgtEl>
                                        <p:attrNameLst>
                                          <p:attrName>style.visibility</p:attrName>
                                        </p:attrNameLst>
                                      </p:cBhvr>
                                      <p:to>
                                        <p:strVal val="visible"/>
                                      </p:to>
                                    </p:set>
                                    <p:animEffect transition="in" filter="wipe(left)">
                                      <p:cBhvr>
                                        <p:cTn id="56" dur="500"/>
                                        <p:tgtEl>
                                          <p:spTgt spid="66462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64622"/>
                                        </p:tgtEl>
                                        <p:attrNameLst>
                                          <p:attrName>style.visibility</p:attrName>
                                        </p:attrNameLst>
                                      </p:cBhvr>
                                      <p:to>
                                        <p:strVal val="visible"/>
                                      </p:to>
                                    </p:set>
                                    <p:animEffect transition="in" filter="wipe(left)">
                                      <p:cBhvr>
                                        <p:cTn id="61" dur="500"/>
                                        <p:tgtEl>
                                          <p:spTgt spid="66462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664616"/>
                                        </p:tgtEl>
                                        <p:attrNameLst>
                                          <p:attrName>style.visibility</p:attrName>
                                        </p:attrNameLst>
                                      </p:cBhvr>
                                      <p:to>
                                        <p:strVal val="visible"/>
                                      </p:to>
                                    </p:set>
                                    <p:animEffect transition="in" filter="wipe(down)">
                                      <p:cBhvr>
                                        <p:cTn id="66" dur="500"/>
                                        <p:tgtEl>
                                          <p:spTgt spid="6646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64624"/>
                                        </p:tgtEl>
                                        <p:attrNameLst>
                                          <p:attrName>style.visibility</p:attrName>
                                        </p:attrNameLst>
                                      </p:cBhvr>
                                      <p:to>
                                        <p:strVal val="visible"/>
                                      </p:to>
                                    </p:set>
                                    <p:animEffect transition="in" filter="wipe(left)">
                                      <p:cBhvr>
                                        <p:cTn id="71" dur="500"/>
                                        <p:tgtEl>
                                          <p:spTgt spid="66462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64617"/>
                                        </p:tgtEl>
                                        <p:attrNameLst>
                                          <p:attrName>style.visibility</p:attrName>
                                        </p:attrNameLst>
                                      </p:cBhvr>
                                      <p:to>
                                        <p:strVal val="visible"/>
                                      </p:to>
                                    </p:set>
                                    <p:animEffect transition="in" filter="wipe(left)">
                                      <p:cBhvr>
                                        <p:cTn id="76" dur="500"/>
                                        <p:tgtEl>
                                          <p:spTgt spid="66461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64630"/>
                                        </p:tgtEl>
                                        <p:attrNameLst>
                                          <p:attrName>style.visibility</p:attrName>
                                        </p:attrNameLst>
                                      </p:cBhvr>
                                      <p:to>
                                        <p:strVal val="visible"/>
                                      </p:to>
                                    </p:set>
                                    <p:animEffect transition="in" filter="wipe(left)">
                                      <p:cBhvr>
                                        <p:cTn id="81" dur="500"/>
                                        <p:tgtEl>
                                          <p:spTgt spid="66463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664629"/>
                                        </p:tgtEl>
                                        <p:attrNameLst>
                                          <p:attrName>style.visibility</p:attrName>
                                        </p:attrNameLst>
                                      </p:cBhvr>
                                      <p:to>
                                        <p:strVal val="visible"/>
                                      </p:to>
                                    </p:set>
                                    <p:animEffect transition="in" filter="wipe(left)">
                                      <p:cBhvr>
                                        <p:cTn id="86" dur="500"/>
                                        <p:tgtEl>
                                          <p:spTgt spid="66462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664623"/>
                                        </p:tgtEl>
                                        <p:attrNameLst>
                                          <p:attrName>style.visibility</p:attrName>
                                        </p:attrNameLst>
                                      </p:cBhvr>
                                      <p:to>
                                        <p:strVal val="visible"/>
                                      </p:to>
                                    </p:set>
                                    <p:animEffect transition="in" filter="wipe(left)">
                                      <p:cBhvr>
                                        <p:cTn id="91" dur="500"/>
                                        <p:tgtEl>
                                          <p:spTgt spid="66462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664632"/>
                                        </p:tgtEl>
                                        <p:attrNameLst>
                                          <p:attrName>style.visibility</p:attrName>
                                        </p:attrNameLst>
                                      </p:cBhvr>
                                      <p:to>
                                        <p:strVal val="visible"/>
                                      </p:to>
                                    </p:set>
                                    <p:animEffect transition="in" filter="wipe(left)">
                                      <p:cBhvr>
                                        <p:cTn id="96" dur="500"/>
                                        <p:tgtEl>
                                          <p:spTgt spid="66463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664631"/>
                                        </p:tgtEl>
                                        <p:attrNameLst>
                                          <p:attrName>style.visibility</p:attrName>
                                        </p:attrNameLst>
                                      </p:cBhvr>
                                      <p:to>
                                        <p:strVal val="visible"/>
                                      </p:to>
                                    </p:set>
                                    <p:animEffect transition="in" filter="wipe(left)">
                                      <p:cBhvr>
                                        <p:cTn id="101" dur="500"/>
                                        <p:tgtEl>
                                          <p:spTgt spid="66463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stCondLst>
                                    <p:cond delay="0"/>
                                  </p:stCondLst>
                                  <p:childTnLst>
                                    <p:set>
                                      <p:cBhvr>
                                        <p:cTn id="105" dur="1" fill="hold">
                                          <p:stCondLst>
                                            <p:cond delay="0"/>
                                          </p:stCondLst>
                                        </p:cTn>
                                        <p:tgtEl>
                                          <p:spTgt spid="664605"/>
                                        </p:tgtEl>
                                        <p:attrNameLst>
                                          <p:attrName>style.visibility</p:attrName>
                                        </p:attrNameLst>
                                      </p:cBhvr>
                                      <p:to>
                                        <p:strVal val="visible"/>
                                      </p:to>
                                    </p:set>
                                    <p:animEffect transition="in" filter="wipe(up)">
                                      <p:cBhvr>
                                        <p:cTn id="106" dur="500"/>
                                        <p:tgtEl>
                                          <p:spTgt spid="664605"/>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664633"/>
                                        </p:tgtEl>
                                        <p:attrNameLst>
                                          <p:attrName>style.visibility</p:attrName>
                                        </p:attrNameLst>
                                      </p:cBhvr>
                                      <p:to>
                                        <p:strVal val="visible"/>
                                      </p:to>
                                    </p:set>
                                    <p:animEffect transition="in" filter="wipe(left)">
                                      <p:cBhvr>
                                        <p:cTn id="111" dur="500"/>
                                        <p:tgtEl>
                                          <p:spTgt spid="664633"/>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664634"/>
                                        </p:tgtEl>
                                        <p:attrNameLst>
                                          <p:attrName>style.visibility</p:attrName>
                                        </p:attrNameLst>
                                      </p:cBhvr>
                                      <p:to>
                                        <p:strVal val="visible"/>
                                      </p:to>
                                    </p:set>
                                    <p:animEffect transition="in" filter="wipe(left)">
                                      <p:cBhvr>
                                        <p:cTn id="116" dur="500"/>
                                        <p:tgtEl>
                                          <p:spTgt spid="66463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664578"/>
                                        </p:tgtEl>
                                        <p:attrNameLst>
                                          <p:attrName>style.visibility</p:attrName>
                                        </p:attrNameLst>
                                      </p:cBhvr>
                                      <p:to>
                                        <p:strVal val="visible"/>
                                      </p:to>
                                    </p:set>
                                    <p:animEffect transition="in" filter="wipe(left)">
                                      <p:cBhvr>
                                        <p:cTn id="121" dur="500"/>
                                        <p:tgtEl>
                                          <p:spTgt spid="664578"/>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664626"/>
                                        </p:tgtEl>
                                        <p:attrNameLst>
                                          <p:attrName>style.visibility</p:attrName>
                                        </p:attrNameLst>
                                      </p:cBhvr>
                                      <p:to>
                                        <p:strVal val="visible"/>
                                      </p:to>
                                    </p:set>
                                    <p:animEffect transition="in" filter="wipe(left)">
                                      <p:cBhvr>
                                        <p:cTn id="126" dur="500"/>
                                        <p:tgtEl>
                                          <p:spTgt spid="664626"/>
                                        </p:tgtEl>
                                      </p:cBhvr>
                                    </p:animEffect>
                                  </p:childTnLst>
                                </p:cTn>
                              </p:par>
                            </p:childTnLst>
                          </p:cTn>
                        </p:par>
                        <p:par>
                          <p:cTn id="127" fill="hold">
                            <p:stCondLst>
                              <p:cond delay="500"/>
                            </p:stCondLst>
                            <p:childTnLst>
                              <p:par>
                                <p:cTn id="128" presetID="22" presetClass="entr" presetSubtype="1" fill="hold" nodeType="afterEffect">
                                  <p:stCondLst>
                                    <p:cond delay="0"/>
                                  </p:stCondLst>
                                  <p:childTnLst>
                                    <p:set>
                                      <p:cBhvr>
                                        <p:cTn id="129" dur="1" fill="hold">
                                          <p:stCondLst>
                                            <p:cond delay="0"/>
                                          </p:stCondLst>
                                        </p:cTn>
                                        <p:tgtEl>
                                          <p:spTgt spid="664628"/>
                                        </p:tgtEl>
                                        <p:attrNameLst>
                                          <p:attrName>style.visibility</p:attrName>
                                        </p:attrNameLst>
                                      </p:cBhvr>
                                      <p:to>
                                        <p:strVal val="visible"/>
                                      </p:to>
                                    </p:set>
                                    <p:animEffect transition="in" filter="wipe(up)">
                                      <p:cBhvr>
                                        <p:cTn id="130" dur="500"/>
                                        <p:tgtEl>
                                          <p:spTgt spid="66462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1" fill="hold" nodeType="clickEffect">
                                  <p:stCondLst>
                                    <p:cond delay="0"/>
                                  </p:stCondLst>
                                  <p:childTnLst>
                                    <p:set>
                                      <p:cBhvr>
                                        <p:cTn id="134" dur="1" fill="hold">
                                          <p:stCondLst>
                                            <p:cond delay="0"/>
                                          </p:stCondLst>
                                        </p:cTn>
                                        <p:tgtEl>
                                          <p:spTgt spid="664627"/>
                                        </p:tgtEl>
                                        <p:attrNameLst>
                                          <p:attrName>style.visibility</p:attrName>
                                        </p:attrNameLst>
                                      </p:cBhvr>
                                      <p:to>
                                        <p:strVal val="visible"/>
                                      </p:to>
                                    </p:set>
                                    <p:animEffect transition="in" filter="wipe(up)">
                                      <p:cBhvr>
                                        <p:cTn id="135" dur="500"/>
                                        <p:tgtEl>
                                          <p:spTgt spid="664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4578" grpId="0"/>
      <p:bldP spid="664579" grpId="0"/>
      <p:bldP spid="664580" grpId="0" animBg="1"/>
      <p:bldP spid="664615" grpId="0"/>
      <p:bldP spid="664618" grpId="0" animBg="1"/>
      <p:bldP spid="664619" grpId="0"/>
      <p:bldP spid="664620" grpId="0" animBg="1"/>
      <p:bldP spid="664621" grpId="0"/>
      <p:bldP spid="664622" grpId="0"/>
      <p:bldP spid="664623" grpId="0"/>
      <p:bldP spid="664624" grpId="0"/>
      <p:bldP spid="664625" grpId="0"/>
      <p:bldP spid="664629" grpId="0"/>
      <p:bldP spid="664631" grpId="0"/>
      <p:bldP spid="66463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矩形 665601"/>
          <p:cNvSpPr/>
          <p:nvPr/>
        </p:nvSpPr>
        <p:spPr>
          <a:xfrm>
            <a:off x="179388" y="260350"/>
            <a:ext cx="4321175" cy="519113"/>
          </a:xfrm>
          <a:prstGeom prst="rect">
            <a:avLst/>
          </a:prstGeom>
          <a:noFill/>
          <a:ln w="9525">
            <a:noFill/>
          </a:ln>
        </p:spPr>
        <p:txBody>
          <a:bodyPr>
            <a:spAutoFit/>
          </a:bodyPr>
          <a:lstStyle/>
          <a:p>
            <a:pPr eaLnBrk="0" hangingPunct="0"/>
            <a:r>
              <a:rPr lang="zh-CN" altLang="en-US" sz="2800" dirty="0">
                <a:solidFill>
                  <a:srgbClr val="3333FF"/>
                </a:solidFill>
                <a:latin typeface="黑体" panose="02010609060101010101" pitchFamily="2" charset="-122"/>
                <a:ea typeface="黑体" panose="02010609060101010101" pitchFamily="2" charset="-122"/>
              </a:rPr>
              <a:t>（</a:t>
            </a:r>
            <a:r>
              <a:rPr lang="en-US" altLang="zh-CN" sz="2800" dirty="0">
                <a:solidFill>
                  <a:srgbClr val="3333FF"/>
                </a:solidFill>
                <a:latin typeface="黑体" panose="02010609060101010101" pitchFamily="2" charset="-122"/>
                <a:ea typeface="黑体" panose="02010609060101010101" pitchFamily="2" charset="-122"/>
              </a:rPr>
              <a:t>2</a:t>
            </a:r>
            <a:r>
              <a:rPr lang="zh-CN" altLang="en-US" sz="2800" dirty="0">
                <a:solidFill>
                  <a:srgbClr val="3333FF"/>
                </a:solidFill>
                <a:latin typeface="黑体" panose="02010609060101010101" pitchFamily="2" charset="-122"/>
                <a:ea typeface="黑体" panose="02010609060101010101" pitchFamily="2" charset="-122"/>
              </a:rPr>
              <a:t>）平面与平面相交</a:t>
            </a:r>
          </a:p>
        </p:txBody>
      </p:sp>
      <p:sp>
        <p:nvSpPr>
          <p:cNvPr id="665603" name="矩形 665602"/>
          <p:cNvSpPr/>
          <p:nvPr/>
        </p:nvSpPr>
        <p:spPr>
          <a:xfrm>
            <a:off x="755333" y="764223"/>
            <a:ext cx="7231062" cy="457200"/>
          </a:xfrm>
          <a:prstGeom prst="rect">
            <a:avLst/>
          </a:prstGeom>
          <a:noFill/>
          <a:ln w="9525">
            <a:noFill/>
          </a:ln>
        </p:spPr>
        <p:txBody>
          <a:bodyPr wrap="none" anchor="t" anchorCtr="0">
            <a:spAutoFit/>
          </a:bodyPr>
          <a:lstStyle/>
          <a:p>
            <a:r>
              <a:rPr lang="zh-CN" altLang="en-US" sz="2400" dirty="0">
                <a:solidFill>
                  <a:srgbClr val="C00000"/>
                </a:solidFill>
                <a:latin typeface="Times New Roman" panose="02020603050405020304" pitchFamily="18" charset="0"/>
              </a:rPr>
              <a:t>仅讨论两平面中至少有一个垂直于投影面的特殊情况</a:t>
            </a:r>
          </a:p>
        </p:txBody>
      </p:sp>
      <p:sp>
        <p:nvSpPr>
          <p:cNvPr id="665604" name="矩形 665603"/>
          <p:cNvSpPr/>
          <p:nvPr/>
        </p:nvSpPr>
        <p:spPr>
          <a:xfrm>
            <a:off x="477838" y="1268413"/>
            <a:ext cx="7981950" cy="1463675"/>
          </a:xfrm>
          <a:prstGeom prst="rect">
            <a:avLst/>
          </a:prstGeom>
          <a:noFill/>
          <a:ln w="9525">
            <a:noFill/>
          </a:ln>
        </p:spPr>
        <p:txBody>
          <a:bodyPr>
            <a:spAutoFit/>
          </a:bodyPr>
          <a:lstStyle/>
          <a:p>
            <a:pPr eaLnBrk="0" hangingPunct="0">
              <a:lnSpc>
                <a:spcPct val="125000"/>
              </a:lnSpc>
            </a:pPr>
            <a:r>
              <a:rPr lang="en-US" altLang="zh-CN" sz="2400" dirty="0">
                <a:latin typeface="Times New Roman" panose="02020603050405020304" pitchFamily="18" charset="0"/>
              </a:rPr>
              <a:t> </a:t>
            </a:r>
            <a:r>
              <a:rPr lang="zh-CN" altLang="en-US" sz="2400" dirty="0">
                <a:latin typeface="Times New Roman" panose="02020603050405020304" pitchFamily="18" charset="0"/>
              </a:rPr>
              <a:t>平面与平面相交产生的</a:t>
            </a:r>
            <a:r>
              <a:rPr lang="zh-CN" altLang="en-US" sz="2400" dirty="0">
                <a:solidFill>
                  <a:srgbClr val="D60093"/>
                </a:solidFill>
                <a:latin typeface="Times New Roman" panose="02020603050405020304" pitchFamily="18" charset="0"/>
              </a:rPr>
              <a:t>交线</a:t>
            </a:r>
            <a:r>
              <a:rPr lang="zh-CN" altLang="en-US" sz="2400" dirty="0">
                <a:latin typeface="Times New Roman" panose="02020603050405020304" pitchFamily="18" charset="0"/>
              </a:rPr>
              <a:t>为直线，交线是平面与平面的</a:t>
            </a:r>
            <a:r>
              <a:rPr lang="zh-CN" altLang="en-US" sz="2400" dirty="0">
                <a:solidFill>
                  <a:srgbClr val="D60093"/>
                </a:solidFill>
                <a:latin typeface="Times New Roman" panose="02020603050405020304" pitchFamily="18" charset="0"/>
              </a:rPr>
              <a:t>共有线</a:t>
            </a:r>
            <a:r>
              <a:rPr lang="zh-CN" altLang="en-US" sz="2400" dirty="0">
                <a:latin typeface="Times New Roman" panose="02020603050405020304" pitchFamily="18" charset="0"/>
              </a:rPr>
              <a:t>。在作图时要作出交线的投影，并根据遮挡情况，判断平面在投影中的</a:t>
            </a:r>
            <a:r>
              <a:rPr lang="zh-CN" altLang="en-US" sz="2400" dirty="0">
                <a:solidFill>
                  <a:srgbClr val="D60093"/>
                </a:solidFill>
                <a:latin typeface="Times New Roman" panose="02020603050405020304" pitchFamily="18" charset="0"/>
              </a:rPr>
              <a:t>可见性</a:t>
            </a:r>
            <a:r>
              <a:rPr lang="zh-CN" altLang="en-US" sz="2400" dirty="0">
                <a:latin typeface="Times New Roman" panose="02020603050405020304" pitchFamily="18" charset="0"/>
              </a:rPr>
              <a:t>。   </a:t>
            </a:r>
          </a:p>
        </p:txBody>
      </p:sp>
      <p:grpSp>
        <p:nvGrpSpPr>
          <p:cNvPr id="665608" name="组合 665607"/>
          <p:cNvGrpSpPr/>
          <p:nvPr/>
        </p:nvGrpSpPr>
        <p:grpSpPr>
          <a:xfrm>
            <a:off x="2843213" y="2565400"/>
            <a:ext cx="4648200" cy="3871913"/>
            <a:chOff x="2112" y="1737"/>
            <a:chExt cx="2928" cy="2439"/>
          </a:xfrm>
        </p:grpSpPr>
        <p:grpSp>
          <p:nvGrpSpPr>
            <p:cNvPr id="665609" name="组合 665608"/>
            <p:cNvGrpSpPr/>
            <p:nvPr/>
          </p:nvGrpSpPr>
          <p:grpSpPr>
            <a:xfrm>
              <a:off x="2112" y="1737"/>
              <a:ext cx="2928" cy="2439"/>
              <a:chOff x="2112" y="1737"/>
              <a:chExt cx="2928" cy="2439"/>
            </a:xfrm>
          </p:grpSpPr>
          <p:grpSp>
            <p:nvGrpSpPr>
              <p:cNvPr id="665610" name="组合 665609"/>
              <p:cNvGrpSpPr/>
              <p:nvPr/>
            </p:nvGrpSpPr>
            <p:grpSpPr>
              <a:xfrm>
                <a:off x="3212" y="3078"/>
                <a:ext cx="396" cy="157"/>
                <a:chOff x="3212" y="3078"/>
                <a:chExt cx="396" cy="157"/>
              </a:xfrm>
            </p:grpSpPr>
            <p:sp>
              <p:nvSpPr>
                <p:cNvPr id="665611" name="直接连接符 665610"/>
                <p:cNvSpPr>
                  <a:spLocks noChangeAspect="1"/>
                </p:cNvSpPr>
                <p:nvPr/>
              </p:nvSpPr>
              <p:spPr>
                <a:xfrm flipH="1" flipV="1">
                  <a:off x="3566" y="3213"/>
                  <a:ext cx="42" cy="22"/>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5612" name="直接连接符 665611"/>
                <p:cNvSpPr>
                  <a:spLocks noChangeAspect="1"/>
                </p:cNvSpPr>
                <p:nvPr/>
              </p:nvSpPr>
              <p:spPr>
                <a:xfrm flipH="1" flipV="1">
                  <a:off x="3471" y="3165"/>
                  <a:ext cx="64" cy="33"/>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5613" name="直接连接符 665612"/>
                <p:cNvSpPr>
                  <a:spLocks noChangeAspect="1"/>
                </p:cNvSpPr>
                <p:nvPr/>
              </p:nvSpPr>
              <p:spPr>
                <a:xfrm flipH="1" flipV="1">
                  <a:off x="3376" y="3115"/>
                  <a:ext cx="62" cy="33"/>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5614" name="直接连接符 665613"/>
                <p:cNvSpPr>
                  <a:spLocks noChangeAspect="1"/>
                </p:cNvSpPr>
                <p:nvPr/>
              </p:nvSpPr>
              <p:spPr>
                <a:xfrm flipH="1" flipV="1">
                  <a:off x="3302" y="3078"/>
                  <a:ext cx="43" cy="22"/>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5615" name="直接连接符 665614"/>
                <p:cNvSpPr>
                  <a:spLocks noChangeAspect="1"/>
                </p:cNvSpPr>
                <p:nvPr/>
              </p:nvSpPr>
              <p:spPr>
                <a:xfrm flipV="1">
                  <a:off x="3212" y="3078"/>
                  <a:ext cx="90" cy="77"/>
                </a:xfrm>
                <a:prstGeom prst="line">
                  <a:avLst/>
                </a:prstGeom>
                <a:ln w="19050" cap="flat" cmpd="sng">
                  <a:solidFill>
                    <a:srgbClr val="9966FF"/>
                  </a:solidFill>
                  <a:prstDash val="dash"/>
                  <a:headEnd type="none" w="med" len="med"/>
                  <a:tailEnd type="none" w="med" len="med"/>
                </a:ln>
              </p:spPr>
              <p:txBody>
                <a:bodyPr/>
                <a:lstStyle/>
                <a:p>
                  <a:endParaRPr lang="zh-CN" altLang="en-US"/>
                </a:p>
              </p:txBody>
            </p:sp>
          </p:grpSp>
          <p:sp>
            <p:nvSpPr>
              <p:cNvPr id="665616" name="直接连接符 665615"/>
              <p:cNvSpPr>
                <a:spLocks noChangeAspect="1"/>
              </p:cNvSpPr>
              <p:nvPr/>
            </p:nvSpPr>
            <p:spPr>
              <a:xfrm>
                <a:off x="3817" y="1957"/>
                <a:ext cx="2" cy="84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5617" name="直接连接符 665616"/>
              <p:cNvSpPr>
                <a:spLocks noChangeAspect="1"/>
              </p:cNvSpPr>
              <p:nvPr/>
            </p:nvSpPr>
            <p:spPr>
              <a:xfrm>
                <a:off x="3361" y="3478"/>
                <a:ext cx="863" cy="76"/>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18" name="直接连接符 665617"/>
              <p:cNvSpPr>
                <a:spLocks noChangeAspect="1"/>
              </p:cNvSpPr>
              <p:nvPr/>
            </p:nvSpPr>
            <p:spPr>
              <a:xfrm>
                <a:off x="3361" y="3042"/>
                <a:ext cx="863" cy="285"/>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19" name="直接连接符 665618"/>
              <p:cNvSpPr>
                <a:spLocks noChangeAspect="1"/>
              </p:cNvSpPr>
              <p:nvPr/>
            </p:nvSpPr>
            <p:spPr>
              <a:xfrm flipV="1">
                <a:off x="3212" y="1957"/>
                <a:ext cx="605" cy="58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5620" name="直接连接符 665619"/>
              <p:cNvSpPr>
                <a:spLocks noChangeAspect="1"/>
              </p:cNvSpPr>
              <p:nvPr/>
            </p:nvSpPr>
            <p:spPr>
              <a:xfrm flipH="1" flipV="1">
                <a:off x="3608" y="2524"/>
                <a:ext cx="616" cy="80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1" name="直接连接符 665620"/>
              <p:cNvSpPr>
                <a:spLocks noChangeAspect="1"/>
              </p:cNvSpPr>
              <p:nvPr/>
            </p:nvSpPr>
            <p:spPr>
              <a:xfrm>
                <a:off x="3608" y="3235"/>
                <a:ext cx="616" cy="31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2" name="直接连接符 665621"/>
              <p:cNvSpPr>
                <a:spLocks noChangeAspect="1"/>
              </p:cNvSpPr>
              <p:nvPr/>
            </p:nvSpPr>
            <p:spPr>
              <a:xfrm flipH="1">
                <a:off x="3104" y="3791"/>
                <a:ext cx="1936"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5623" name="直接连接符 665622"/>
              <p:cNvSpPr>
                <a:spLocks noChangeAspect="1"/>
              </p:cNvSpPr>
              <p:nvPr/>
            </p:nvSpPr>
            <p:spPr>
              <a:xfrm>
                <a:off x="2887" y="2885"/>
                <a:ext cx="325" cy="10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4" name="直接连接符 665623"/>
              <p:cNvSpPr>
                <a:spLocks noChangeAspect="1"/>
              </p:cNvSpPr>
              <p:nvPr/>
            </p:nvSpPr>
            <p:spPr>
              <a:xfrm flipV="1">
                <a:off x="2887" y="2126"/>
                <a:ext cx="415" cy="75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5" name="直接连接符 665624"/>
              <p:cNvSpPr>
                <a:spLocks noChangeAspect="1"/>
              </p:cNvSpPr>
              <p:nvPr/>
            </p:nvSpPr>
            <p:spPr>
              <a:xfrm>
                <a:off x="2887" y="3437"/>
                <a:ext cx="325" cy="28"/>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6" name="直接连接符 665625"/>
              <p:cNvSpPr>
                <a:spLocks noChangeAspect="1"/>
              </p:cNvSpPr>
              <p:nvPr/>
            </p:nvSpPr>
            <p:spPr>
              <a:xfrm flipH="1">
                <a:off x="2887" y="3155"/>
                <a:ext cx="325" cy="282"/>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27" name="直接连接符 665626"/>
              <p:cNvSpPr>
                <a:spLocks noChangeAspect="1"/>
              </p:cNvSpPr>
              <p:nvPr/>
            </p:nvSpPr>
            <p:spPr>
              <a:xfrm>
                <a:off x="2207" y="2985"/>
                <a:ext cx="897" cy="806"/>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5628" name="直接连接符 665627"/>
              <p:cNvSpPr>
                <a:spLocks noChangeAspect="1"/>
              </p:cNvSpPr>
              <p:nvPr/>
            </p:nvSpPr>
            <p:spPr>
              <a:xfrm>
                <a:off x="2207" y="2985"/>
                <a:ext cx="680"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5629" name="直接连接符 665628"/>
              <p:cNvSpPr>
                <a:spLocks noChangeAspect="1"/>
              </p:cNvSpPr>
              <p:nvPr/>
            </p:nvSpPr>
            <p:spPr>
              <a:xfrm flipV="1">
                <a:off x="2887" y="2885"/>
                <a:ext cx="1" cy="5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5630" name="直接连接符 665629"/>
              <p:cNvSpPr>
                <a:spLocks noChangeAspect="1"/>
              </p:cNvSpPr>
              <p:nvPr/>
            </p:nvSpPr>
            <p:spPr>
              <a:xfrm flipV="1">
                <a:off x="3608" y="2524"/>
                <a:ext cx="1" cy="7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5631" name="直接连接符 665630"/>
              <p:cNvSpPr>
                <a:spLocks noChangeAspect="1"/>
              </p:cNvSpPr>
              <p:nvPr/>
            </p:nvSpPr>
            <p:spPr>
              <a:xfrm flipV="1">
                <a:off x="3361" y="3042"/>
                <a:ext cx="1" cy="4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5632" name="直接连接符 665631"/>
              <p:cNvSpPr>
                <a:spLocks noChangeAspect="1"/>
              </p:cNvSpPr>
              <p:nvPr/>
            </p:nvSpPr>
            <p:spPr>
              <a:xfrm flipV="1">
                <a:off x="3212" y="2545"/>
                <a:ext cx="1" cy="1081"/>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65633" name="组合 665632"/>
              <p:cNvGrpSpPr/>
              <p:nvPr/>
            </p:nvGrpSpPr>
            <p:grpSpPr>
              <a:xfrm>
                <a:off x="3230" y="3468"/>
                <a:ext cx="119" cy="5"/>
                <a:chOff x="3230" y="3468"/>
                <a:chExt cx="119" cy="5"/>
              </a:xfrm>
            </p:grpSpPr>
            <p:sp>
              <p:nvSpPr>
                <p:cNvPr id="665634" name="直接连接符 665633"/>
                <p:cNvSpPr>
                  <a:spLocks noChangeAspect="1"/>
                </p:cNvSpPr>
                <p:nvPr/>
              </p:nvSpPr>
              <p:spPr>
                <a:xfrm>
                  <a:off x="3230" y="3468"/>
                  <a:ext cx="57" cy="4"/>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5635" name="直接连接符 665634"/>
                <p:cNvSpPr>
                  <a:spLocks noChangeAspect="1"/>
                </p:cNvSpPr>
                <p:nvPr/>
              </p:nvSpPr>
              <p:spPr>
                <a:xfrm>
                  <a:off x="3304" y="3470"/>
                  <a:ext cx="45" cy="3"/>
                </a:xfrm>
                <a:prstGeom prst="line">
                  <a:avLst/>
                </a:prstGeom>
                <a:ln w="19050" cap="flat" cmpd="sng">
                  <a:solidFill>
                    <a:srgbClr val="9966FF"/>
                  </a:solidFill>
                  <a:prstDash val="solid"/>
                  <a:headEnd type="none" w="med" len="med"/>
                  <a:tailEnd type="none" w="med" len="med"/>
                </a:ln>
              </p:spPr>
              <p:txBody>
                <a:bodyPr/>
                <a:lstStyle/>
                <a:p>
                  <a:endParaRPr lang="zh-CN" altLang="en-US"/>
                </a:p>
              </p:txBody>
            </p:sp>
          </p:grpSp>
          <p:sp>
            <p:nvSpPr>
              <p:cNvPr id="665636" name="直接连接符 665635"/>
              <p:cNvSpPr>
                <a:spLocks noChangeAspect="1"/>
              </p:cNvSpPr>
              <p:nvPr/>
            </p:nvSpPr>
            <p:spPr>
              <a:xfrm flipH="1">
                <a:off x="3212" y="3151"/>
                <a:ext cx="481" cy="4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5637" name="直接连接符 665636"/>
              <p:cNvSpPr>
                <a:spLocks noChangeAspect="1"/>
              </p:cNvSpPr>
              <p:nvPr/>
            </p:nvSpPr>
            <p:spPr>
              <a:xfrm>
                <a:off x="3214" y="2995"/>
                <a:ext cx="149" cy="50"/>
              </a:xfrm>
              <a:prstGeom prst="line">
                <a:avLst/>
              </a:prstGeom>
              <a:ln w="19050" cap="flat" cmpd="sng">
                <a:solidFill>
                  <a:srgbClr val="9900FF"/>
                </a:solidFill>
                <a:prstDash val="dash"/>
                <a:headEnd type="none" w="med" len="med"/>
                <a:tailEnd type="none" w="med" len="med"/>
              </a:ln>
            </p:spPr>
            <p:txBody>
              <a:bodyPr/>
              <a:lstStyle/>
              <a:p>
                <a:endParaRPr lang="zh-CN" altLang="en-US"/>
              </a:p>
            </p:txBody>
          </p:sp>
          <p:sp>
            <p:nvSpPr>
              <p:cNvPr id="665638" name="直接连接符 665637"/>
              <p:cNvSpPr>
                <a:spLocks noChangeAspect="1"/>
              </p:cNvSpPr>
              <p:nvPr/>
            </p:nvSpPr>
            <p:spPr>
              <a:xfrm flipH="1" flipV="1">
                <a:off x="3302" y="2126"/>
                <a:ext cx="146" cy="190"/>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5639" name="直接连接符 665638"/>
              <p:cNvSpPr>
                <a:spLocks noChangeAspect="1"/>
              </p:cNvSpPr>
              <p:nvPr/>
            </p:nvSpPr>
            <p:spPr>
              <a:xfrm flipV="1">
                <a:off x="3302" y="2126"/>
                <a:ext cx="1" cy="3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5640" name="直接连接符 665639"/>
              <p:cNvSpPr>
                <a:spLocks noChangeAspect="1"/>
              </p:cNvSpPr>
              <p:nvPr/>
            </p:nvSpPr>
            <p:spPr>
              <a:xfrm>
                <a:off x="3469" y="2337"/>
                <a:ext cx="57" cy="74"/>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5641" name="直接连接符 665640"/>
              <p:cNvSpPr>
                <a:spLocks noChangeAspect="1"/>
              </p:cNvSpPr>
              <p:nvPr/>
            </p:nvSpPr>
            <p:spPr>
              <a:xfrm>
                <a:off x="3540" y="2434"/>
                <a:ext cx="52" cy="68"/>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5642" name="直接连接符 665641"/>
              <p:cNvSpPr>
                <a:spLocks noChangeAspect="1"/>
              </p:cNvSpPr>
              <p:nvPr/>
            </p:nvSpPr>
            <p:spPr>
              <a:xfrm flipV="1">
                <a:off x="3361" y="2524"/>
                <a:ext cx="247" cy="518"/>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65643" name="直接连接符 665642"/>
              <p:cNvSpPr>
                <a:spLocks noChangeAspect="1"/>
              </p:cNvSpPr>
              <p:nvPr/>
            </p:nvSpPr>
            <p:spPr>
              <a:xfrm flipH="1" flipV="1">
                <a:off x="4143" y="2985"/>
                <a:ext cx="897" cy="806"/>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5644" name="直接连接符 665643"/>
              <p:cNvSpPr>
                <a:spLocks noChangeAspect="1"/>
              </p:cNvSpPr>
              <p:nvPr/>
            </p:nvSpPr>
            <p:spPr>
              <a:xfrm>
                <a:off x="4224" y="3327"/>
                <a:ext cx="1" cy="2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5645" name="直接连接符 665644"/>
              <p:cNvSpPr>
                <a:spLocks noChangeAspect="1"/>
              </p:cNvSpPr>
              <p:nvPr/>
            </p:nvSpPr>
            <p:spPr>
              <a:xfrm>
                <a:off x="3961" y="2985"/>
                <a:ext cx="182"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grpSp>
            <p:nvGrpSpPr>
              <p:cNvPr id="665646" name="组合 665645"/>
              <p:cNvGrpSpPr/>
              <p:nvPr/>
            </p:nvGrpSpPr>
            <p:grpSpPr>
              <a:xfrm>
                <a:off x="3708" y="2843"/>
                <a:ext cx="111" cy="290"/>
                <a:chOff x="3708" y="2843"/>
                <a:chExt cx="111" cy="290"/>
              </a:xfrm>
            </p:grpSpPr>
            <p:sp>
              <p:nvSpPr>
                <p:cNvPr id="665647" name="直接连接符 665646"/>
                <p:cNvSpPr>
                  <a:spLocks noChangeAspect="1"/>
                </p:cNvSpPr>
                <p:nvPr/>
              </p:nvSpPr>
              <p:spPr>
                <a:xfrm>
                  <a:off x="3818" y="2843"/>
                  <a:ext cx="1" cy="84"/>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5648" name="直接连接符 665647"/>
                <p:cNvSpPr>
                  <a:spLocks noChangeAspect="1"/>
                </p:cNvSpPr>
                <p:nvPr/>
              </p:nvSpPr>
              <p:spPr>
                <a:xfrm flipV="1">
                  <a:off x="3708" y="3087"/>
                  <a:ext cx="47" cy="46"/>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5649" name="直接连接符 665648"/>
                <p:cNvSpPr>
                  <a:spLocks noChangeAspect="1"/>
                </p:cNvSpPr>
                <p:nvPr/>
              </p:nvSpPr>
              <p:spPr>
                <a:xfrm flipV="1">
                  <a:off x="3771" y="3026"/>
                  <a:ext cx="47" cy="47"/>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5650" name="直接连接符 665649"/>
                <p:cNvSpPr>
                  <a:spLocks noChangeAspect="1"/>
                </p:cNvSpPr>
                <p:nvPr/>
              </p:nvSpPr>
              <p:spPr>
                <a:xfrm>
                  <a:off x="3818" y="2943"/>
                  <a:ext cx="1" cy="83"/>
                </a:xfrm>
                <a:prstGeom prst="line">
                  <a:avLst/>
                </a:prstGeom>
                <a:ln w="19050" cap="flat" cmpd="sng">
                  <a:solidFill>
                    <a:srgbClr val="FF0066"/>
                  </a:solidFill>
                  <a:prstDash val="solid"/>
                  <a:headEnd type="none" w="med" len="med"/>
                  <a:tailEnd type="none" w="med" len="med"/>
                </a:ln>
              </p:spPr>
              <p:txBody>
                <a:bodyPr/>
                <a:lstStyle/>
                <a:p>
                  <a:endParaRPr lang="zh-CN" altLang="en-US"/>
                </a:p>
              </p:txBody>
            </p:sp>
          </p:grpSp>
          <p:sp>
            <p:nvSpPr>
              <p:cNvPr id="665651" name="文本框 665650"/>
              <p:cNvSpPr txBox="1"/>
              <p:nvPr/>
            </p:nvSpPr>
            <p:spPr>
              <a:xfrm>
                <a:off x="3182" y="1893"/>
                <a:ext cx="223"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B</a:t>
                </a:r>
              </a:p>
            </p:txBody>
          </p:sp>
          <p:sp>
            <p:nvSpPr>
              <p:cNvPr id="665652" name="文本框 665651"/>
              <p:cNvSpPr txBox="1"/>
              <p:nvPr/>
            </p:nvSpPr>
            <p:spPr>
              <a:xfrm>
                <a:off x="3744" y="1737"/>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sp>
            <p:nvSpPr>
              <p:cNvPr id="665653" name="文本框 665652"/>
              <p:cNvSpPr txBox="1"/>
              <p:nvPr/>
            </p:nvSpPr>
            <p:spPr>
              <a:xfrm>
                <a:off x="2672" y="2697"/>
                <a:ext cx="232"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A</a:t>
                </a:r>
              </a:p>
            </p:txBody>
          </p:sp>
          <p:sp>
            <p:nvSpPr>
              <p:cNvPr id="665654" name="文本框 665653"/>
              <p:cNvSpPr txBox="1"/>
              <p:nvPr/>
            </p:nvSpPr>
            <p:spPr>
              <a:xfrm>
                <a:off x="4202" y="3177"/>
                <a:ext cx="232"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C</a:t>
                </a:r>
              </a:p>
            </p:txBody>
          </p:sp>
          <p:sp>
            <p:nvSpPr>
              <p:cNvPr id="665655" name="文本框 665654"/>
              <p:cNvSpPr txBox="1"/>
              <p:nvPr/>
            </p:nvSpPr>
            <p:spPr>
              <a:xfrm>
                <a:off x="4190" y="3465"/>
                <a:ext cx="187"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c</a:t>
                </a:r>
              </a:p>
            </p:txBody>
          </p:sp>
          <p:sp>
            <p:nvSpPr>
              <p:cNvPr id="665656" name="文本框 665655"/>
              <p:cNvSpPr txBox="1"/>
              <p:nvPr/>
            </p:nvSpPr>
            <p:spPr>
              <a:xfrm>
                <a:off x="3008" y="2487"/>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65657" name="文本框 665656"/>
              <p:cNvSpPr txBox="1"/>
              <p:nvPr/>
            </p:nvSpPr>
            <p:spPr>
              <a:xfrm>
                <a:off x="2696" y="3273"/>
                <a:ext cx="196"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a</a:t>
                </a:r>
              </a:p>
            </p:txBody>
          </p:sp>
          <p:sp>
            <p:nvSpPr>
              <p:cNvPr id="665658" name="文本框 665657"/>
              <p:cNvSpPr txBox="1"/>
              <p:nvPr/>
            </p:nvSpPr>
            <p:spPr>
              <a:xfrm>
                <a:off x="3206" y="3081"/>
                <a:ext cx="205" cy="25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b</a:t>
                </a:r>
              </a:p>
            </p:txBody>
          </p:sp>
          <p:sp>
            <p:nvSpPr>
              <p:cNvPr id="665659" name="文本框 665658"/>
              <p:cNvSpPr txBox="1"/>
              <p:nvPr/>
            </p:nvSpPr>
            <p:spPr>
              <a:xfrm>
                <a:off x="3530" y="3213"/>
                <a:ext cx="205" cy="250"/>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n</a:t>
                </a:r>
              </a:p>
            </p:txBody>
          </p:sp>
          <p:sp>
            <p:nvSpPr>
              <p:cNvPr id="665660" name="文本框 665659"/>
              <p:cNvSpPr txBox="1"/>
              <p:nvPr/>
            </p:nvSpPr>
            <p:spPr>
              <a:xfrm>
                <a:off x="3626" y="2889"/>
                <a:ext cx="214"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5661" name="文本框 665660"/>
              <p:cNvSpPr txBox="1"/>
              <p:nvPr/>
            </p:nvSpPr>
            <p:spPr>
              <a:xfrm>
                <a:off x="3014" y="3417"/>
                <a:ext cx="223"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5662" name="矩形 665661"/>
              <p:cNvSpPr/>
              <p:nvPr/>
            </p:nvSpPr>
            <p:spPr>
              <a:xfrm>
                <a:off x="2112" y="3984"/>
                <a:ext cx="1811" cy="192"/>
              </a:xfrm>
              <a:prstGeom prst="rect">
                <a:avLst/>
              </a:prstGeom>
              <a:gradFill rotWithShape="0">
                <a:gsLst>
                  <a:gs pos="0">
                    <a:srgbClr val="CCCCFF"/>
                  </a:gs>
                  <a:gs pos="100000">
                    <a:schemeClr val="bg1"/>
                  </a:gs>
                </a:gsLst>
                <a:path path="rect">
                  <a:fillToRect t="100000" r="100000"/>
                </a:path>
                <a:tileRect/>
              </a:gradFill>
              <a:ln w="9525">
                <a:noFill/>
              </a:ln>
            </p:spPr>
            <p:txBody>
              <a:bodyPr wrap="none" lIns="0" tIns="0" rIns="0" bIns="0">
                <a:spAutoFit/>
              </a:bodyPr>
              <a:lstStyle/>
              <a:p>
                <a:r>
                  <a:rPr lang="en-US" altLang="zh-CN" b="0" dirty="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平面与投影面垂直面相交</a:t>
                </a:r>
                <a:endParaRPr lang="zh-CN" altLang="en-US" sz="2400" dirty="0">
                  <a:latin typeface="Times New Roman" panose="02020603050405020304" pitchFamily="18" charset="0"/>
                </a:endParaRPr>
              </a:p>
            </p:txBody>
          </p:sp>
          <p:sp>
            <p:nvSpPr>
              <p:cNvPr id="665663" name="文本框 665662"/>
              <p:cNvSpPr txBox="1"/>
              <p:nvPr/>
            </p:nvSpPr>
            <p:spPr>
              <a:xfrm rot="-3037378">
                <a:off x="4679" y="3581"/>
                <a:ext cx="240" cy="250"/>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H</a:t>
                </a:r>
              </a:p>
            </p:txBody>
          </p:sp>
          <p:sp>
            <p:nvSpPr>
              <p:cNvPr id="665664" name="文本框 665663"/>
              <p:cNvSpPr txBox="1"/>
              <p:nvPr/>
            </p:nvSpPr>
            <p:spPr>
              <a:xfrm>
                <a:off x="3024" y="3576"/>
                <a:ext cx="276"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de</a:t>
                </a:r>
              </a:p>
            </p:txBody>
          </p:sp>
          <p:sp>
            <p:nvSpPr>
              <p:cNvPr id="665665" name="文本框 665664"/>
              <p:cNvSpPr txBox="1"/>
              <p:nvPr/>
            </p:nvSpPr>
            <p:spPr>
              <a:xfrm>
                <a:off x="3742" y="2969"/>
                <a:ext cx="249" cy="250"/>
              </a:xfrm>
              <a:prstGeom prst="rect">
                <a:avLst/>
              </a:prstGeom>
              <a:noFill/>
              <a:ln w="9525">
                <a:noFill/>
              </a:ln>
            </p:spPr>
            <p:txBody>
              <a:bodyPr wrap="none" anchor="t" anchorCtr="0">
                <a:spAutoFit/>
              </a:bodyPr>
              <a:lstStyle/>
              <a:p>
                <a:r>
                  <a:rPr lang="en-US" altLang="zh-CN" dirty="0" err="1">
                    <a:solidFill>
                      <a:schemeClr val="hlink"/>
                    </a:solidFill>
                    <a:latin typeface="Times New Roman" panose="02020603050405020304" pitchFamily="18" charset="0"/>
                  </a:rPr>
                  <a:t>gf</a:t>
                </a:r>
                <a:endParaRPr lang="en-US" altLang="zh-CN">
                  <a:solidFill>
                    <a:schemeClr val="hlink"/>
                  </a:solidFill>
                  <a:latin typeface="Times New Roman" panose="02020603050405020304" pitchFamily="18" charset="0"/>
                </a:endParaRPr>
              </a:p>
            </p:txBody>
          </p:sp>
          <p:sp>
            <p:nvSpPr>
              <p:cNvPr id="665666" name="文本框 665665"/>
              <p:cNvSpPr txBox="1"/>
              <p:nvPr/>
            </p:nvSpPr>
            <p:spPr>
              <a:xfrm>
                <a:off x="3264" y="3433"/>
                <a:ext cx="249" cy="250"/>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m</a:t>
                </a:r>
              </a:p>
            </p:txBody>
          </p:sp>
          <p:sp>
            <p:nvSpPr>
              <p:cNvPr id="665667" name="文本框 665666"/>
              <p:cNvSpPr txBox="1"/>
              <p:nvPr/>
            </p:nvSpPr>
            <p:spPr>
              <a:xfrm>
                <a:off x="3182" y="2801"/>
                <a:ext cx="267" cy="250"/>
              </a:xfrm>
              <a:prstGeom prst="rect">
                <a:avLst/>
              </a:prstGeom>
              <a:noFill/>
              <a:ln w="9525">
                <a:noFill/>
              </a:ln>
            </p:spPr>
            <p:txBody>
              <a:bodyPr wrap="none" anchor="t" anchorCtr="0">
                <a:spAutoFit/>
              </a:bodyPr>
              <a:lstStyle/>
              <a:p>
                <a:r>
                  <a:rPr lang="en-US" altLang="zh-CN">
                    <a:latin typeface="Times New Roman" panose="02020603050405020304" pitchFamily="18" charset="0"/>
                  </a:rPr>
                  <a:t>M</a:t>
                </a:r>
              </a:p>
            </p:txBody>
          </p:sp>
          <p:sp>
            <p:nvSpPr>
              <p:cNvPr id="665668" name="文本框 665667"/>
              <p:cNvSpPr txBox="1"/>
              <p:nvPr/>
            </p:nvSpPr>
            <p:spPr>
              <a:xfrm>
                <a:off x="3542" y="2329"/>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N</a:t>
                </a:r>
              </a:p>
            </p:txBody>
          </p:sp>
        </p:grpSp>
        <p:sp>
          <p:nvSpPr>
            <p:cNvPr id="665669" name="任意多边形 665668"/>
            <p:cNvSpPr>
              <a:spLocks noChangeAspect="1"/>
            </p:cNvSpPr>
            <p:nvPr/>
          </p:nvSpPr>
          <p:spPr>
            <a:xfrm>
              <a:off x="3327" y="3440"/>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5670" name="任意多边形 665669"/>
            <p:cNvSpPr>
              <a:spLocks noChangeAspect="1"/>
            </p:cNvSpPr>
            <p:nvPr/>
          </p:nvSpPr>
          <p:spPr>
            <a:xfrm>
              <a:off x="3575" y="3201"/>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5671" name="任意多边形 665670"/>
            <p:cNvSpPr>
              <a:spLocks noChangeAspect="1"/>
            </p:cNvSpPr>
            <p:nvPr/>
          </p:nvSpPr>
          <p:spPr>
            <a:xfrm>
              <a:off x="3327" y="2992"/>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00FFFF"/>
            </a:solidFill>
            <a:ln w="0" cap="flat" cmpd="sng">
              <a:solidFill>
                <a:schemeClr val="tx1"/>
              </a:solidFill>
              <a:prstDash val="solid"/>
              <a:headEnd type="none" w="med" len="med"/>
              <a:tailEnd type="none" w="med" len="med"/>
            </a:ln>
          </p:spPr>
          <p:txBody>
            <a:bodyPr/>
            <a:lstStyle/>
            <a:p>
              <a:endParaRPr lang="zh-CN" altLang="en-US"/>
            </a:p>
          </p:txBody>
        </p:sp>
        <p:sp>
          <p:nvSpPr>
            <p:cNvPr id="665672" name="任意多边形 665671"/>
            <p:cNvSpPr>
              <a:spLocks noChangeAspect="1"/>
            </p:cNvSpPr>
            <p:nvPr/>
          </p:nvSpPr>
          <p:spPr>
            <a:xfrm>
              <a:off x="3575" y="2496"/>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00FFFF"/>
            </a:solidFill>
            <a:ln w="0" cap="flat" cmpd="sng">
              <a:solidFill>
                <a:schemeClr val="tx1"/>
              </a:solidFill>
              <a:prstDash val="soli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02"/>
                                        </p:tgtEl>
                                        <p:attrNameLst>
                                          <p:attrName>style.visibility</p:attrName>
                                        </p:attrNameLst>
                                      </p:cBhvr>
                                      <p:to>
                                        <p:strVal val="visible"/>
                                      </p:to>
                                    </p:set>
                                    <p:animEffect transition="in" filter="wipe(left)">
                                      <p:cBhvr>
                                        <p:cTn id="7" dur="500"/>
                                        <p:tgtEl>
                                          <p:spTgt spid="6656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03"/>
                                        </p:tgtEl>
                                        <p:attrNameLst>
                                          <p:attrName>style.visibility</p:attrName>
                                        </p:attrNameLst>
                                      </p:cBhvr>
                                      <p:to>
                                        <p:strVal val="visible"/>
                                      </p:to>
                                    </p:set>
                                    <p:animEffect transition="in" filter="wipe(left)">
                                      <p:cBhvr>
                                        <p:cTn id="12" dur="500"/>
                                        <p:tgtEl>
                                          <p:spTgt spid="66560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665608"/>
                                        </p:tgtEl>
                                        <p:attrNameLst>
                                          <p:attrName>style.visibility</p:attrName>
                                        </p:attrNameLst>
                                      </p:cBhvr>
                                      <p:to>
                                        <p:strVal val="visible"/>
                                      </p:to>
                                    </p:set>
                                    <p:animEffect transition="in" filter="box(out)">
                                      <p:cBhvr>
                                        <p:cTn id="17" dur="500"/>
                                        <p:tgtEl>
                                          <p:spTgt spid="6656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5604"/>
                                        </p:tgtEl>
                                        <p:attrNameLst>
                                          <p:attrName>style.visibility</p:attrName>
                                        </p:attrNameLst>
                                      </p:cBhvr>
                                      <p:to>
                                        <p:strVal val="visible"/>
                                      </p:to>
                                    </p:set>
                                    <p:animEffect transition="in" filter="wipe(left)">
                                      <p:cBhvr>
                                        <p:cTn id="22" dur="500"/>
                                        <p:tgtEl>
                                          <p:spTgt spid="66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02" grpId="0"/>
      <p:bldP spid="665603" grpId="0"/>
      <p:bldP spid="6656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8018" name="组合 598017"/>
          <p:cNvGrpSpPr/>
          <p:nvPr/>
        </p:nvGrpSpPr>
        <p:grpSpPr>
          <a:xfrm>
            <a:off x="4879975" y="3783013"/>
            <a:ext cx="3959225" cy="1219200"/>
            <a:chOff x="3074" y="2017"/>
            <a:chExt cx="2494" cy="768"/>
          </a:xfrm>
        </p:grpSpPr>
        <p:sp>
          <p:nvSpPr>
            <p:cNvPr id="598019" name="直接连接符 598018"/>
            <p:cNvSpPr>
              <a:spLocks noChangeAspect="1"/>
            </p:cNvSpPr>
            <p:nvPr/>
          </p:nvSpPr>
          <p:spPr>
            <a:xfrm>
              <a:off x="3840" y="2784"/>
              <a:ext cx="1728" cy="1"/>
            </a:xfrm>
            <a:prstGeom prst="line">
              <a:avLst/>
            </a:prstGeom>
            <a:ln w="28575" cap="flat" cmpd="sng">
              <a:solidFill>
                <a:srgbClr val="FF3300"/>
              </a:solidFill>
              <a:prstDash val="solid"/>
              <a:headEnd type="none" w="med" len="med"/>
              <a:tailEnd type="none" w="med" len="med"/>
            </a:ln>
          </p:spPr>
          <p:txBody>
            <a:bodyPr/>
            <a:lstStyle/>
            <a:p>
              <a:endParaRPr lang="zh-CN" altLang="en-US"/>
            </a:p>
          </p:txBody>
        </p:sp>
        <p:sp>
          <p:nvSpPr>
            <p:cNvPr id="598020" name="直接连接符 598019"/>
            <p:cNvSpPr>
              <a:spLocks noChangeAspect="1"/>
            </p:cNvSpPr>
            <p:nvPr/>
          </p:nvSpPr>
          <p:spPr>
            <a:xfrm>
              <a:off x="3074" y="2017"/>
              <a:ext cx="766" cy="767"/>
            </a:xfrm>
            <a:prstGeom prst="line">
              <a:avLst/>
            </a:prstGeom>
            <a:ln w="28575" cap="flat" cmpd="sng">
              <a:solidFill>
                <a:srgbClr val="FF3300"/>
              </a:solidFill>
              <a:prstDash val="solid"/>
              <a:headEnd type="none" w="med" len="med"/>
              <a:tailEnd type="none" w="med" len="med"/>
            </a:ln>
          </p:spPr>
          <p:txBody>
            <a:bodyPr/>
            <a:lstStyle/>
            <a:p>
              <a:endParaRPr lang="zh-CN" altLang="en-US"/>
            </a:p>
          </p:txBody>
        </p:sp>
        <p:sp>
          <p:nvSpPr>
            <p:cNvPr id="598021" name="矩形 598020"/>
            <p:cNvSpPr>
              <a:spLocks noChangeAspect="1"/>
            </p:cNvSpPr>
            <p:nvPr/>
          </p:nvSpPr>
          <p:spPr>
            <a:xfrm>
              <a:off x="5264" y="2581"/>
              <a:ext cx="98" cy="192"/>
            </a:xfrm>
            <a:prstGeom prst="rect">
              <a:avLst/>
            </a:prstGeom>
            <a:noFill/>
            <a:ln w="9525">
              <a:noFill/>
            </a:ln>
          </p:spPr>
          <p:txBody>
            <a:bodyPr wrap="none" lIns="0" tIns="0" rIns="0" bIns="0">
              <a:spAutoFit/>
            </a:bodyPr>
            <a:lstStyle/>
            <a:p>
              <a:r>
                <a:rPr lang="en-US" altLang="zh-CN">
                  <a:solidFill>
                    <a:srgbClr val="0000CC"/>
                  </a:solidFill>
                  <a:latin typeface="Times New Roman" panose="02020603050405020304" pitchFamily="18" charset="0"/>
                  <a:ea typeface="仿宋_GB2312" pitchFamily="49" charset="-122"/>
                </a:rPr>
                <a:t>P</a:t>
              </a:r>
              <a:endParaRPr lang="en-US" altLang="zh-CN">
                <a:solidFill>
                  <a:srgbClr val="0000CC"/>
                </a:solidFill>
                <a:latin typeface="Times New Roman" panose="02020603050405020304" pitchFamily="18" charset="0"/>
              </a:endParaRPr>
            </a:p>
          </p:txBody>
        </p:sp>
        <p:sp>
          <p:nvSpPr>
            <p:cNvPr id="598022" name="直接连接符 598021"/>
            <p:cNvSpPr>
              <a:spLocks noChangeAspect="1"/>
            </p:cNvSpPr>
            <p:nvPr/>
          </p:nvSpPr>
          <p:spPr>
            <a:xfrm>
              <a:off x="3080" y="2025"/>
              <a:ext cx="1728" cy="1"/>
            </a:xfrm>
            <a:prstGeom prst="line">
              <a:avLst/>
            </a:prstGeom>
            <a:ln w="28575" cap="flat" cmpd="sng">
              <a:solidFill>
                <a:srgbClr val="FF3300"/>
              </a:solidFill>
              <a:prstDash val="solid"/>
              <a:headEnd type="none" w="med" len="med"/>
              <a:tailEnd type="none" w="med" len="med"/>
            </a:ln>
          </p:spPr>
          <p:txBody>
            <a:bodyPr/>
            <a:lstStyle/>
            <a:p>
              <a:endParaRPr lang="zh-CN" altLang="en-US"/>
            </a:p>
          </p:txBody>
        </p:sp>
        <p:sp>
          <p:nvSpPr>
            <p:cNvPr id="598023" name="直接连接符 598022"/>
            <p:cNvSpPr>
              <a:spLocks noChangeAspect="1"/>
            </p:cNvSpPr>
            <p:nvPr/>
          </p:nvSpPr>
          <p:spPr>
            <a:xfrm>
              <a:off x="4802" y="2017"/>
              <a:ext cx="766" cy="767"/>
            </a:xfrm>
            <a:prstGeom prst="line">
              <a:avLst/>
            </a:prstGeom>
            <a:ln w="28575" cap="flat" cmpd="sng">
              <a:solidFill>
                <a:srgbClr val="FF3300"/>
              </a:solidFill>
              <a:prstDash val="solid"/>
              <a:headEnd type="none" w="med" len="med"/>
              <a:tailEnd type="none" w="med" len="med"/>
            </a:ln>
          </p:spPr>
          <p:txBody>
            <a:bodyPr/>
            <a:lstStyle/>
            <a:p>
              <a:endParaRPr lang="zh-CN" altLang="en-US"/>
            </a:p>
          </p:txBody>
        </p:sp>
      </p:grpSp>
      <p:sp>
        <p:nvSpPr>
          <p:cNvPr id="598024" name="直接连接符 598023"/>
          <p:cNvSpPr/>
          <p:nvPr/>
        </p:nvSpPr>
        <p:spPr>
          <a:xfrm>
            <a:off x="6870700" y="1914525"/>
            <a:ext cx="0" cy="236220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598025" name="文本框 598024"/>
          <p:cNvSpPr txBox="1"/>
          <p:nvPr/>
        </p:nvSpPr>
        <p:spPr>
          <a:xfrm>
            <a:off x="1936433" y="234315"/>
            <a:ext cx="4933950" cy="681990"/>
          </a:xfrm>
          <a:prstGeom prst="rect">
            <a:avLst/>
          </a:prstGeom>
          <a:gradFill rotWithShape="0">
            <a:gsLst>
              <a:gs pos="0">
                <a:schemeClr val="bg1"/>
              </a:gs>
              <a:gs pos="50000">
                <a:srgbClr val="FF9900"/>
              </a:gs>
              <a:gs pos="100000">
                <a:schemeClr val="bg1"/>
              </a:gs>
            </a:gsLst>
            <a:lin ang="2700000" scaled="1"/>
            <a:tileRect/>
          </a:gradFill>
          <a:ln w="9525">
            <a:noFill/>
          </a:ln>
          <a:effectLst>
            <a:outerShdw sy="50000" kx="-2453608" rotWithShape="0">
              <a:schemeClr val="bg2">
                <a:alpha val="50000"/>
              </a:schemeClr>
            </a:outerShdw>
          </a:effectLst>
        </p:spPr>
        <p:txBody>
          <a:bodyPr wrap="none" anchor="t" anchorCtr="0">
            <a:spAutoFit/>
          </a:bodyPr>
          <a:lstStyle/>
          <a:p>
            <a:pPr>
              <a:lnSpc>
                <a:spcPct val="120000"/>
              </a:lnSpc>
            </a:pPr>
            <a:r>
              <a:rPr lang="en-US" altLang="zh-CN" sz="3200" dirty="0">
                <a:solidFill>
                  <a:srgbClr val="0033CC"/>
                </a:solidFill>
                <a:latin typeface="华文楷体" panose="02010600040101010101" pitchFamily="2" charset="-122"/>
                <a:ea typeface="华文楷体" panose="02010600040101010101" pitchFamily="2" charset="-122"/>
              </a:rPr>
              <a:t>2.2 </a:t>
            </a:r>
            <a:r>
              <a:rPr lang="zh-CN" altLang="en-US" sz="3200" dirty="0">
                <a:solidFill>
                  <a:srgbClr val="0033CC"/>
                </a:solidFill>
                <a:latin typeface="华文楷体" panose="02010600040101010101" pitchFamily="2" charset="-122"/>
                <a:ea typeface="华文楷体" panose="02010600040101010101" pitchFamily="2" charset="-122"/>
              </a:rPr>
              <a:t>点、直线和平面的投影</a:t>
            </a:r>
            <a:endParaRPr lang="zh-CN" altLang="en-US" sz="3200">
              <a:solidFill>
                <a:srgbClr val="0033CC"/>
              </a:solidFill>
              <a:latin typeface="华文楷体" panose="02010600040101010101" pitchFamily="2" charset="-122"/>
              <a:ea typeface="华文楷体" panose="02010600040101010101" pitchFamily="2" charset="-122"/>
            </a:endParaRPr>
          </a:p>
        </p:txBody>
      </p:sp>
      <p:sp>
        <p:nvSpPr>
          <p:cNvPr id="598026" name="矩形 598025"/>
          <p:cNvSpPr/>
          <p:nvPr/>
        </p:nvSpPr>
        <p:spPr>
          <a:xfrm>
            <a:off x="457200" y="5534025"/>
            <a:ext cx="3429000" cy="457200"/>
          </a:xfrm>
          <a:prstGeom prst="rect">
            <a:avLst/>
          </a:prstGeom>
          <a:noFill/>
          <a:ln w="9525">
            <a:noFill/>
          </a:ln>
        </p:spPr>
        <p:txBody>
          <a:bodyPr>
            <a:spAutoFit/>
          </a:bodyPr>
          <a:lstStyle/>
          <a:p>
            <a:pPr algn="just"/>
            <a:r>
              <a:rPr lang="zh-CN" altLang="en-US" sz="2400" dirty="0">
                <a:solidFill>
                  <a:srgbClr val="FF0000"/>
                </a:solidFill>
                <a:latin typeface="Times New Roman" panose="02020603050405020304" pitchFamily="18" charset="0"/>
              </a:rPr>
              <a:t>由此可得到一个结论：</a:t>
            </a:r>
            <a:r>
              <a:rPr lang="zh-CN" altLang="en-US" sz="2400" dirty="0">
                <a:solidFill>
                  <a:schemeClr val="hlink"/>
                </a:solidFill>
                <a:latin typeface="Times New Roman" panose="02020603050405020304" pitchFamily="18" charset="0"/>
              </a:rPr>
              <a:t>           </a:t>
            </a:r>
          </a:p>
        </p:txBody>
      </p:sp>
      <p:sp>
        <p:nvSpPr>
          <p:cNvPr id="598027" name="文本框 598026"/>
          <p:cNvSpPr txBox="1"/>
          <p:nvPr/>
        </p:nvSpPr>
        <p:spPr>
          <a:xfrm>
            <a:off x="304800" y="1647825"/>
            <a:ext cx="5399405" cy="1198880"/>
          </a:xfrm>
          <a:prstGeom prst="rect">
            <a:avLst/>
          </a:prstGeom>
          <a:noFill/>
          <a:ln w="9525">
            <a:noFill/>
          </a:ln>
        </p:spPr>
        <p:txBody>
          <a:bodyPr wrap="square">
            <a:spAutoFit/>
          </a:bodyPr>
          <a:lstStyle/>
          <a:p>
            <a:r>
              <a:rPr lang="en-US" altLang="zh-CN" sz="2400" b="0" dirty="0">
                <a:solidFill>
                  <a:srgbClr val="C00000"/>
                </a:solidFill>
                <a:latin typeface="黑体" panose="02010609060101010101" pitchFamily="2" charset="-122"/>
                <a:ea typeface="黑体" panose="02010609060101010101" pitchFamily="2" charset="-122"/>
                <a:sym typeface="+mn-ea"/>
              </a:rPr>
              <a:t>1.</a:t>
            </a:r>
            <a:r>
              <a:rPr lang="zh-CN" altLang="en-US" sz="2400" b="0" dirty="0">
                <a:solidFill>
                  <a:srgbClr val="C00000"/>
                </a:solidFill>
                <a:latin typeface="黑体" panose="02010609060101010101" pitchFamily="2" charset="-122"/>
                <a:ea typeface="黑体" panose="02010609060101010101" pitchFamily="2" charset="-122"/>
                <a:sym typeface="+mn-ea"/>
              </a:rPr>
              <a:t>点的单面投影：</a:t>
            </a:r>
            <a:r>
              <a:rPr lang="zh-CN" altLang="en-US" sz="2400" dirty="0">
                <a:solidFill>
                  <a:srgbClr val="333399"/>
                </a:solidFill>
                <a:latin typeface="Times New Roman" panose="02020603050405020304" pitchFamily="18" charset="0"/>
              </a:rPr>
              <a:t>过</a:t>
            </a:r>
            <a:r>
              <a:rPr lang="en-US" altLang="zh-CN" sz="2400" dirty="0">
                <a:solidFill>
                  <a:srgbClr val="333399"/>
                </a:solidFill>
                <a:latin typeface="Times New Roman" panose="02020603050405020304" pitchFamily="18" charset="0"/>
              </a:rPr>
              <a:t>A</a:t>
            </a:r>
            <a:r>
              <a:rPr lang="zh-CN" altLang="en-US" sz="2400" dirty="0">
                <a:solidFill>
                  <a:srgbClr val="333399"/>
                </a:solidFill>
                <a:latin typeface="Times New Roman" panose="02020603050405020304" pitchFamily="18" charset="0"/>
              </a:rPr>
              <a:t>作投影面</a:t>
            </a:r>
            <a:r>
              <a:rPr lang="en-US" altLang="zh-CN" sz="2400" dirty="0">
                <a:solidFill>
                  <a:srgbClr val="333399"/>
                </a:solidFill>
                <a:latin typeface="Times New Roman" panose="02020603050405020304" pitchFamily="18" charset="0"/>
              </a:rPr>
              <a:t>P</a:t>
            </a:r>
            <a:r>
              <a:rPr lang="zh-CN" altLang="en-US" sz="2400" dirty="0">
                <a:solidFill>
                  <a:srgbClr val="333399"/>
                </a:solidFill>
                <a:latin typeface="Times New Roman" panose="02020603050405020304" pitchFamily="18" charset="0"/>
              </a:rPr>
              <a:t>的垂线，得到垂足</a:t>
            </a:r>
            <a:r>
              <a:rPr lang="en-US" altLang="zh-CN" sz="2400" dirty="0">
                <a:solidFill>
                  <a:srgbClr val="FF0000"/>
                </a:solidFill>
                <a:latin typeface="Times New Roman" panose="02020603050405020304" pitchFamily="18" charset="0"/>
              </a:rPr>
              <a:t>a</a:t>
            </a:r>
            <a:r>
              <a:rPr lang="zh-CN" altLang="en-US" sz="2400" dirty="0">
                <a:solidFill>
                  <a:srgbClr val="333399"/>
                </a:solidFill>
                <a:latin typeface="Times New Roman" panose="02020603050405020304" pitchFamily="18" charset="0"/>
              </a:rPr>
              <a:t>即为点</a:t>
            </a:r>
            <a:r>
              <a:rPr lang="en-US" altLang="zh-CN" sz="2400" dirty="0">
                <a:solidFill>
                  <a:srgbClr val="333399"/>
                </a:solidFill>
                <a:latin typeface="Times New Roman" panose="02020603050405020304" pitchFamily="18" charset="0"/>
              </a:rPr>
              <a:t>A</a:t>
            </a:r>
            <a:r>
              <a:rPr lang="zh-CN" altLang="en-US" sz="2400" dirty="0">
                <a:solidFill>
                  <a:srgbClr val="333399"/>
                </a:solidFill>
                <a:latin typeface="Times New Roman" panose="02020603050405020304" pitchFamily="18" charset="0"/>
              </a:rPr>
              <a:t>在投影面</a:t>
            </a:r>
            <a:r>
              <a:rPr lang="en-US" altLang="zh-CN" sz="2400" dirty="0">
                <a:solidFill>
                  <a:srgbClr val="333399"/>
                </a:solidFill>
                <a:latin typeface="Times New Roman" panose="02020603050405020304" pitchFamily="18" charset="0"/>
              </a:rPr>
              <a:t>P</a:t>
            </a:r>
            <a:r>
              <a:rPr lang="zh-CN" altLang="en-US" sz="2400" dirty="0">
                <a:solidFill>
                  <a:srgbClr val="333399"/>
                </a:solidFill>
                <a:latin typeface="Times New Roman" panose="02020603050405020304" pitchFamily="18" charset="0"/>
              </a:rPr>
              <a:t>上的正投影。</a:t>
            </a:r>
          </a:p>
        </p:txBody>
      </p:sp>
      <p:sp>
        <p:nvSpPr>
          <p:cNvPr id="598028" name="文本框 598027"/>
          <p:cNvSpPr txBox="1"/>
          <p:nvPr/>
        </p:nvSpPr>
        <p:spPr>
          <a:xfrm>
            <a:off x="406401" y="2746151"/>
            <a:ext cx="4114800" cy="1200329"/>
          </a:xfrm>
          <a:prstGeom prst="rect">
            <a:avLst/>
          </a:prstGeom>
          <a:noFill/>
          <a:ln w="9525">
            <a:noFill/>
          </a:ln>
        </p:spPr>
        <p:txBody>
          <a:bodyPr>
            <a:spAutoFit/>
          </a:bodyPr>
          <a:lstStyle/>
          <a:p>
            <a:r>
              <a:rPr lang="en-US" altLang="zh-CN" sz="2400" dirty="0">
                <a:solidFill>
                  <a:srgbClr val="333399"/>
                </a:solidFill>
                <a:latin typeface="Times New Roman" panose="02020603050405020304" pitchFamily="18" charset="0"/>
                <a:ea typeface="仿宋_GB2312" pitchFamily="49" charset="-122"/>
              </a:rPr>
              <a:t> </a:t>
            </a:r>
            <a:r>
              <a:rPr lang="zh-CN" altLang="en-US" sz="2400" dirty="0">
                <a:solidFill>
                  <a:srgbClr val="333399"/>
                </a:solidFill>
                <a:latin typeface="Times New Roman" panose="02020603050405020304" pitchFamily="18" charset="0"/>
                <a:ea typeface="仿宋_GB2312" pitchFamily="49" charset="-122"/>
              </a:rPr>
              <a:t>过点</a:t>
            </a:r>
            <a:r>
              <a:rPr lang="en-US" altLang="zh-CN" sz="2400" dirty="0">
                <a:solidFill>
                  <a:srgbClr val="333399"/>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只能作一条</a:t>
            </a:r>
            <a:r>
              <a:rPr lang="en-US" altLang="zh-CN" sz="2400" dirty="0">
                <a:solidFill>
                  <a:srgbClr val="333399"/>
                </a:solidFill>
                <a:latin typeface="Times New Roman" panose="02020603050405020304" pitchFamily="18" charset="0"/>
                <a:ea typeface="仿宋_GB2312" pitchFamily="49" charset="-122"/>
              </a:rPr>
              <a:t>P</a:t>
            </a:r>
            <a:r>
              <a:rPr lang="zh-CN" altLang="en-US" sz="2400" dirty="0">
                <a:solidFill>
                  <a:srgbClr val="333399"/>
                </a:solidFill>
                <a:latin typeface="Times New Roman" panose="02020603050405020304" pitchFamily="18" charset="0"/>
                <a:ea typeface="仿宋_GB2312" pitchFamily="49" charset="-122"/>
              </a:rPr>
              <a:t>平面的垂线，所以</a:t>
            </a:r>
            <a:r>
              <a:rPr lang="en-US" altLang="zh-CN" sz="2400" dirty="0">
                <a:solidFill>
                  <a:srgbClr val="333399"/>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点在投影面</a:t>
            </a:r>
            <a:r>
              <a:rPr lang="en-US" altLang="zh-CN" sz="2400" dirty="0">
                <a:solidFill>
                  <a:srgbClr val="333399"/>
                </a:solidFill>
                <a:latin typeface="Times New Roman" panose="02020603050405020304" pitchFamily="18" charset="0"/>
                <a:ea typeface="仿宋_GB2312" pitchFamily="49" charset="-122"/>
              </a:rPr>
              <a:t>P</a:t>
            </a:r>
            <a:r>
              <a:rPr lang="zh-CN" altLang="en-US" sz="2400" dirty="0">
                <a:solidFill>
                  <a:srgbClr val="333399"/>
                </a:solidFill>
                <a:latin typeface="Times New Roman" panose="02020603050405020304" pitchFamily="18" charset="0"/>
                <a:ea typeface="仿宋_GB2312" pitchFamily="49" charset="-122"/>
              </a:rPr>
              <a:t>上的投影</a:t>
            </a:r>
            <a:r>
              <a:rPr lang="en-US" altLang="zh-CN" sz="2400" dirty="0">
                <a:solidFill>
                  <a:srgbClr val="FF0000"/>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是唯一的。</a:t>
            </a:r>
          </a:p>
        </p:txBody>
      </p:sp>
      <p:sp>
        <p:nvSpPr>
          <p:cNvPr id="598029" name="文本框 598028"/>
          <p:cNvSpPr txBox="1"/>
          <p:nvPr/>
        </p:nvSpPr>
        <p:spPr>
          <a:xfrm>
            <a:off x="1219200" y="6067425"/>
            <a:ext cx="7231063" cy="457200"/>
          </a:xfrm>
          <a:prstGeom prst="rect">
            <a:avLst/>
          </a:prstGeom>
          <a:gradFill rotWithShape="0">
            <a:gsLst>
              <a:gs pos="0">
                <a:srgbClr val="CCCCFF"/>
              </a:gs>
              <a:gs pos="100000">
                <a:schemeClr val="bg1"/>
              </a:gs>
            </a:gsLst>
            <a:lin ang="5400000" scaled="1"/>
            <a:tileRect/>
          </a:gradFill>
          <a:ln w="9525">
            <a:noFill/>
          </a:ln>
        </p:spPr>
        <p:txBody>
          <a:bodyPr wrap="none" anchor="t" anchorCtr="0">
            <a:spAutoFit/>
          </a:bodyPr>
          <a:lstStyle/>
          <a:p>
            <a:r>
              <a:rPr lang="zh-CN" altLang="en-US" sz="2400" dirty="0">
                <a:solidFill>
                  <a:srgbClr val="3333CC"/>
                </a:solidFill>
                <a:latin typeface="仿宋_GB2312" pitchFamily="49" charset="-122"/>
                <a:ea typeface="黑体" panose="02010609060101010101" pitchFamily="2" charset="-122"/>
              </a:rPr>
              <a:t>一般情况下，点的一个投影不能确定空间点的位置。</a:t>
            </a:r>
            <a:endParaRPr lang="zh-CN" altLang="en-US" sz="2400" b="0" dirty="0">
              <a:solidFill>
                <a:srgbClr val="3333CC"/>
              </a:solidFill>
              <a:latin typeface="Times New Roman" panose="02020603050405020304" pitchFamily="18" charset="0"/>
              <a:ea typeface="黑体" panose="02010609060101010101" pitchFamily="2" charset="-122"/>
            </a:endParaRPr>
          </a:p>
        </p:txBody>
      </p:sp>
      <p:grpSp>
        <p:nvGrpSpPr>
          <p:cNvPr id="598030" name="组合 598029"/>
          <p:cNvGrpSpPr/>
          <p:nvPr/>
        </p:nvGrpSpPr>
        <p:grpSpPr>
          <a:xfrm>
            <a:off x="6815138" y="3032125"/>
            <a:ext cx="423862" cy="396875"/>
            <a:chOff x="4293" y="1544"/>
            <a:chExt cx="267" cy="250"/>
          </a:xfrm>
        </p:grpSpPr>
        <p:sp>
          <p:nvSpPr>
            <p:cNvPr id="598031" name="任意多边形 598030"/>
            <p:cNvSpPr>
              <a:spLocks noChangeAspect="1"/>
            </p:cNvSpPr>
            <p:nvPr/>
          </p:nvSpPr>
          <p:spPr>
            <a:xfrm>
              <a:off x="4293" y="1648"/>
              <a:ext cx="70" cy="69"/>
            </a:xfrm>
            <a:custGeom>
              <a:avLst/>
              <a:gdLst/>
              <a:ahLst/>
              <a:cxnLst/>
              <a:rect l="0" t="0" r="0" b="0"/>
              <a:pathLst>
                <a:path w="344" h="344">
                  <a:moveTo>
                    <a:pt x="344" y="172"/>
                  </a:moveTo>
                  <a:lnTo>
                    <a:pt x="293" y="50"/>
                  </a:lnTo>
                  <a:lnTo>
                    <a:pt x="172" y="0"/>
                  </a:lnTo>
                  <a:lnTo>
                    <a:pt x="50" y="50"/>
                  </a:lnTo>
                  <a:lnTo>
                    <a:pt x="0" y="172"/>
                  </a:lnTo>
                  <a:lnTo>
                    <a:pt x="50" y="293"/>
                  </a:lnTo>
                  <a:lnTo>
                    <a:pt x="172" y="344"/>
                  </a:lnTo>
                  <a:lnTo>
                    <a:pt x="293" y="293"/>
                  </a:lnTo>
                  <a:lnTo>
                    <a:pt x="344" y="17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8032" name="文本框 598031"/>
            <p:cNvSpPr txBox="1"/>
            <p:nvPr/>
          </p:nvSpPr>
          <p:spPr>
            <a:xfrm>
              <a:off x="4328" y="1544"/>
              <a:ext cx="232"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grpSp>
      <p:grpSp>
        <p:nvGrpSpPr>
          <p:cNvPr id="598033" name="组合 598032"/>
          <p:cNvGrpSpPr/>
          <p:nvPr/>
        </p:nvGrpSpPr>
        <p:grpSpPr>
          <a:xfrm>
            <a:off x="6811963" y="2257425"/>
            <a:ext cx="427037" cy="396875"/>
            <a:chOff x="4291" y="1056"/>
            <a:chExt cx="269" cy="250"/>
          </a:xfrm>
        </p:grpSpPr>
        <p:sp>
          <p:nvSpPr>
            <p:cNvPr id="598034" name="任意多边形 598033"/>
            <p:cNvSpPr>
              <a:spLocks noChangeAspect="1"/>
            </p:cNvSpPr>
            <p:nvPr/>
          </p:nvSpPr>
          <p:spPr>
            <a:xfrm>
              <a:off x="4291" y="1143"/>
              <a:ext cx="70" cy="70"/>
            </a:xfrm>
            <a:custGeom>
              <a:avLst/>
              <a:gdLst/>
              <a:ahLst/>
              <a:cxnLst/>
              <a:rect l="0" t="0" r="0" b="0"/>
              <a:pathLst>
                <a:path w="344" h="344">
                  <a:moveTo>
                    <a:pt x="344" y="172"/>
                  </a:moveTo>
                  <a:lnTo>
                    <a:pt x="293" y="51"/>
                  </a:lnTo>
                  <a:lnTo>
                    <a:pt x="172" y="0"/>
                  </a:lnTo>
                  <a:lnTo>
                    <a:pt x="50" y="51"/>
                  </a:lnTo>
                  <a:lnTo>
                    <a:pt x="0" y="172"/>
                  </a:lnTo>
                  <a:lnTo>
                    <a:pt x="50" y="293"/>
                  </a:lnTo>
                  <a:lnTo>
                    <a:pt x="172" y="344"/>
                  </a:lnTo>
                  <a:lnTo>
                    <a:pt x="293" y="293"/>
                  </a:lnTo>
                  <a:lnTo>
                    <a:pt x="344" y="172"/>
                  </a:lnTo>
                </a:path>
              </a:pathLst>
            </a:custGeom>
            <a:solidFill>
              <a:srgbClr val="FF3300"/>
            </a:solidFill>
            <a:ln w="3175" cap="flat" cmpd="sng">
              <a:solidFill>
                <a:schemeClr val="tx1"/>
              </a:solidFill>
              <a:prstDash val="solid"/>
              <a:headEnd type="none" w="med" len="med"/>
              <a:tailEnd type="none" w="med" len="med"/>
            </a:ln>
          </p:spPr>
          <p:txBody>
            <a:bodyPr/>
            <a:lstStyle/>
            <a:p>
              <a:endParaRPr lang="zh-CN" altLang="en-US"/>
            </a:p>
          </p:txBody>
        </p:sp>
        <p:sp>
          <p:nvSpPr>
            <p:cNvPr id="598035" name="文本框 598034"/>
            <p:cNvSpPr txBox="1"/>
            <p:nvPr/>
          </p:nvSpPr>
          <p:spPr>
            <a:xfrm>
              <a:off x="4328" y="1056"/>
              <a:ext cx="232"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A</a:t>
              </a:r>
            </a:p>
          </p:txBody>
        </p:sp>
      </p:grpSp>
      <p:grpSp>
        <p:nvGrpSpPr>
          <p:cNvPr id="598036" name="组合 598035"/>
          <p:cNvGrpSpPr/>
          <p:nvPr/>
        </p:nvGrpSpPr>
        <p:grpSpPr>
          <a:xfrm>
            <a:off x="6815138" y="2638425"/>
            <a:ext cx="396875" cy="396875"/>
            <a:chOff x="4293" y="1296"/>
            <a:chExt cx="250" cy="250"/>
          </a:xfrm>
        </p:grpSpPr>
        <p:sp>
          <p:nvSpPr>
            <p:cNvPr id="598037" name="任意多边形 598036"/>
            <p:cNvSpPr>
              <a:spLocks noChangeAspect="1"/>
            </p:cNvSpPr>
            <p:nvPr/>
          </p:nvSpPr>
          <p:spPr>
            <a:xfrm>
              <a:off x="4293" y="1391"/>
              <a:ext cx="70" cy="70"/>
            </a:xfrm>
            <a:custGeom>
              <a:avLst/>
              <a:gdLst/>
              <a:ahLst/>
              <a:cxnLst/>
              <a:rect l="0" t="0" r="0" b="0"/>
              <a:pathLst>
                <a:path w="344" h="344">
                  <a:moveTo>
                    <a:pt x="344" y="172"/>
                  </a:moveTo>
                  <a:lnTo>
                    <a:pt x="293" y="51"/>
                  </a:lnTo>
                  <a:lnTo>
                    <a:pt x="172" y="0"/>
                  </a:lnTo>
                  <a:lnTo>
                    <a:pt x="50" y="51"/>
                  </a:lnTo>
                  <a:lnTo>
                    <a:pt x="0" y="172"/>
                  </a:lnTo>
                  <a:lnTo>
                    <a:pt x="50" y="293"/>
                  </a:lnTo>
                  <a:lnTo>
                    <a:pt x="172" y="344"/>
                  </a:lnTo>
                  <a:lnTo>
                    <a:pt x="293" y="293"/>
                  </a:lnTo>
                  <a:lnTo>
                    <a:pt x="344" y="172"/>
                  </a:lnTo>
                </a:path>
              </a:pathLst>
            </a:custGeom>
            <a:solidFill>
              <a:srgbClr val="00FFFF"/>
            </a:solidFill>
            <a:ln w="0" cap="flat" cmpd="sng">
              <a:solidFill>
                <a:srgbClr val="000000"/>
              </a:solidFill>
              <a:prstDash val="solid"/>
              <a:headEnd type="none" w="med" len="med"/>
              <a:tailEnd type="none" w="med" len="med"/>
            </a:ln>
          </p:spPr>
          <p:txBody>
            <a:bodyPr/>
            <a:lstStyle/>
            <a:p>
              <a:endParaRPr lang="zh-CN" altLang="en-US"/>
            </a:p>
          </p:txBody>
        </p:sp>
        <p:sp>
          <p:nvSpPr>
            <p:cNvPr id="598038" name="文本框 598037"/>
            <p:cNvSpPr txBox="1"/>
            <p:nvPr/>
          </p:nvSpPr>
          <p:spPr>
            <a:xfrm>
              <a:off x="4320" y="1296"/>
              <a:ext cx="223"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B</a:t>
              </a:r>
            </a:p>
          </p:txBody>
        </p:sp>
      </p:grpSp>
      <p:grpSp>
        <p:nvGrpSpPr>
          <p:cNvPr id="598039" name="组合 598038"/>
          <p:cNvGrpSpPr/>
          <p:nvPr/>
        </p:nvGrpSpPr>
        <p:grpSpPr>
          <a:xfrm>
            <a:off x="6811963" y="4086225"/>
            <a:ext cx="357187" cy="396875"/>
            <a:chOff x="4291" y="2208"/>
            <a:chExt cx="225" cy="250"/>
          </a:xfrm>
        </p:grpSpPr>
        <p:sp>
          <p:nvSpPr>
            <p:cNvPr id="598040" name="任意多边形 598039"/>
            <p:cNvSpPr>
              <a:spLocks noChangeAspect="1"/>
            </p:cNvSpPr>
            <p:nvPr/>
          </p:nvSpPr>
          <p:spPr>
            <a:xfrm>
              <a:off x="4291" y="2292"/>
              <a:ext cx="70" cy="70"/>
            </a:xfrm>
            <a:custGeom>
              <a:avLst/>
              <a:gdLst/>
              <a:ahLst/>
              <a:cxnLst/>
              <a:rect l="0" t="0" r="0" b="0"/>
              <a:pathLst>
                <a:path w="344" h="344">
                  <a:moveTo>
                    <a:pt x="344" y="172"/>
                  </a:moveTo>
                  <a:lnTo>
                    <a:pt x="293" y="51"/>
                  </a:lnTo>
                  <a:lnTo>
                    <a:pt x="172" y="0"/>
                  </a:lnTo>
                  <a:lnTo>
                    <a:pt x="50" y="51"/>
                  </a:lnTo>
                  <a:lnTo>
                    <a:pt x="0" y="172"/>
                  </a:lnTo>
                  <a:lnTo>
                    <a:pt x="50" y="293"/>
                  </a:lnTo>
                  <a:lnTo>
                    <a:pt x="172" y="344"/>
                  </a:lnTo>
                  <a:lnTo>
                    <a:pt x="293" y="293"/>
                  </a:lnTo>
                  <a:lnTo>
                    <a:pt x="344" y="172"/>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598041" name="文本框 598040"/>
            <p:cNvSpPr txBox="1"/>
            <p:nvPr/>
          </p:nvSpPr>
          <p:spPr>
            <a:xfrm>
              <a:off x="4320" y="2208"/>
              <a:ext cx="196"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a</a:t>
              </a:r>
            </a:p>
          </p:txBody>
        </p:sp>
      </p:grpSp>
      <p:sp>
        <p:nvSpPr>
          <p:cNvPr id="598042" name="文本框 598041"/>
          <p:cNvSpPr txBox="1"/>
          <p:nvPr/>
        </p:nvSpPr>
        <p:spPr>
          <a:xfrm>
            <a:off x="6946900" y="4111625"/>
            <a:ext cx="1371600" cy="396875"/>
          </a:xfrm>
          <a:prstGeom prst="rect">
            <a:avLst/>
          </a:prstGeom>
          <a:noFill/>
          <a:ln w="9525">
            <a:noFill/>
          </a:ln>
        </p:spPr>
        <p:txBody>
          <a:bodyPr>
            <a:spAutoFit/>
          </a:bodyPr>
          <a:lstStyle/>
          <a:p>
            <a:r>
              <a:rPr lang="zh-CN" altLang="en-US">
                <a:latin typeface="Times New Roman" panose="02020603050405020304" pitchFamily="18" charset="0"/>
                <a:ea typeface="PMingLiU" pitchFamily="18" charset="-120"/>
              </a:rPr>
              <a:t>（</a:t>
            </a:r>
            <a:r>
              <a:rPr lang="en-US" altLang="zh-CN">
                <a:latin typeface="Times New Roman" panose="02020603050405020304" pitchFamily="18" charset="0"/>
              </a:rPr>
              <a:t>b</a:t>
            </a:r>
            <a:r>
              <a:rPr lang="zh-CN" altLang="en-US">
                <a:latin typeface="Times New Roman" panose="02020603050405020304" pitchFamily="18" charset="0"/>
              </a:rPr>
              <a:t>、</a:t>
            </a:r>
            <a:r>
              <a:rPr lang="en-US" altLang="zh-CN">
                <a:latin typeface="Times New Roman" panose="02020603050405020304" pitchFamily="18" charset="0"/>
              </a:rPr>
              <a:t>c</a:t>
            </a:r>
            <a:r>
              <a:rPr lang="zh-CN" altLang="en-US">
                <a:latin typeface="Times New Roman" panose="02020603050405020304" pitchFamily="18" charset="0"/>
                <a:ea typeface="PMingLiU" pitchFamily="18" charset="-120"/>
              </a:rPr>
              <a:t>）</a:t>
            </a:r>
          </a:p>
        </p:txBody>
      </p:sp>
      <p:sp>
        <p:nvSpPr>
          <p:cNvPr id="598044" name="文本框 598043"/>
          <p:cNvSpPr txBox="1"/>
          <p:nvPr/>
        </p:nvSpPr>
        <p:spPr>
          <a:xfrm>
            <a:off x="304800" y="4070350"/>
            <a:ext cx="4800600" cy="1200329"/>
          </a:xfrm>
          <a:prstGeom prst="rect">
            <a:avLst/>
          </a:prstGeom>
          <a:noFill/>
          <a:ln w="9525">
            <a:noFill/>
          </a:ln>
        </p:spPr>
        <p:txBody>
          <a:bodyPr>
            <a:spAutoFit/>
          </a:bodyPr>
          <a:lstStyle/>
          <a:p>
            <a:r>
              <a:rPr lang="en-US" altLang="zh-CN" sz="2400" dirty="0">
                <a:solidFill>
                  <a:srgbClr val="333399"/>
                </a:solidFill>
                <a:latin typeface="Times New Roman" panose="02020603050405020304" pitchFamily="18" charset="0"/>
                <a:ea typeface="仿宋_GB2312" pitchFamily="49" charset="-122"/>
              </a:rPr>
              <a:t> </a:t>
            </a:r>
            <a:r>
              <a:rPr lang="zh-CN" altLang="en-US" sz="2400" dirty="0">
                <a:solidFill>
                  <a:srgbClr val="333399"/>
                </a:solidFill>
                <a:latin typeface="Times New Roman" panose="02020603050405020304" pitchFamily="18" charset="0"/>
                <a:ea typeface="仿宋_GB2312" pitchFamily="49" charset="-122"/>
              </a:rPr>
              <a:t>但</a:t>
            </a:r>
            <a:r>
              <a:rPr lang="en-US" altLang="zh-CN" sz="2400" dirty="0">
                <a:solidFill>
                  <a:srgbClr val="C00000"/>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却不能唯一确定空间点</a:t>
            </a:r>
            <a:r>
              <a:rPr lang="en-US" altLang="zh-CN" sz="2400" dirty="0">
                <a:solidFill>
                  <a:srgbClr val="333399"/>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的</a:t>
            </a:r>
          </a:p>
          <a:p>
            <a:r>
              <a:rPr lang="zh-CN" altLang="en-US" sz="2400" dirty="0">
                <a:solidFill>
                  <a:srgbClr val="333399"/>
                </a:solidFill>
                <a:latin typeface="Times New Roman" panose="02020603050405020304" pitchFamily="18" charset="0"/>
                <a:ea typeface="仿宋_GB2312" pitchFamily="49" charset="-122"/>
              </a:rPr>
              <a:t>位置。因为过</a:t>
            </a:r>
            <a:r>
              <a:rPr lang="en-US" altLang="zh-CN" sz="2400" dirty="0">
                <a:solidFill>
                  <a:srgbClr val="333399"/>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所作的</a:t>
            </a:r>
            <a:r>
              <a:rPr lang="en-US" altLang="zh-CN" sz="2400" dirty="0">
                <a:solidFill>
                  <a:srgbClr val="333399"/>
                </a:solidFill>
                <a:latin typeface="Times New Roman" panose="02020603050405020304" pitchFamily="18" charset="0"/>
                <a:ea typeface="仿宋_GB2312" pitchFamily="49" charset="-122"/>
              </a:rPr>
              <a:t>P</a:t>
            </a:r>
            <a:r>
              <a:rPr lang="zh-CN" altLang="en-US" sz="2400" dirty="0">
                <a:solidFill>
                  <a:srgbClr val="333399"/>
                </a:solidFill>
                <a:latin typeface="Times New Roman" panose="02020603050405020304" pitchFamily="18" charset="0"/>
                <a:ea typeface="仿宋_GB2312" pitchFamily="49" charset="-122"/>
              </a:rPr>
              <a:t>平面的垂线上所有各点的投影都重合在</a:t>
            </a:r>
            <a:r>
              <a:rPr lang="en-US" altLang="zh-CN" sz="2400" dirty="0">
                <a:solidFill>
                  <a:srgbClr val="C00000"/>
                </a:solidFill>
                <a:latin typeface="Times New Roman" panose="02020603050405020304" pitchFamily="18" charset="0"/>
                <a:ea typeface="仿宋_GB2312" pitchFamily="49" charset="-122"/>
              </a:rPr>
              <a:t>a</a:t>
            </a:r>
            <a:r>
              <a:rPr lang="zh-CN" altLang="en-US" sz="2400" dirty="0">
                <a:solidFill>
                  <a:srgbClr val="333399"/>
                </a:solidFill>
                <a:latin typeface="Times New Roman" panose="02020603050405020304" pitchFamily="18" charset="0"/>
                <a:ea typeface="仿宋_GB2312" pitchFamily="49" charset="-122"/>
              </a:rPr>
              <a:t>上。</a:t>
            </a:r>
            <a:endParaRPr lang="zh-CN" altLang="en-US" sz="2400" dirty="0">
              <a:latin typeface="Times New Roman" panose="02020603050405020304" pitchFamily="18" charset="0"/>
              <a:ea typeface="仿宋_GB2312" pitchFamily="49" charset="-122"/>
            </a:endParaRPr>
          </a:p>
        </p:txBody>
      </p:sp>
      <p:sp>
        <p:nvSpPr>
          <p:cNvPr id="598047" name="矩形 598046"/>
          <p:cNvSpPr/>
          <p:nvPr/>
        </p:nvSpPr>
        <p:spPr>
          <a:xfrm>
            <a:off x="179388" y="1020921"/>
            <a:ext cx="2316480" cy="521970"/>
          </a:xfrm>
          <a:prstGeom prst="rect">
            <a:avLst/>
          </a:prstGeom>
          <a:noFill/>
          <a:ln w="9525">
            <a:noFill/>
          </a:ln>
        </p:spPr>
        <p:txBody>
          <a:bodyPr wrap="none" anchor="ctr" anchorCtr="0">
            <a:spAutoFit/>
          </a:bodyPr>
          <a:lstStyle/>
          <a:p>
            <a:r>
              <a:rPr lang="en-US" altLang="zh-CN" sz="2800" b="0" dirty="0">
                <a:solidFill>
                  <a:srgbClr val="FF0000"/>
                </a:solidFill>
                <a:highlight>
                  <a:srgbClr val="00FFFF"/>
                </a:highlight>
                <a:latin typeface="黑体" panose="02010609060101010101" pitchFamily="2" charset="-122"/>
                <a:ea typeface="黑体" panose="02010609060101010101" pitchFamily="2" charset="-122"/>
              </a:rPr>
              <a:t>2.2.1 </a:t>
            </a:r>
            <a:r>
              <a:rPr lang="zh-CN" altLang="en-US" sz="2800" b="0" dirty="0">
                <a:solidFill>
                  <a:srgbClr val="FF0000"/>
                </a:solidFill>
                <a:highlight>
                  <a:srgbClr val="00FFFF"/>
                </a:highlight>
                <a:latin typeface="黑体" panose="02010609060101010101" pitchFamily="2" charset="-122"/>
                <a:ea typeface="黑体" panose="02010609060101010101" pitchFamily="2" charset="-122"/>
              </a:rPr>
              <a:t>点投影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8018"/>
                                        </p:tgtEl>
                                        <p:attrNameLst>
                                          <p:attrName>style.visibility</p:attrName>
                                        </p:attrNameLst>
                                      </p:cBhvr>
                                      <p:to>
                                        <p:strVal val="visible"/>
                                      </p:to>
                                    </p:set>
                                    <p:animEffect transition="in" filter="wipe(left)">
                                      <p:cBhvr>
                                        <p:cTn id="7" dur="500"/>
                                        <p:tgtEl>
                                          <p:spTgt spid="5980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98033"/>
                                        </p:tgtEl>
                                        <p:attrNameLst>
                                          <p:attrName>style.visibility</p:attrName>
                                        </p:attrNameLst>
                                      </p:cBhvr>
                                      <p:to>
                                        <p:strVal val="visible"/>
                                      </p:to>
                                    </p:set>
                                    <p:animEffect transition="in" filter="wipe(left)">
                                      <p:cBhvr>
                                        <p:cTn id="12" dur="500"/>
                                        <p:tgtEl>
                                          <p:spTgt spid="5980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8027"/>
                                        </p:tgtEl>
                                        <p:attrNameLst>
                                          <p:attrName>style.visibility</p:attrName>
                                        </p:attrNameLst>
                                      </p:cBhvr>
                                      <p:to>
                                        <p:strVal val="visible"/>
                                      </p:to>
                                    </p:set>
                                    <p:animEffect transition="in" filter="wipe(left)">
                                      <p:cBhvr>
                                        <p:cTn id="17" dur="500"/>
                                        <p:tgtEl>
                                          <p:spTgt spid="5980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98024"/>
                                        </p:tgtEl>
                                        <p:attrNameLst>
                                          <p:attrName>style.visibility</p:attrName>
                                        </p:attrNameLst>
                                      </p:cBhvr>
                                      <p:to>
                                        <p:strVal val="visible"/>
                                      </p:to>
                                    </p:set>
                                    <p:animEffect transition="in" filter="wipe(up)">
                                      <p:cBhvr>
                                        <p:cTn id="22" dur="500"/>
                                        <p:tgtEl>
                                          <p:spTgt spid="5980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98039"/>
                                        </p:tgtEl>
                                        <p:attrNameLst>
                                          <p:attrName>style.visibility</p:attrName>
                                        </p:attrNameLst>
                                      </p:cBhvr>
                                      <p:to>
                                        <p:strVal val="visible"/>
                                      </p:to>
                                    </p:set>
                                    <p:animEffect transition="in" filter="wipe(left)">
                                      <p:cBhvr>
                                        <p:cTn id="27" dur="500"/>
                                        <p:tgtEl>
                                          <p:spTgt spid="5980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98028"/>
                                        </p:tgtEl>
                                        <p:attrNameLst>
                                          <p:attrName>style.visibility</p:attrName>
                                        </p:attrNameLst>
                                      </p:cBhvr>
                                      <p:to>
                                        <p:strVal val="visible"/>
                                      </p:to>
                                    </p:set>
                                    <p:animEffect transition="in" filter="wipe(left)">
                                      <p:cBhvr>
                                        <p:cTn id="32" dur="500"/>
                                        <p:tgtEl>
                                          <p:spTgt spid="5980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98044"/>
                                        </p:tgtEl>
                                        <p:attrNameLst>
                                          <p:attrName>style.visibility</p:attrName>
                                        </p:attrNameLst>
                                      </p:cBhvr>
                                      <p:to>
                                        <p:strVal val="visible"/>
                                      </p:to>
                                    </p:set>
                                    <p:animEffect transition="in" filter="wipe(left)">
                                      <p:cBhvr>
                                        <p:cTn id="37" dur="500"/>
                                        <p:tgtEl>
                                          <p:spTgt spid="59804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98036"/>
                                        </p:tgtEl>
                                        <p:attrNameLst>
                                          <p:attrName>style.visibility</p:attrName>
                                        </p:attrNameLst>
                                      </p:cBhvr>
                                      <p:to>
                                        <p:strVal val="visible"/>
                                      </p:to>
                                    </p:set>
                                    <p:animEffect transition="in" filter="wipe(left)">
                                      <p:cBhvr>
                                        <p:cTn id="42" dur="500"/>
                                        <p:tgtEl>
                                          <p:spTgt spid="5980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98030"/>
                                        </p:tgtEl>
                                        <p:attrNameLst>
                                          <p:attrName>style.visibility</p:attrName>
                                        </p:attrNameLst>
                                      </p:cBhvr>
                                      <p:to>
                                        <p:strVal val="visible"/>
                                      </p:to>
                                    </p:set>
                                    <p:animEffect transition="in" filter="wipe(left)">
                                      <p:cBhvr>
                                        <p:cTn id="47" dur="500"/>
                                        <p:tgtEl>
                                          <p:spTgt spid="5980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98042"/>
                                        </p:tgtEl>
                                        <p:attrNameLst>
                                          <p:attrName>style.visibility</p:attrName>
                                        </p:attrNameLst>
                                      </p:cBhvr>
                                      <p:to>
                                        <p:strVal val="visible"/>
                                      </p:to>
                                    </p:set>
                                    <p:animEffect transition="in" filter="wipe(left)">
                                      <p:cBhvr>
                                        <p:cTn id="52" dur="500"/>
                                        <p:tgtEl>
                                          <p:spTgt spid="59804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98026"/>
                                        </p:tgtEl>
                                        <p:attrNameLst>
                                          <p:attrName>style.visibility</p:attrName>
                                        </p:attrNameLst>
                                      </p:cBhvr>
                                      <p:to>
                                        <p:strVal val="visible"/>
                                      </p:to>
                                    </p:set>
                                    <p:animEffect transition="in" filter="wipe(left)">
                                      <p:cBhvr>
                                        <p:cTn id="57" dur="500"/>
                                        <p:tgtEl>
                                          <p:spTgt spid="59802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98029"/>
                                        </p:tgtEl>
                                        <p:attrNameLst>
                                          <p:attrName>style.visibility</p:attrName>
                                        </p:attrNameLst>
                                      </p:cBhvr>
                                      <p:to>
                                        <p:strVal val="visible"/>
                                      </p:to>
                                    </p:set>
                                    <p:animEffect transition="in" filter="wipe(left)">
                                      <p:cBhvr>
                                        <p:cTn id="62" dur="500"/>
                                        <p:tgtEl>
                                          <p:spTgt spid="598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026" grpId="0"/>
      <p:bldP spid="598027" grpId="0"/>
      <p:bldP spid="598028" grpId="0"/>
      <p:bldP spid="598029" grpId="0" animBg="1"/>
      <p:bldP spid="598042" grpId="0"/>
      <p:bldP spid="59804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6626" name="组合 666625"/>
          <p:cNvGrpSpPr/>
          <p:nvPr/>
        </p:nvGrpSpPr>
        <p:grpSpPr>
          <a:xfrm>
            <a:off x="5627688" y="1044575"/>
            <a:ext cx="3365500" cy="4627563"/>
            <a:chOff x="3456" y="969"/>
            <a:chExt cx="2120" cy="2915"/>
          </a:xfrm>
        </p:grpSpPr>
        <p:sp>
          <p:nvSpPr>
            <p:cNvPr id="666627" name="直接连接符 666626"/>
            <p:cNvSpPr>
              <a:spLocks noChangeAspect="1"/>
            </p:cNvSpPr>
            <p:nvPr/>
          </p:nvSpPr>
          <p:spPr>
            <a:xfrm>
              <a:off x="4994" y="2252"/>
              <a:ext cx="1" cy="138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66628" name="组合 666627"/>
            <p:cNvGrpSpPr/>
            <p:nvPr/>
          </p:nvGrpSpPr>
          <p:grpSpPr>
            <a:xfrm>
              <a:off x="3456" y="969"/>
              <a:ext cx="2120" cy="2915"/>
              <a:chOff x="3456" y="969"/>
              <a:chExt cx="2120" cy="2915"/>
            </a:xfrm>
          </p:grpSpPr>
          <p:sp>
            <p:nvSpPr>
              <p:cNvPr id="666629" name="文本框 666628"/>
              <p:cNvSpPr txBox="1"/>
              <p:nvPr/>
            </p:nvSpPr>
            <p:spPr>
              <a:xfrm>
                <a:off x="5336" y="2401"/>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66630" name="直接连接符 666629"/>
              <p:cNvSpPr>
                <a:spLocks noChangeAspect="1"/>
              </p:cNvSpPr>
              <p:nvPr/>
            </p:nvSpPr>
            <p:spPr>
              <a:xfrm>
                <a:off x="3646" y="2540"/>
                <a:ext cx="36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31" name="直接连接符 666630"/>
              <p:cNvSpPr>
                <a:spLocks noChangeAspect="1"/>
              </p:cNvSpPr>
              <p:nvPr/>
            </p:nvSpPr>
            <p:spPr>
              <a:xfrm>
                <a:off x="5046" y="2540"/>
                <a:ext cx="338"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32" name="文本框 666631"/>
              <p:cNvSpPr txBox="1"/>
              <p:nvPr/>
            </p:nvSpPr>
            <p:spPr>
              <a:xfrm>
                <a:off x="3456" y="2409"/>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nvGrpSpPr>
              <p:cNvPr id="666633" name="组合 666632"/>
              <p:cNvGrpSpPr/>
              <p:nvPr/>
            </p:nvGrpSpPr>
            <p:grpSpPr>
              <a:xfrm>
                <a:off x="3794" y="969"/>
                <a:ext cx="1479" cy="2915"/>
                <a:chOff x="3794" y="969"/>
                <a:chExt cx="1479" cy="2915"/>
              </a:xfrm>
            </p:grpSpPr>
            <p:sp>
              <p:nvSpPr>
                <p:cNvPr id="666634" name="直接连接符 666633"/>
                <p:cNvSpPr>
                  <a:spLocks noChangeAspect="1"/>
                </p:cNvSpPr>
                <p:nvPr/>
              </p:nvSpPr>
              <p:spPr>
                <a:xfrm>
                  <a:off x="4008" y="1682"/>
                  <a:ext cx="0" cy="17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6635" name="直接连接符 666634"/>
                <p:cNvSpPr>
                  <a:spLocks noChangeAspect="1"/>
                </p:cNvSpPr>
                <p:nvPr/>
              </p:nvSpPr>
              <p:spPr>
                <a:xfrm>
                  <a:off x="4012" y="2540"/>
                  <a:ext cx="1" cy="114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36" name="直接连接符 666635"/>
                <p:cNvSpPr>
                  <a:spLocks noChangeAspect="1"/>
                </p:cNvSpPr>
                <p:nvPr/>
              </p:nvSpPr>
              <p:spPr>
                <a:xfrm flipV="1">
                  <a:off x="4012" y="2827"/>
                  <a:ext cx="1034" cy="86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37" name="直接连接符 666636"/>
                <p:cNvSpPr>
                  <a:spLocks noChangeAspect="1"/>
                </p:cNvSpPr>
                <p:nvPr/>
              </p:nvSpPr>
              <p:spPr>
                <a:xfrm>
                  <a:off x="5046" y="1218"/>
                  <a:ext cx="1" cy="132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38" name="直接连接符 666637"/>
                <p:cNvSpPr>
                  <a:spLocks noChangeAspect="1"/>
                </p:cNvSpPr>
                <p:nvPr/>
              </p:nvSpPr>
              <p:spPr>
                <a:xfrm>
                  <a:off x="4012" y="1854"/>
                  <a:ext cx="1" cy="686"/>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39" name="直接连接符 666638"/>
                <p:cNvSpPr>
                  <a:spLocks noChangeAspect="1"/>
                </p:cNvSpPr>
                <p:nvPr/>
              </p:nvSpPr>
              <p:spPr>
                <a:xfrm>
                  <a:off x="4012" y="2540"/>
                  <a:ext cx="1034"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40" name="直接连接符 666639"/>
                <p:cNvSpPr>
                  <a:spLocks noChangeAspect="1"/>
                </p:cNvSpPr>
                <p:nvPr/>
              </p:nvSpPr>
              <p:spPr>
                <a:xfrm>
                  <a:off x="5046" y="2540"/>
                  <a:ext cx="1" cy="2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41" name="直接连接符 666640"/>
                <p:cNvSpPr>
                  <a:spLocks noChangeAspect="1"/>
                </p:cNvSpPr>
                <p:nvPr/>
              </p:nvSpPr>
              <p:spPr>
                <a:xfrm>
                  <a:off x="4012" y="1218"/>
                  <a:ext cx="1034"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42" name="直接连接符 666641"/>
                <p:cNvSpPr/>
                <p:nvPr/>
              </p:nvSpPr>
              <p:spPr>
                <a:xfrm>
                  <a:off x="4013" y="1209"/>
                  <a:ext cx="0" cy="48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43" name="文本框 666642"/>
                <p:cNvSpPr txBox="1"/>
                <p:nvPr/>
              </p:nvSpPr>
              <p:spPr>
                <a:xfrm>
                  <a:off x="3848" y="969"/>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66644" name="文本框 666643"/>
                <p:cNvSpPr txBox="1"/>
                <p:nvPr/>
              </p:nvSpPr>
              <p:spPr>
                <a:xfrm>
                  <a:off x="3794" y="2329"/>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6645" name="文本框 666644"/>
                <p:cNvSpPr txBox="1"/>
                <p:nvPr/>
              </p:nvSpPr>
              <p:spPr>
                <a:xfrm>
                  <a:off x="5024" y="1017"/>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sp>
              <p:nvSpPr>
                <p:cNvPr id="666646" name="文本框 666645"/>
                <p:cNvSpPr txBox="1"/>
                <p:nvPr/>
              </p:nvSpPr>
              <p:spPr>
                <a:xfrm>
                  <a:off x="3858" y="3634"/>
                  <a:ext cx="276" cy="250"/>
                </a:xfrm>
                <a:prstGeom prst="rect">
                  <a:avLst/>
                </a:prstGeom>
                <a:noFill/>
                <a:ln w="9525">
                  <a:noFill/>
                </a:ln>
              </p:spPr>
              <p:txBody>
                <a:bodyPr wrap="none" anchor="t" anchorCtr="0">
                  <a:spAutoFit/>
                </a:bodyPr>
                <a:lstStyle/>
                <a:p>
                  <a:r>
                    <a:rPr lang="en-US" altLang="zh-CN">
                      <a:latin typeface="Times New Roman" panose="02020603050405020304" pitchFamily="18" charset="0"/>
                    </a:rPr>
                    <a:t>de</a:t>
                  </a:r>
                </a:p>
              </p:txBody>
            </p:sp>
            <p:sp>
              <p:nvSpPr>
                <p:cNvPr id="666647" name="文本框 666646"/>
                <p:cNvSpPr txBox="1"/>
                <p:nvPr/>
              </p:nvSpPr>
              <p:spPr>
                <a:xfrm>
                  <a:off x="5010" y="2649"/>
                  <a:ext cx="249" cy="250"/>
                </a:xfrm>
                <a:prstGeom prst="rect">
                  <a:avLst/>
                </a:prstGeom>
                <a:noFill/>
                <a:ln w="9525">
                  <a:noFill/>
                </a:ln>
              </p:spPr>
              <p:txBody>
                <a:bodyPr wrap="none" anchor="t" anchorCtr="0">
                  <a:spAutoFit/>
                </a:bodyPr>
                <a:lstStyle/>
                <a:p>
                  <a:r>
                    <a:rPr lang="en-US" altLang="zh-CN" dirty="0" err="1">
                      <a:latin typeface="Times New Roman" panose="02020603050405020304" pitchFamily="18" charset="0"/>
                    </a:rPr>
                    <a:t>gf</a:t>
                  </a:r>
                  <a:endParaRPr lang="en-US" altLang="zh-CN">
                    <a:latin typeface="Times New Roman" panose="02020603050405020304" pitchFamily="18" charset="0"/>
                  </a:endParaRPr>
                </a:p>
              </p:txBody>
            </p:sp>
            <p:sp>
              <p:nvSpPr>
                <p:cNvPr id="666648" name="文本框 666647"/>
                <p:cNvSpPr txBox="1"/>
                <p:nvPr/>
              </p:nvSpPr>
              <p:spPr>
                <a:xfrm>
                  <a:off x="5018" y="2328"/>
                  <a:ext cx="222"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grpSp>
          <p:sp>
            <p:nvSpPr>
              <p:cNvPr id="666649" name="直接连接符 666648"/>
              <p:cNvSpPr>
                <a:spLocks noChangeAspect="1"/>
              </p:cNvSpPr>
              <p:nvPr/>
            </p:nvSpPr>
            <p:spPr>
              <a:xfrm>
                <a:off x="4008" y="1854"/>
                <a:ext cx="989" cy="403"/>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6650" name="文本框 666649"/>
              <p:cNvSpPr txBox="1"/>
              <p:nvPr/>
            </p:nvSpPr>
            <p:spPr>
              <a:xfrm>
                <a:off x="3608" y="1641"/>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6651" name="文本框 666650"/>
              <p:cNvSpPr txBox="1"/>
              <p:nvPr/>
            </p:nvSpPr>
            <p:spPr>
              <a:xfrm>
                <a:off x="4472" y="1234"/>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6652" name="直接连接符 666651"/>
              <p:cNvSpPr>
                <a:spLocks noChangeAspect="1"/>
              </p:cNvSpPr>
              <p:nvPr/>
            </p:nvSpPr>
            <p:spPr>
              <a:xfrm flipV="1">
                <a:off x="4008" y="1416"/>
                <a:ext cx="510" cy="275"/>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6653" name="直接连接符 666652"/>
              <p:cNvSpPr>
                <a:spLocks noChangeAspect="1"/>
              </p:cNvSpPr>
              <p:nvPr/>
            </p:nvSpPr>
            <p:spPr>
              <a:xfrm>
                <a:off x="4517" y="1419"/>
                <a:ext cx="473" cy="826"/>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6654" name="直接连接符 666653"/>
              <p:cNvSpPr>
                <a:spLocks noChangeAspect="1"/>
              </p:cNvSpPr>
              <p:nvPr/>
            </p:nvSpPr>
            <p:spPr>
              <a:xfrm>
                <a:off x="3841" y="3345"/>
                <a:ext cx="1147" cy="28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55" name="直接连接符 666654"/>
              <p:cNvSpPr>
                <a:spLocks noChangeAspect="1"/>
              </p:cNvSpPr>
              <p:nvPr/>
            </p:nvSpPr>
            <p:spPr>
              <a:xfrm flipV="1">
                <a:off x="3841" y="2827"/>
                <a:ext cx="688" cy="518"/>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56" name="直接连接符 666655"/>
              <p:cNvSpPr>
                <a:spLocks noChangeAspect="1"/>
              </p:cNvSpPr>
              <p:nvPr/>
            </p:nvSpPr>
            <p:spPr>
              <a:xfrm>
                <a:off x="3841" y="1792"/>
                <a:ext cx="171" cy="6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57" name="直接连接符 666656"/>
              <p:cNvSpPr>
                <a:spLocks noChangeAspect="1"/>
              </p:cNvSpPr>
              <p:nvPr/>
            </p:nvSpPr>
            <p:spPr>
              <a:xfrm>
                <a:off x="3841" y="1792"/>
                <a:ext cx="1" cy="155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58" name="直接连接符 666657"/>
              <p:cNvSpPr>
                <a:spLocks noChangeAspect="1"/>
              </p:cNvSpPr>
              <p:nvPr/>
            </p:nvSpPr>
            <p:spPr>
              <a:xfrm flipH="1" flipV="1">
                <a:off x="4522" y="2827"/>
                <a:ext cx="459" cy="805"/>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59" name="直接连接符 666658"/>
              <p:cNvSpPr>
                <a:spLocks noChangeAspect="1"/>
              </p:cNvSpPr>
              <p:nvPr/>
            </p:nvSpPr>
            <p:spPr>
              <a:xfrm flipV="1">
                <a:off x="4515" y="1428"/>
                <a:ext cx="0" cy="1421"/>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6660" name="直接连接符 666659"/>
              <p:cNvSpPr>
                <a:spLocks noChangeAspect="1"/>
              </p:cNvSpPr>
              <p:nvPr/>
            </p:nvSpPr>
            <p:spPr>
              <a:xfrm flipV="1">
                <a:off x="3841" y="1692"/>
                <a:ext cx="171" cy="100"/>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61" name="文本框 666660"/>
              <p:cNvSpPr txBox="1"/>
              <p:nvPr/>
            </p:nvSpPr>
            <p:spPr>
              <a:xfrm>
                <a:off x="4760" y="2241"/>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6662" name="文本框 666661"/>
              <p:cNvSpPr txBox="1"/>
              <p:nvPr/>
            </p:nvSpPr>
            <p:spPr>
              <a:xfrm>
                <a:off x="4376" y="2601"/>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6663" name="文本框 666662"/>
              <p:cNvSpPr txBox="1"/>
              <p:nvPr/>
            </p:nvSpPr>
            <p:spPr>
              <a:xfrm>
                <a:off x="3618" y="3225"/>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6664" name="文本框 666663"/>
              <p:cNvSpPr txBox="1"/>
              <p:nvPr/>
            </p:nvSpPr>
            <p:spPr>
              <a:xfrm>
                <a:off x="4962" y="3528"/>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grpSp>
      <p:sp>
        <p:nvSpPr>
          <p:cNvPr id="666665" name="文本框 666664"/>
          <p:cNvSpPr txBox="1"/>
          <p:nvPr/>
        </p:nvSpPr>
        <p:spPr>
          <a:xfrm>
            <a:off x="7685088" y="1958975"/>
            <a:ext cx="409575"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n’</a:t>
            </a:r>
          </a:p>
        </p:txBody>
      </p:sp>
      <p:sp>
        <p:nvSpPr>
          <p:cNvPr id="666666" name="文本框 666665"/>
          <p:cNvSpPr txBox="1"/>
          <p:nvPr/>
        </p:nvSpPr>
        <p:spPr>
          <a:xfrm>
            <a:off x="441325" y="201613"/>
            <a:ext cx="8159750" cy="460375"/>
          </a:xfrm>
          <a:prstGeom prst="rect">
            <a:avLst/>
          </a:prstGeom>
          <a:noFill/>
          <a:ln w="9525">
            <a:noFill/>
          </a:ln>
        </p:spPr>
        <p:txBody>
          <a:bodyPr wrap="none" anchor="t" anchorCtr="0">
            <a:spAutoFit/>
          </a:bodyPr>
          <a:lstStyle/>
          <a:p>
            <a:r>
              <a:rPr lang="zh-CN" altLang="zh-CN" sz="2400" dirty="0">
                <a:solidFill>
                  <a:srgbClr val="3333FF"/>
                </a:solidFill>
                <a:latin typeface="Times New Roman" panose="02020603050405020304" pitchFamily="18" charset="0"/>
              </a:rPr>
              <a:t>[例</a:t>
            </a:r>
            <a:r>
              <a:rPr lang="en-US" altLang="zh-CN" sz="2400" dirty="0">
                <a:solidFill>
                  <a:srgbClr val="3333FF"/>
                </a:solidFill>
                <a:latin typeface="Times New Roman" panose="02020603050405020304" pitchFamily="18" charset="0"/>
              </a:rPr>
              <a:t>3</a:t>
            </a:r>
            <a:r>
              <a:rPr lang="zh-CN" altLang="zh-CN" sz="2400" dirty="0">
                <a:solidFill>
                  <a:srgbClr val="3333FF"/>
                </a:solidFill>
                <a:latin typeface="Times New Roman" panose="02020603050405020304" pitchFamily="18" charset="0"/>
              </a:rPr>
              <a:t>]</a:t>
            </a:r>
            <a:r>
              <a:rPr lang="zh-CN" altLang="zh-CN" sz="2400" dirty="0">
                <a:latin typeface="Times New Roman" panose="02020603050405020304" pitchFamily="18" charset="0"/>
              </a:rPr>
              <a:t>  求</a:t>
            </a:r>
            <a:r>
              <a:rPr lang="en-US" altLang="zh-CN" sz="2400">
                <a:latin typeface="Times New Roman" panose="02020603050405020304" pitchFamily="18" charset="0"/>
              </a:rPr>
              <a:t>ΔABC</a:t>
            </a:r>
            <a:r>
              <a:rPr lang="zh-CN" altLang="zh-CN" sz="2400" dirty="0">
                <a:latin typeface="Times New Roman" panose="02020603050405020304" pitchFamily="18" charset="0"/>
              </a:rPr>
              <a:t>与四边形</a:t>
            </a:r>
            <a:r>
              <a:rPr lang="en-US" altLang="zh-CN" sz="2400">
                <a:latin typeface="Times New Roman" panose="02020603050405020304" pitchFamily="18" charset="0"/>
              </a:rPr>
              <a:t>DEFG</a:t>
            </a:r>
            <a:r>
              <a:rPr lang="zh-CN" altLang="zh-CN" sz="2400" dirty="0">
                <a:latin typeface="Times New Roman" panose="02020603050405020304" pitchFamily="18" charset="0"/>
              </a:rPr>
              <a:t>的交线MN，并判断可见性 。</a:t>
            </a:r>
            <a:endParaRPr lang="zh-CN" altLang="en-US" sz="2400" b="0">
              <a:latin typeface="Times New Roman" panose="02020603050405020304" pitchFamily="18" charset="0"/>
            </a:endParaRPr>
          </a:p>
        </p:txBody>
      </p:sp>
      <p:grpSp>
        <p:nvGrpSpPr>
          <p:cNvPr id="666667" name="组合 666666"/>
          <p:cNvGrpSpPr/>
          <p:nvPr/>
        </p:nvGrpSpPr>
        <p:grpSpPr>
          <a:xfrm>
            <a:off x="6967538" y="2638425"/>
            <a:ext cx="65087" cy="2355850"/>
            <a:chOff x="4300" y="1973"/>
            <a:chExt cx="41" cy="1484"/>
          </a:xfrm>
        </p:grpSpPr>
        <p:sp>
          <p:nvSpPr>
            <p:cNvPr id="666668" name="直接连接符 666667"/>
            <p:cNvSpPr>
              <a:spLocks noChangeAspect="1"/>
            </p:cNvSpPr>
            <p:nvPr/>
          </p:nvSpPr>
          <p:spPr>
            <a:xfrm flipV="1">
              <a:off x="4321" y="1973"/>
              <a:ext cx="0" cy="148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669" name="任意多边形 666668"/>
            <p:cNvSpPr>
              <a:spLocks noChangeAspect="1"/>
            </p:cNvSpPr>
            <p:nvPr/>
          </p:nvSpPr>
          <p:spPr>
            <a:xfrm>
              <a:off x="4300" y="2697"/>
              <a:ext cx="41" cy="135"/>
            </a:xfrm>
            <a:custGeom>
              <a:avLst/>
              <a:gdLst/>
              <a:ahLst/>
              <a:cxnLst/>
              <a:rect l="0" t="0" r="0" b="0"/>
              <a:pathLst>
                <a:path w="202" h="677">
                  <a:moveTo>
                    <a:pt x="0" y="677"/>
                  </a:moveTo>
                  <a:lnTo>
                    <a:pt x="101" y="0"/>
                  </a:lnTo>
                  <a:lnTo>
                    <a:pt x="202" y="677"/>
                  </a:lnTo>
                  <a:lnTo>
                    <a:pt x="0" y="677"/>
                  </a:lnTo>
                  <a:close/>
                </a:path>
              </a:pathLst>
            </a:custGeom>
            <a:solidFill>
              <a:srgbClr val="000000"/>
            </a:solidFill>
            <a:ln w="9525">
              <a:noFill/>
            </a:ln>
          </p:spPr>
          <p:txBody>
            <a:bodyPr/>
            <a:lstStyle/>
            <a:p>
              <a:endParaRPr lang="zh-CN" altLang="en-US"/>
            </a:p>
          </p:txBody>
        </p:sp>
        <p:sp>
          <p:nvSpPr>
            <p:cNvPr id="666670" name="任意多边形 666669"/>
            <p:cNvSpPr>
              <a:spLocks noChangeAspect="1"/>
            </p:cNvSpPr>
            <p:nvPr/>
          </p:nvSpPr>
          <p:spPr>
            <a:xfrm>
              <a:off x="4300" y="2697"/>
              <a:ext cx="41" cy="135"/>
            </a:xfrm>
            <a:custGeom>
              <a:avLst/>
              <a:gdLst/>
              <a:ahLst/>
              <a:cxnLst/>
              <a:rect l="0" t="0" r="0" b="0"/>
              <a:pathLst>
                <a:path w="202" h="677">
                  <a:moveTo>
                    <a:pt x="0" y="677"/>
                  </a:moveTo>
                  <a:lnTo>
                    <a:pt x="101" y="0"/>
                  </a:lnTo>
                  <a:lnTo>
                    <a:pt x="202" y="677"/>
                  </a:lnTo>
                  <a:lnTo>
                    <a:pt x="0" y="677"/>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66671" name="直接连接符 666670"/>
          <p:cNvSpPr>
            <a:spLocks noChangeAspect="1"/>
          </p:cNvSpPr>
          <p:nvPr/>
        </p:nvSpPr>
        <p:spPr>
          <a:xfrm>
            <a:off x="7575550" y="4953000"/>
            <a:ext cx="296863" cy="5334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66672" name="文本框 666671"/>
          <p:cNvSpPr txBox="1">
            <a:spLocks noChangeAspect="1"/>
          </p:cNvSpPr>
          <p:nvPr/>
        </p:nvSpPr>
        <p:spPr>
          <a:xfrm>
            <a:off x="7772400" y="5334000"/>
            <a:ext cx="439738" cy="396875"/>
          </a:xfrm>
          <a:prstGeom prst="rect">
            <a:avLst/>
          </a:prstGeom>
          <a:noFill/>
          <a:ln w="9525">
            <a:noFill/>
          </a:ln>
        </p:spPr>
        <p:txBody>
          <a:bodyPr wrap="none" anchor="t" anchorCtr="0">
            <a:spAutoFit/>
          </a:bodyPr>
          <a:lstStyle/>
          <a:p>
            <a:r>
              <a:rPr lang="zh-CN" altLang="en-US">
                <a:solidFill>
                  <a:srgbClr val="9900FF"/>
                </a:solidFill>
                <a:latin typeface="Times New Roman" panose="02020603050405020304" pitchFamily="18" charset="0"/>
              </a:rPr>
              <a:t>前</a:t>
            </a:r>
            <a:endParaRPr lang="zh-CN" altLang="en-US" sz="2400" b="0">
              <a:latin typeface="Times New Roman" panose="02020603050405020304" pitchFamily="18" charset="0"/>
            </a:endParaRPr>
          </a:p>
        </p:txBody>
      </p:sp>
      <p:sp>
        <p:nvSpPr>
          <p:cNvPr id="666673" name="文本框 666672"/>
          <p:cNvSpPr txBox="1">
            <a:spLocks noChangeAspect="1"/>
          </p:cNvSpPr>
          <p:nvPr/>
        </p:nvSpPr>
        <p:spPr>
          <a:xfrm>
            <a:off x="8312150" y="4221163"/>
            <a:ext cx="439738" cy="396875"/>
          </a:xfrm>
          <a:prstGeom prst="rect">
            <a:avLst/>
          </a:prstGeom>
          <a:noFill/>
          <a:ln w="9525">
            <a:noFill/>
          </a:ln>
        </p:spPr>
        <p:txBody>
          <a:bodyPr wrap="none" anchor="t" anchorCtr="0">
            <a:spAutoFit/>
          </a:bodyPr>
          <a:lstStyle/>
          <a:p>
            <a:r>
              <a:rPr lang="zh-CN" altLang="en-US">
                <a:solidFill>
                  <a:srgbClr val="FF0066"/>
                </a:solidFill>
                <a:latin typeface="Times New Roman" panose="02020603050405020304" pitchFamily="18" charset="0"/>
              </a:rPr>
              <a:t>后</a:t>
            </a:r>
            <a:endParaRPr lang="zh-CN" altLang="en-US" sz="2400" b="0">
              <a:latin typeface="Times New Roman" panose="02020603050405020304" pitchFamily="18" charset="0"/>
            </a:endParaRPr>
          </a:p>
        </p:txBody>
      </p:sp>
      <p:sp>
        <p:nvSpPr>
          <p:cNvPr id="666674" name="直接连接符 666673"/>
          <p:cNvSpPr>
            <a:spLocks noChangeAspect="1"/>
          </p:cNvSpPr>
          <p:nvPr/>
        </p:nvSpPr>
        <p:spPr>
          <a:xfrm>
            <a:off x="7848600" y="4292600"/>
            <a:ext cx="477838" cy="136525"/>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666675" name="文本框 666674"/>
          <p:cNvSpPr txBox="1"/>
          <p:nvPr/>
        </p:nvSpPr>
        <p:spPr>
          <a:xfrm>
            <a:off x="381000" y="762000"/>
            <a:ext cx="950913" cy="396875"/>
          </a:xfrm>
          <a:prstGeom prst="rect">
            <a:avLst/>
          </a:prstGeom>
          <a:noFill/>
          <a:ln w="9525">
            <a:noFill/>
          </a:ln>
        </p:spPr>
        <p:txBody>
          <a:bodyPr wrap="none" anchor="t" anchorCtr="0">
            <a:spAutoFit/>
          </a:bodyPr>
          <a:lstStyle/>
          <a:p>
            <a:r>
              <a:rPr lang="zh-CN" altLang="en-US" dirty="0">
                <a:solidFill>
                  <a:srgbClr val="990099"/>
                </a:solidFill>
                <a:latin typeface="Times New Roman" panose="02020603050405020304" pitchFamily="18" charset="0"/>
              </a:rPr>
              <a:t>分析：</a:t>
            </a:r>
            <a:endParaRPr lang="zh-CN" altLang="en-US">
              <a:solidFill>
                <a:srgbClr val="990099"/>
              </a:solidFill>
              <a:latin typeface="Times New Roman" panose="02020603050405020304" pitchFamily="18" charset="0"/>
            </a:endParaRPr>
          </a:p>
        </p:txBody>
      </p:sp>
      <p:sp>
        <p:nvSpPr>
          <p:cNvPr id="666676" name="文本框 666675"/>
          <p:cNvSpPr txBox="1"/>
          <p:nvPr/>
        </p:nvSpPr>
        <p:spPr>
          <a:xfrm>
            <a:off x="457200" y="1143000"/>
            <a:ext cx="5410200" cy="1144588"/>
          </a:xfrm>
          <a:prstGeom prst="rect">
            <a:avLst/>
          </a:prstGeom>
          <a:noFill/>
          <a:ln w="9525">
            <a:noFill/>
          </a:ln>
        </p:spPr>
        <p:txBody>
          <a:bodyPr>
            <a:spAutoFit/>
          </a:bodyPr>
          <a:lstStyle/>
          <a:p>
            <a:pPr>
              <a:lnSpc>
                <a:spcPct val="115000"/>
              </a:lnSpc>
            </a:pPr>
            <a:r>
              <a:rPr lang="en-US" altLang="zh-CN" dirty="0">
                <a:latin typeface="Times New Roman" panose="02020603050405020304" pitchFamily="18" charset="0"/>
              </a:rPr>
              <a:t> </a:t>
            </a:r>
            <a:r>
              <a:rPr lang="zh-CN" altLang="en-US" dirty="0">
                <a:latin typeface="Times New Roman" panose="02020603050405020304" pitchFamily="18" charset="0"/>
              </a:rPr>
              <a:t>铅垂面</a:t>
            </a:r>
            <a:r>
              <a:rPr lang="en-US" altLang="zh-CN">
                <a:latin typeface="Times New Roman" panose="02020603050405020304" pitchFamily="18" charset="0"/>
              </a:rPr>
              <a:t>DEFG</a:t>
            </a:r>
            <a:r>
              <a:rPr lang="zh-CN" altLang="en-US" dirty="0">
                <a:latin typeface="Times New Roman" panose="02020603050405020304" pitchFamily="18" charset="0"/>
              </a:rPr>
              <a:t>与一般位置</a:t>
            </a:r>
            <a:r>
              <a:rPr lang="en-US" altLang="zh-CN">
                <a:latin typeface="Times New Roman" panose="02020603050405020304" pitchFamily="18" charset="0"/>
              </a:rPr>
              <a:t>ΔABC</a:t>
            </a:r>
            <a:r>
              <a:rPr lang="zh-CN" altLang="en-US" dirty="0">
                <a:latin typeface="Times New Roman" panose="02020603050405020304" pitchFamily="18" charset="0"/>
              </a:rPr>
              <a:t>相交，交线</a:t>
            </a:r>
            <a:r>
              <a:rPr lang="en-US" altLang="zh-CN">
                <a:latin typeface="Times New Roman" panose="02020603050405020304" pitchFamily="18" charset="0"/>
              </a:rPr>
              <a:t>MN</a:t>
            </a:r>
            <a:r>
              <a:rPr lang="zh-CN" altLang="en-US" dirty="0">
                <a:latin typeface="Times New Roman" panose="02020603050405020304" pitchFamily="18" charset="0"/>
              </a:rPr>
              <a:t>的水平投影</a:t>
            </a:r>
            <a:r>
              <a:rPr lang="en-US" altLang="zh-CN" dirty="0" err="1">
                <a:latin typeface="Times New Roman" panose="02020603050405020304" pitchFamily="18" charset="0"/>
              </a:rPr>
              <a:t>mn</a:t>
            </a:r>
            <a:r>
              <a:rPr lang="zh-CN" altLang="en-US" dirty="0">
                <a:latin typeface="Times New Roman" panose="02020603050405020304" pitchFamily="18" charset="0"/>
              </a:rPr>
              <a:t>可确定，由</a:t>
            </a:r>
            <a:r>
              <a:rPr lang="en-US" altLang="zh-CN" dirty="0" err="1">
                <a:latin typeface="Times New Roman" panose="02020603050405020304" pitchFamily="18" charset="0"/>
              </a:rPr>
              <a:t>mn</a:t>
            </a:r>
            <a:r>
              <a:rPr lang="zh-CN" altLang="en-US" dirty="0">
                <a:latin typeface="Times New Roman" panose="02020603050405020304" pitchFamily="18" charset="0"/>
              </a:rPr>
              <a:t>求出</a:t>
            </a:r>
            <a:r>
              <a:rPr lang="en-US" altLang="zh-CN">
                <a:latin typeface="Times New Roman" panose="02020603050405020304" pitchFamily="18" charset="0"/>
              </a:rPr>
              <a:t>m’n’</a:t>
            </a:r>
            <a:r>
              <a:rPr lang="zh-CN" altLang="en-US" dirty="0">
                <a:latin typeface="Times New Roman" panose="02020603050405020304" pitchFamily="18" charset="0"/>
              </a:rPr>
              <a:t>即可。可见性可由俯视图直接判断。</a:t>
            </a:r>
            <a:endParaRPr lang="zh-CN" altLang="en-US">
              <a:latin typeface="Times New Roman" panose="02020603050405020304" pitchFamily="18" charset="0"/>
            </a:endParaRPr>
          </a:p>
        </p:txBody>
      </p:sp>
      <p:grpSp>
        <p:nvGrpSpPr>
          <p:cNvPr id="666677" name="组合 666676"/>
          <p:cNvGrpSpPr/>
          <p:nvPr/>
        </p:nvGrpSpPr>
        <p:grpSpPr>
          <a:xfrm>
            <a:off x="114300" y="2676525"/>
            <a:ext cx="4152900" cy="3659188"/>
            <a:chOff x="168" y="1638"/>
            <a:chExt cx="2616" cy="2305"/>
          </a:xfrm>
        </p:grpSpPr>
        <p:sp>
          <p:nvSpPr>
            <p:cNvPr id="666678" name="矩形 666677"/>
            <p:cNvSpPr/>
            <p:nvPr/>
          </p:nvSpPr>
          <p:spPr>
            <a:xfrm>
              <a:off x="572" y="3751"/>
              <a:ext cx="1972" cy="192"/>
            </a:xfrm>
            <a:prstGeom prst="rect">
              <a:avLst/>
            </a:prstGeom>
            <a:gradFill rotWithShape="0">
              <a:gsLst>
                <a:gs pos="0">
                  <a:srgbClr val="CCCCFF"/>
                </a:gs>
                <a:gs pos="100000">
                  <a:schemeClr val="bg1"/>
                </a:gs>
              </a:gsLst>
              <a:path path="rect">
                <a:fillToRect t="100000" r="100000"/>
              </a:path>
              <a:tileRect/>
            </a:gradFill>
            <a:ln w="9525">
              <a:noFill/>
            </a:ln>
          </p:spPr>
          <p:txBody>
            <a:bodyPr wrap="none" lIns="0" tIns="0" rIns="0" bIns="0">
              <a:spAutoFit/>
            </a:bodyPr>
            <a:lstStyle/>
            <a:p>
              <a:r>
                <a:rPr lang="en-US" altLang="zh-CN" b="0" dirty="0">
                  <a:solidFill>
                    <a:srgbClr val="000000"/>
                  </a:solidFill>
                  <a:latin typeface="Times New Roman" panose="02020603050405020304" pitchFamily="18" charset="0"/>
                </a:rPr>
                <a:t> </a:t>
              </a:r>
              <a:r>
                <a:rPr lang="zh-CN" altLang="en-US" dirty="0">
                  <a:solidFill>
                    <a:srgbClr val="000000"/>
                  </a:solidFill>
                  <a:latin typeface="Times New Roman" panose="02020603050405020304" pitchFamily="18" charset="0"/>
                </a:rPr>
                <a:t>一般位置平面与铅垂面相交</a:t>
              </a:r>
              <a:endParaRPr lang="zh-CN" altLang="en-US" sz="2400" dirty="0">
                <a:latin typeface="Times New Roman" panose="02020603050405020304" pitchFamily="18" charset="0"/>
              </a:endParaRPr>
            </a:p>
          </p:txBody>
        </p:sp>
        <p:grpSp>
          <p:nvGrpSpPr>
            <p:cNvPr id="666679" name="组合 666678"/>
            <p:cNvGrpSpPr>
              <a:grpSpLocks noChangeAspect="1"/>
            </p:cNvGrpSpPr>
            <p:nvPr/>
          </p:nvGrpSpPr>
          <p:grpSpPr>
            <a:xfrm>
              <a:off x="168" y="1638"/>
              <a:ext cx="2616" cy="1948"/>
              <a:chOff x="47" y="897"/>
              <a:chExt cx="2833" cy="2110"/>
            </a:xfrm>
          </p:grpSpPr>
          <p:grpSp>
            <p:nvGrpSpPr>
              <p:cNvPr id="666680" name="组合 666679"/>
              <p:cNvGrpSpPr>
                <a:grpSpLocks noChangeAspect="1"/>
              </p:cNvGrpSpPr>
              <p:nvPr/>
            </p:nvGrpSpPr>
            <p:grpSpPr>
              <a:xfrm>
                <a:off x="1052" y="2239"/>
                <a:ext cx="396" cy="157"/>
                <a:chOff x="3212" y="3078"/>
                <a:chExt cx="396" cy="157"/>
              </a:xfrm>
            </p:grpSpPr>
            <p:sp>
              <p:nvSpPr>
                <p:cNvPr id="666681" name="直接连接符 666680"/>
                <p:cNvSpPr>
                  <a:spLocks noChangeAspect="1"/>
                </p:cNvSpPr>
                <p:nvPr/>
              </p:nvSpPr>
              <p:spPr>
                <a:xfrm flipH="1" flipV="1">
                  <a:off x="3566" y="3213"/>
                  <a:ext cx="42" cy="22"/>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6682" name="直接连接符 666681"/>
                <p:cNvSpPr>
                  <a:spLocks noChangeAspect="1"/>
                </p:cNvSpPr>
                <p:nvPr/>
              </p:nvSpPr>
              <p:spPr>
                <a:xfrm flipH="1" flipV="1">
                  <a:off x="3471" y="3165"/>
                  <a:ext cx="64" cy="33"/>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6683" name="直接连接符 666682"/>
                <p:cNvSpPr>
                  <a:spLocks noChangeAspect="1"/>
                </p:cNvSpPr>
                <p:nvPr/>
              </p:nvSpPr>
              <p:spPr>
                <a:xfrm flipH="1" flipV="1">
                  <a:off x="3376" y="3115"/>
                  <a:ext cx="62" cy="33"/>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6684" name="直接连接符 666683"/>
                <p:cNvSpPr>
                  <a:spLocks noChangeAspect="1"/>
                </p:cNvSpPr>
                <p:nvPr/>
              </p:nvSpPr>
              <p:spPr>
                <a:xfrm flipH="1" flipV="1">
                  <a:off x="3302" y="3078"/>
                  <a:ext cx="43" cy="22"/>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6685" name="直接连接符 666684"/>
                <p:cNvSpPr>
                  <a:spLocks noChangeAspect="1"/>
                </p:cNvSpPr>
                <p:nvPr/>
              </p:nvSpPr>
              <p:spPr>
                <a:xfrm flipV="1">
                  <a:off x="3212" y="3078"/>
                  <a:ext cx="90" cy="77"/>
                </a:xfrm>
                <a:prstGeom prst="line">
                  <a:avLst/>
                </a:prstGeom>
                <a:ln w="19050" cap="flat" cmpd="sng">
                  <a:solidFill>
                    <a:srgbClr val="9966FF"/>
                  </a:solidFill>
                  <a:prstDash val="dash"/>
                  <a:headEnd type="none" w="med" len="med"/>
                  <a:tailEnd type="none" w="med" len="med"/>
                </a:ln>
              </p:spPr>
              <p:txBody>
                <a:bodyPr/>
                <a:lstStyle/>
                <a:p>
                  <a:endParaRPr lang="zh-CN" altLang="en-US"/>
                </a:p>
              </p:txBody>
            </p:sp>
          </p:grpSp>
          <p:sp>
            <p:nvSpPr>
              <p:cNvPr id="666686" name="直接连接符 666685"/>
              <p:cNvSpPr>
                <a:spLocks noChangeAspect="1"/>
              </p:cNvSpPr>
              <p:nvPr/>
            </p:nvSpPr>
            <p:spPr>
              <a:xfrm>
                <a:off x="1657" y="1118"/>
                <a:ext cx="2" cy="84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87" name="直接连接符 666686"/>
              <p:cNvSpPr>
                <a:spLocks noChangeAspect="1"/>
              </p:cNvSpPr>
              <p:nvPr/>
            </p:nvSpPr>
            <p:spPr>
              <a:xfrm>
                <a:off x="1201" y="2639"/>
                <a:ext cx="863" cy="76"/>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88" name="直接连接符 666687"/>
              <p:cNvSpPr>
                <a:spLocks noChangeAspect="1"/>
              </p:cNvSpPr>
              <p:nvPr/>
            </p:nvSpPr>
            <p:spPr>
              <a:xfrm>
                <a:off x="1201" y="2203"/>
                <a:ext cx="863" cy="285"/>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89" name="直接连接符 666688"/>
              <p:cNvSpPr>
                <a:spLocks noChangeAspect="1"/>
              </p:cNvSpPr>
              <p:nvPr/>
            </p:nvSpPr>
            <p:spPr>
              <a:xfrm flipV="1">
                <a:off x="1052" y="1118"/>
                <a:ext cx="605" cy="588"/>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690" name="直接连接符 666689"/>
              <p:cNvSpPr>
                <a:spLocks noChangeAspect="1"/>
              </p:cNvSpPr>
              <p:nvPr/>
            </p:nvSpPr>
            <p:spPr>
              <a:xfrm flipH="1" flipV="1">
                <a:off x="1448" y="1685"/>
                <a:ext cx="616" cy="80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1" name="直接连接符 666690"/>
              <p:cNvSpPr>
                <a:spLocks noChangeAspect="1"/>
              </p:cNvSpPr>
              <p:nvPr/>
            </p:nvSpPr>
            <p:spPr>
              <a:xfrm>
                <a:off x="1448" y="2396"/>
                <a:ext cx="616" cy="31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2" name="直接连接符 666691"/>
              <p:cNvSpPr>
                <a:spLocks noChangeAspect="1"/>
              </p:cNvSpPr>
              <p:nvPr/>
            </p:nvSpPr>
            <p:spPr>
              <a:xfrm flipH="1">
                <a:off x="944" y="2952"/>
                <a:ext cx="1936"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6693" name="直接连接符 666692"/>
              <p:cNvSpPr>
                <a:spLocks noChangeAspect="1"/>
              </p:cNvSpPr>
              <p:nvPr/>
            </p:nvSpPr>
            <p:spPr>
              <a:xfrm>
                <a:off x="727" y="2046"/>
                <a:ext cx="325" cy="107"/>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4" name="直接连接符 666693"/>
              <p:cNvSpPr>
                <a:spLocks noChangeAspect="1"/>
              </p:cNvSpPr>
              <p:nvPr/>
            </p:nvSpPr>
            <p:spPr>
              <a:xfrm flipV="1">
                <a:off x="727" y="1287"/>
                <a:ext cx="415" cy="759"/>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5" name="直接连接符 666694"/>
              <p:cNvSpPr>
                <a:spLocks noChangeAspect="1"/>
              </p:cNvSpPr>
              <p:nvPr/>
            </p:nvSpPr>
            <p:spPr>
              <a:xfrm>
                <a:off x="727" y="2598"/>
                <a:ext cx="325" cy="28"/>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6" name="直接连接符 666695"/>
              <p:cNvSpPr>
                <a:spLocks noChangeAspect="1"/>
              </p:cNvSpPr>
              <p:nvPr/>
            </p:nvSpPr>
            <p:spPr>
              <a:xfrm flipH="1">
                <a:off x="727" y="2316"/>
                <a:ext cx="325" cy="282"/>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697" name="直接连接符 666696"/>
              <p:cNvSpPr>
                <a:spLocks noChangeAspect="1"/>
              </p:cNvSpPr>
              <p:nvPr/>
            </p:nvSpPr>
            <p:spPr>
              <a:xfrm>
                <a:off x="47" y="2146"/>
                <a:ext cx="897" cy="806"/>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6698" name="直接连接符 666697"/>
              <p:cNvSpPr>
                <a:spLocks noChangeAspect="1"/>
              </p:cNvSpPr>
              <p:nvPr/>
            </p:nvSpPr>
            <p:spPr>
              <a:xfrm>
                <a:off x="47" y="2146"/>
                <a:ext cx="680"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6699" name="直接连接符 666698"/>
              <p:cNvSpPr>
                <a:spLocks noChangeAspect="1"/>
              </p:cNvSpPr>
              <p:nvPr/>
            </p:nvSpPr>
            <p:spPr>
              <a:xfrm flipV="1">
                <a:off x="727" y="2046"/>
                <a:ext cx="1" cy="5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00" name="直接连接符 666699"/>
              <p:cNvSpPr>
                <a:spLocks noChangeAspect="1"/>
              </p:cNvSpPr>
              <p:nvPr/>
            </p:nvSpPr>
            <p:spPr>
              <a:xfrm flipV="1">
                <a:off x="1448" y="1685"/>
                <a:ext cx="1" cy="71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01" name="直接连接符 666700"/>
              <p:cNvSpPr>
                <a:spLocks noChangeAspect="1"/>
              </p:cNvSpPr>
              <p:nvPr/>
            </p:nvSpPr>
            <p:spPr>
              <a:xfrm flipV="1">
                <a:off x="1201" y="2203"/>
                <a:ext cx="1" cy="43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02" name="直接连接符 666701"/>
              <p:cNvSpPr>
                <a:spLocks noChangeAspect="1"/>
              </p:cNvSpPr>
              <p:nvPr/>
            </p:nvSpPr>
            <p:spPr>
              <a:xfrm flipV="1">
                <a:off x="1052" y="1706"/>
                <a:ext cx="1" cy="1081"/>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66703" name="组合 666702"/>
              <p:cNvGrpSpPr>
                <a:grpSpLocks noChangeAspect="1"/>
              </p:cNvGrpSpPr>
              <p:nvPr/>
            </p:nvGrpSpPr>
            <p:grpSpPr>
              <a:xfrm>
                <a:off x="1070" y="2629"/>
                <a:ext cx="119" cy="5"/>
                <a:chOff x="3230" y="3468"/>
                <a:chExt cx="119" cy="5"/>
              </a:xfrm>
            </p:grpSpPr>
            <p:sp>
              <p:nvSpPr>
                <p:cNvPr id="666704" name="直接连接符 666703"/>
                <p:cNvSpPr>
                  <a:spLocks noChangeAspect="1"/>
                </p:cNvSpPr>
                <p:nvPr/>
              </p:nvSpPr>
              <p:spPr>
                <a:xfrm>
                  <a:off x="3230" y="3468"/>
                  <a:ext cx="57" cy="4"/>
                </a:xfrm>
                <a:prstGeom prst="line">
                  <a:avLst/>
                </a:prstGeom>
                <a:ln w="19050" cap="flat" cmpd="sng">
                  <a:solidFill>
                    <a:srgbClr val="9966FF"/>
                  </a:solidFill>
                  <a:prstDash val="solid"/>
                  <a:headEnd type="none" w="med" len="med"/>
                  <a:tailEnd type="none" w="med" len="med"/>
                </a:ln>
              </p:spPr>
              <p:txBody>
                <a:bodyPr/>
                <a:lstStyle/>
                <a:p>
                  <a:endParaRPr lang="zh-CN" altLang="en-US"/>
                </a:p>
              </p:txBody>
            </p:sp>
            <p:sp>
              <p:nvSpPr>
                <p:cNvPr id="666705" name="直接连接符 666704"/>
                <p:cNvSpPr>
                  <a:spLocks noChangeAspect="1"/>
                </p:cNvSpPr>
                <p:nvPr/>
              </p:nvSpPr>
              <p:spPr>
                <a:xfrm>
                  <a:off x="3304" y="3470"/>
                  <a:ext cx="45" cy="3"/>
                </a:xfrm>
                <a:prstGeom prst="line">
                  <a:avLst/>
                </a:prstGeom>
                <a:ln w="19050" cap="flat" cmpd="sng">
                  <a:solidFill>
                    <a:srgbClr val="9966FF"/>
                  </a:solidFill>
                  <a:prstDash val="solid"/>
                  <a:headEnd type="none" w="med" len="med"/>
                  <a:tailEnd type="none" w="med" len="med"/>
                </a:ln>
              </p:spPr>
              <p:txBody>
                <a:bodyPr/>
                <a:lstStyle/>
                <a:p>
                  <a:endParaRPr lang="zh-CN" altLang="en-US"/>
                </a:p>
              </p:txBody>
            </p:sp>
          </p:grpSp>
          <p:sp>
            <p:nvSpPr>
              <p:cNvPr id="666706" name="直接连接符 666705"/>
              <p:cNvSpPr>
                <a:spLocks noChangeAspect="1"/>
              </p:cNvSpPr>
              <p:nvPr/>
            </p:nvSpPr>
            <p:spPr>
              <a:xfrm flipH="1">
                <a:off x="1052" y="2312"/>
                <a:ext cx="481" cy="4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707" name="直接连接符 666706"/>
              <p:cNvSpPr>
                <a:spLocks noChangeAspect="1"/>
              </p:cNvSpPr>
              <p:nvPr/>
            </p:nvSpPr>
            <p:spPr>
              <a:xfrm>
                <a:off x="1054" y="2156"/>
                <a:ext cx="149" cy="50"/>
              </a:xfrm>
              <a:prstGeom prst="line">
                <a:avLst/>
              </a:prstGeom>
              <a:ln w="19050" cap="flat" cmpd="sng">
                <a:solidFill>
                  <a:srgbClr val="9900FF"/>
                </a:solidFill>
                <a:prstDash val="dash"/>
                <a:headEnd type="none" w="med" len="med"/>
                <a:tailEnd type="none" w="med" len="med"/>
              </a:ln>
            </p:spPr>
            <p:txBody>
              <a:bodyPr/>
              <a:lstStyle/>
              <a:p>
                <a:endParaRPr lang="zh-CN" altLang="en-US"/>
              </a:p>
            </p:txBody>
          </p:sp>
          <p:sp>
            <p:nvSpPr>
              <p:cNvPr id="666708" name="直接连接符 666707"/>
              <p:cNvSpPr>
                <a:spLocks noChangeAspect="1"/>
              </p:cNvSpPr>
              <p:nvPr/>
            </p:nvSpPr>
            <p:spPr>
              <a:xfrm flipH="1" flipV="1">
                <a:off x="1142" y="1287"/>
                <a:ext cx="146" cy="190"/>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709" name="直接连接符 666708"/>
              <p:cNvSpPr>
                <a:spLocks noChangeAspect="1"/>
              </p:cNvSpPr>
              <p:nvPr/>
            </p:nvSpPr>
            <p:spPr>
              <a:xfrm flipV="1">
                <a:off x="1142" y="1287"/>
                <a:ext cx="1" cy="33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10" name="直接连接符 666709"/>
              <p:cNvSpPr>
                <a:spLocks noChangeAspect="1"/>
              </p:cNvSpPr>
              <p:nvPr/>
            </p:nvSpPr>
            <p:spPr>
              <a:xfrm>
                <a:off x="1309" y="1498"/>
                <a:ext cx="57" cy="74"/>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11" name="直接连接符 666710"/>
              <p:cNvSpPr>
                <a:spLocks noChangeAspect="1"/>
              </p:cNvSpPr>
              <p:nvPr/>
            </p:nvSpPr>
            <p:spPr>
              <a:xfrm>
                <a:off x="1380" y="1595"/>
                <a:ext cx="52" cy="68"/>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12" name="直接连接符 666711"/>
              <p:cNvSpPr>
                <a:spLocks noChangeAspect="1"/>
              </p:cNvSpPr>
              <p:nvPr/>
            </p:nvSpPr>
            <p:spPr>
              <a:xfrm flipV="1">
                <a:off x="1201" y="1685"/>
                <a:ext cx="247" cy="518"/>
              </a:xfrm>
              <a:prstGeom prst="line">
                <a:avLst/>
              </a:prstGeom>
              <a:ln w="38100" cap="flat" cmpd="sng">
                <a:solidFill>
                  <a:schemeClr val="hlink"/>
                </a:solidFill>
                <a:prstDash val="solid"/>
                <a:headEnd type="none" w="med" len="med"/>
                <a:tailEnd type="none" w="med" len="med"/>
              </a:ln>
            </p:spPr>
            <p:txBody>
              <a:bodyPr/>
              <a:lstStyle/>
              <a:p>
                <a:endParaRPr lang="zh-CN" altLang="en-US"/>
              </a:p>
            </p:txBody>
          </p:sp>
          <p:sp>
            <p:nvSpPr>
              <p:cNvPr id="666713" name="直接连接符 666712"/>
              <p:cNvSpPr>
                <a:spLocks noChangeAspect="1"/>
              </p:cNvSpPr>
              <p:nvPr/>
            </p:nvSpPr>
            <p:spPr>
              <a:xfrm flipH="1" flipV="1">
                <a:off x="1983" y="2146"/>
                <a:ext cx="897" cy="806"/>
              </a:xfrm>
              <a:prstGeom prst="line">
                <a:avLst/>
              </a:prstGeom>
              <a:ln w="38100" cap="flat" cmpd="sng">
                <a:solidFill>
                  <a:srgbClr val="000099"/>
                </a:solidFill>
                <a:prstDash val="solid"/>
                <a:headEnd type="none" w="med" len="med"/>
                <a:tailEnd type="none" w="med" len="med"/>
              </a:ln>
            </p:spPr>
            <p:txBody>
              <a:bodyPr/>
              <a:lstStyle/>
              <a:p>
                <a:endParaRPr lang="zh-CN" altLang="en-US"/>
              </a:p>
            </p:txBody>
          </p:sp>
          <p:sp>
            <p:nvSpPr>
              <p:cNvPr id="666714" name="直接连接符 666713"/>
              <p:cNvSpPr>
                <a:spLocks noChangeAspect="1"/>
              </p:cNvSpPr>
              <p:nvPr/>
            </p:nvSpPr>
            <p:spPr>
              <a:xfrm>
                <a:off x="2064" y="2488"/>
                <a:ext cx="1" cy="22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15" name="直接连接符 666714"/>
              <p:cNvSpPr>
                <a:spLocks noChangeAspect="1"/>
              </p:cNvSpPr>
              <p:nvPr/>
            </p:nvSpPr>
            <p:spPr>
              <a:xfrm>
                <a:off x="1801" y="2146"/>
                <a:ext cx="182" cy="1"/>
              </a:xfrm>
              <a:prstGeom prst="line">
                <a:avLst/>
              </a:prstGeom>
              <a:ln w="38100" cap="flat" cmpd="sng">
                <a:solidFill>
                  <a:srgbClr val="000099"/>
                </a:solidFill>
                <a:prstDash val="solid"/>
                <a:headEnd type="none" w="med" len="med"/>
                <a:tailEnd type="none" w="med" len="med"/>
              </a:ln>
            </p:spPr>
            <p:txBody>
              <a:bodyPr/>
              <a:lstStyle/>
              <a:p>
                <a:endParaRPr lang="zh-CN" altLang="en-US"/>
              </a:p>
            </p:txBody>
          </p:sp>
          <p:grpSp>
            <p:nvGrpSpPr>
              <p:cNvPr id="666716" name="组合 666715"/>
              <p:cNvGrpSpPr>
                <a:grpSpLocks noChangeAspect="1"/>
              </p:cNvGrpSpPr>
              <p:nvPr/>
            </p:nvGrpSpPr>
            <p:grpSpPr>
              <a:xfrm>
                <a:off x="1548" y="2004"/>
                <a:ext cx="111" cy="290"/>
                <a:chOff x="3708" y="2843"/>
                <a:chExt cx="111" cy="290"/>
              </a:xfrm>
            </p:grpSpPr>
            <p:sp>
              <p:nvSpPr>
                <p:cNvPr id="666717" name="直接连接符 666716"/>
                <p:cNvSpPr>
                  <a:spLocks noChangeAspect="1"/>
                </p:cNvSpPr>
                <p:nvPr/>
              </p:nvSpPr>
              <p:spPr>
                <a:xfrm>
                  <a:off x="3818" y="2843"/>
                  <a:ext cx="1" cy="84"/>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6718" name="直接连接符 666717"/>
                <p:cNvSpPr>
                  <a:spLocks noChangeAspect="1"/>
                </p:cNvSpPr>
                <p:nvPr/>
              </p:nvSpPr>
              <p:spPr>
                <a:xfrm flipV="1">
                  <a:off x="3708" y="3087"/>
                  <a:ext cx="47" cy="46"/>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6719" name="直接连接符 666718"/>
                <p:cNvSpPr>
                  <a:spLocks noChangeAspect="1"/>
                </p:cNvSpPr>
                <p:nvPr/>
              </p:nvSpPr>
              <p:spPr>
                <a:xfrm flipV="1">
                  <a:off x="3771" y="3026"/>
                  <a:ext cx="47" cy="47"/>
                </a:xfrm>
                <a:prstGeom prst="line">
                  <a:avLst/>
                </a:prstGeom>
                <a:ln w="19050" cap="flat" cmpd="sng">
                  <a:solidFill>
                    <a:srgbClr val="FF0066"/>
                  </a:solidFill>
                  <a:prstDash val="solid"/>
                  <a:headEnd type="none" w="med" len="med"/>
                  <a:tailEnd type="none" w="med" len="med"/>
                </a:ln>
              </p:spPr>
              <p:txBody>
                <a:bodyPr/>
                <a:lstStyle/>
                <a:p>
                  <a:endParaRPr lang="zh-CN" altLang="en-US"/>
                </a:p>
              </p:txBody>
            </p:sp>
            <p:sp>
              <p:nvSpPr>
                <p:cNvPr id="666720" name="直接连接符 666719"/>
                <p:cNvSpPr>
                  <a:spLocks noChangeAspect="1"/>
                </p:cNvSpPr>
                <p:nvPr/>
              </p:nvSpPr>
              <p:spPr>
                <a:xfrm>
                  <a:off x="3818" y="2943"/>
                  <a:ext cx="1" cy="83"/>
                </a:xfrm>
                <a:prstGeom prst="line">
                  <a:avLst/>
                </a:prstGeom>
                <a:ln w="19050" cap="flat" cmpd="sng">
                  <a:solidFill>
                    <a:srgbClr val="FF0066"/>
                  </a:solidFill>
                  <a:prstDash val="solid"/>
                  <a:headEnd type="none" w="med" len="med"/>
                  <a:tailEnd type="none" w="med" len="med"/>
                </a:ln>
              </p:spPr>
              <p:txBody>
                <a:bodyPr/>
                <a:lstStyle/>
                <a:p>
                  <a:endParaRPr lang="zh-CN" altLang="en-US"/>
                </a:p>
              </p:txBody>
            </p:sp>
          </p:grpSp>
          <p:sp>
            <p:nvSpPr>
              <p:cNvPr id="666721" name="文本框 666720"/>
              <p:cNvSpPr txBox="1">
                <a:spLocks noChangeAspect="1"/>
              </p:cNvSpPr>
              <p:nvPr/>
            </p:nvSpPr>
            <p:spPr>
              <a:xfrm>
                <a:off x="1022" y="1053"/>
                <a:ext cx="241" cy="271"/>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B</a:t>
                </a:r>
              </a:p>
            </p:txBody>
          </p:sp>
          <p:sp>
            <p:nvSpPr>
              <p:cNvPr id="666722" name="文本框 666721"/>
              <p:cNvSpPr txBox="1">
                <a:spLocks noChangeAspect="1"/>
              </p:cNvSpPr>
              <p:nvPr/>
            </p:nvSpPr>
            <p:spPr>
              <a:xfrm>
                <a:off x="1584" y="897"/>
                <a:ext cx="260" cy="271"/>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sp>
            <p:nvSpPr>
              <p:cNvPr id="666723" name="文本框 666722"/>
              <p:cNvSpPr txBox="1">
                <a:spLocks noChangeAspect="1"/>
              </p:cNvSpPr>
              <p:nvPr/>
            </p:nvSpPr>
            <p:spPr>
              <a:xfrm>
                <a:off x="512" y="1857"/>
                <a:ext cx="251" cy="27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A</a:t>
                </a:r>
              </a:p>
            </p:txBody>
          </p:sp>
          <p:sp>
            <p:nvSpPr>
              <p:cNvPr id="666724" name="文本框 666723"/>
              <p:cNvSpPr txBox="1">
                <a:spLocks noChangeAspect="1"/>
              </p:cNvSpPr>
              <p:nvPr/>
            </p:nvSpPr>
            <p:spPr>
              <a:xfrm>
                <a:off x="2042" y="2336"/>
                <a:ext cx="251" cy="271"/>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C</a:t>
                </a:r>
              </a:p>
            </p:txBody>
          </p:sp>
          <p:sp>
            <p:nvSpPr>
              <p:cNvPr id="666725" name="文本框 666724"/>
              <p:cNvSpPr txBox="1">
                <a:spLocks noChangeAspect="1"/>
              </p:cNvSpPr>
              <p:nvPr/>
            </p:nvSpPr>
            <p:spPr>
              <a:xfrm>
                <a:off x="2030" y="2625"/>
                <a:ext cx="202" cy="270"/>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c</a:t>
                </a:r>
              </a:p>
            </p:txBody>
          </p:sp>
          <p:sp>
            <p:nvSpPr>
              <p:cNvPr id="666726" name="文本框 666725"/>
              <p:cNvSpPr txBox="1">
                <a:spLocks noChangeAspect="1"/>
              </p:cNvSpPr>
              <p:nvPr/>
            </p:nvSpPr>
            <p:spPr>
              <a:xfrm>
                <a:off x="848" y="1646"/>
                <a:ext cx="252" cy="271"/>
              </a:xfrm>
              <a:prstGeom prst="rect">
                <a:avLst/>
              </a:prstGeom>
              <a:noFill/>
              <a:ln w="9525">
                <a:noFill/>
              </a:ln>
            </p:spPr>
            <p:txBody>
              <a:bodyPr wrap="none" anchor="t" anchorCtr="0">
                <a:spAutoFit/>
              </a:bodyPr>
              <a:lstStyle/>
              <a:p>
                <a:r>
                  <a:rPr lang="en-US" altLang="zh-CN">
                    <a:latin typeface="Times New Roman" panose="02020603050405020304" pitchFamily="18" charset="0"/>
                  </a:rPr>
                  <a:t>D</a:t>
                </a:r>
              </a:p>
            </p:txBody>
          </p:sp>
          <p:sp>
            <p:nvSpPr>
              <p:cNvPr id="666727" name="文本框 666726"/>
              <p:cNvSpPr txBox="1">
                <a:spLocks noChangeAspect="1"/>
              </p:cNvSpPr>
              <p:nvPr/>
            </p:nvSpPr>
            <p:spPr>
              <a:xfrm>
                <a:off x="536" y="2433"/>
                <a:ext cx="213" cy="271"/>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a</a:t>
                </a:r>
              </a:p>
            </p:txBody>
          </p:sp>
          <p:sp>
            <p:nvSpPr>
              <p:cNvPr id="666728" name="文本框 666727"/>
              <p:cNvSpPr txBox="1">
                <a:spLocks noChangeAspect="1"/>
              </p:cNvSpPr>
              <p:nvPr/>
            </p:nvSpPr>
            <p:spPr>
              <a:xfrm>
                <a:off x="1045" y="2241"/>
                <a:ext cx="222" cy="271"/>
              </a:xfrm>
              <a:prstGeom prst="rect">
                <a:avLst/>
              </a:prstGeom>
              <a:noFill/>
              <a:ln w="9525">
                <a:noFill/>
              </a:ln>
            </p:spPr>
            <p:txBody>
              <a:bodyPr wrap="none" anchor="t" anchorCtr="0">
                <a:spAutoFit/>
              </a:bodyPr>
              <a:lstStyle/>
              <a:p>
                <a:r>
                  <a:rPr lang="en-US" altLang="zh-CN">
                    <a:solidFill>
                      <a:srgbClr val="9900FF"/>
                    </a:solidFill>
                    <a:latin typeface="Times New Roman" panose="02020603050405020304" pitchFamily="18" charset="0"/>
                  </a:rPr>
                  <a:t>b</a:t>
                </a:r>
              </a:p>
            </p:txBody>
          </p:sp>
          <p:sp>
            <p:nvSpPr>
              <p:cNvPr id="666729" name="文本框 666728"/>
              <p:cNvSpPr txBox="1">
                <a:spLocks noChangeAspect="1"/>
              </p:cNvSpPr>
              <p:nvPr/>
            </p:nvSpPr>
            <p:spPr>
              <a:xfrm>
                <a:off x="1370" y="2373"/>
                <a:ext cx="222" cy="271"/>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n</a:t>
                </a:r>
              </a:p>
            </p:txBody>
          </p:sp>
          <p:sp>
            <p:nvSpPr>
              <p:cNvPr id="666730" name="文本框 666729"/>
              <p:cNvSpPr txBox="1">
                <a:spLocks noChangeAspect="1"/>
              </p:cNvSpPr>
              <p:nvPr/>
            </p:nvSpPr>
            <p:spPr>
              <a:xfrm>
                <a:off x="1466" y="2049"/>
                <a:ext cx="231" cy="271"/>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6731" name="文本框 666730"/>
              <p:cNvSpPr txBox="1">
                <a:spLocks noChangeAspect="1"/>
              </p:cNvSpPr>
              <p:nvPr/>
            </p:nvSpPr>
            <p:spPr>
              <a:xfrm>
                <a:off x="854" y="2577"/>
                <a:ext cx="241" cy="271"/>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6732" name="文本框 666731"/>
              <p:cNvSpPr txBox="1">
                <a:spLocks noChangeAspect="1"/>
              </p:cNvSpPr>
              <p:nvPr/>
            </p:nvSpPr>
            <p:spPr>
              <a:xfrm rot="-3037378">
                <a:off x="2522" y="2728"/>
                <a:ext cx="260" cy="271"/>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H</a:t>
                </a:r>
              </a:p>
            </p:txBody>
          </p:sp>
          <p:sp>
            <p:nvSpPr>
              <p:cNvPr id="666733" name="文本框 666732"/>
              <p:cNvSpPr txBox="1">
                <a:spLocks noChangeAspect="1"/>
              </p:cNvSpPr>
              <p:nvPr/>
            </p:nvSpPr>
            <p:spPr>
              <a:xfrm>
                <a:off x="864" y="2736"/>
                <a:ext cx="298" cy="271"/>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de</a:t>
                </a:r>
              </a:p>
            </p:txBody>
          </p:sp>
          <p:sp>
            <p:nvSpPr>
              <p:cNvPr id="666734" name="文本框 666733"/>
              <p:cNvSpPr txBox="1">
                <a:spLocks noChangeAspect="1"/>
              </p:cNvSpPr>
              <p:nvPr/>
            </p:nvSpPr>
            <p:spPr>
              <a:xfrm>
                <a:off x="1582" y="2129"/>
                <a:ext cx="269" cy="270"/>
              </a:xfrm>
              <a:prstGeom prst="rect">
                <a:avLst/>
              </a:prstGeom>
              <a:noFill/>
              <a:ln w="9525">
                <a:noFill/>
              </a:ln>
            </p:spPr>
            <p:txBody>
              <a:bodyPr wrap="none" anchor="t" anchorCtr="0">
                <a:spAutoFit/>
              </a:bodyPr>
              <a:lstStyle/>
              <a:p>
                <a:r>
                  <a:rPr lang="en-US" altLang="zh-CN" dirty="0" err="1">
                    <a:solidFill>
                      <a:schemeClr val="hlink"/>
                    </a:solidFill>
                    <a:latin typeface="Times New Roman" panose="02020603050405020304" pitchFamily="18" charset="0"/>
                  </a:rPr>
                  <a:t>gf</a:t>
                </a:r>
                <a:endParaRPr lang="en-US" altLang="zh-CN">
                  <a:solidFill>
                    <a:schemeClr val="hlink"/>
                  </a:solidFill>
                  <a:latin typeface="Times New Roman" panose="02020603050405020304" pitchFamily="18" charset="0"/>
                </a:endParaRPr>
              </a:p>
            </p:txBody>
          </p:sp>
          <p:sp>
            <p:nvSpPr>
              <p:cNvPr id="666735" name="文本框 666734"/>
              <p:cNvSpPr txBox="1">
                <a:spLocks noChangeAspect="1"/>
              </p:cNvSpPr>
              <p:nvPr/>
            </p:nvSpPr>
            <p:spPr>
              <a:xfrm>
                <a:off x="1104" y="2593"/>
                <a:ext cx="270" cy="271"/>
              </a:xfrm>
              <a:prstGeom prst="rect">
                <a:avLst/>
              </a:prstGeom>
              <a:noFill/>
              <a:ln w="9525">
                <a:noFill/>
              </a:ln>
            </p:spPr>
            <p:txBody>
              <a:bodyPr wrap="none" anchor="t" anchorCtr="0">
                <a:spAutoFit/>
              </a:bodyPr>
              <a:lstStyle/>
              <a:p>
                <a:r>
                  <a:rPr lang="en-US" altLang="zh-CN">
                    <a:solidFill>
                      <a:srgbClr val="000099"/>
                    </a:solidFill>
                    <a:latin typeface="Times New Roman" panose="02020603050405020304" pitchFamily="18" charset="0"/>
                  </a:rPr>
                  <a:t>m</a:t>
                </a:r>
              </a:p>
            </p:txBody>
          </p:sp>
          <p:sp>
            <p:nvSpPr>
              <p:cNvPr id="666736" name="文本框 666735"/>
              <p:cNvSpPr txBox="1">
                <a:spLocks noChangeAspect="1"/>
              </p:cNvSpPr>
              <p:nvPr/>
            </p:nvSpPr>
            <p:spPr>
              <a:xfrm>
                <a:off x="1022" y="1962"/>
                <a:ext cx="289" cy="271"/>
              </a:xfrm>
              <a:prstGeom prst="rect">
                <a:avLst/>
              </a:prstGeom>
              <a:noFill/>
              <a:ln w="9525">
                <a:noFill/>
              </a:ln>
            </p:spPr>
            <p:txBody>
              <a:bodyPr wrap="none" anchor="t" anchorCtr="0">
                <a:spAutoFit/>
              </a:bodyPr>
              <a:lstStyle/>
              <a:p>
                <a:r>
                  <a:rPr lang="en-US" altLang="zh-CN">
                    <a:latin typeface="Times New Roman" panose="02020603050405020304" pitchFamily="18" charset="0"/>
                  </a:rPr>
                  <a:t>M</a:t>
                </a:r>
              </a:p>
            </p:txBody>
          </p:sp>
          <p:sp>
            <p:nvSpPr>
              <p:cNvPr id="666737" name="文本框 666736"/>
              <p:cNvSpPr txBox="1">
                <a:spLocks noChangeAspect="1"/>
              </p:cNvSpPr>
              <p:nvPr/>
            </p:nvSpPr>
            <p:spPr>
              <a:xfrm>
                <a:off x="1382" y="1489"/>
                <a:ext cx="252" cy="271"/>
              </a:xfrm>
              <a:prstGeom prst="rect">
                <a:avLst/>
              </a:prstGeom>
              <a:noFill/>
              <a:ln w="9525">
                <a:noFill/>
              </a:ln>
            </p:spPr>
            <p:txBody>
              <a:bodyPr wrap="none" anchor="t" anchorCtr="0">
                <a:spAutoFit/>
              </a:bodyPr>
              <a:lstStyle/>
              <a:p>
                <a:r>
                  <a:rPr lang="en-US" altLang="zh-CN">
                    <a:latin typeface="Times New Roman" panose="02020603050405020304" pitchFamily="18" charset="0"/>
                  </a:rPr>
                  <a:t>N</a:t>
                </a:r>
              </a:p>
            </p:txBody>
          </p:sp>
        </p:grpSp>
        <p:sp>
          <p:nvSpPr>
            <p:cNvPr id="666738" name="任意多边形 666737"/>
            <p:cNvSpPr>
              <a:spLocks noChangeAspect="1"/>
            </p:cNvSpPr>
            <p:nvPr/>
          </p:nvSpPr>
          <p:spPr>
            <a:xfrm>
              <a:off x="1424" y="2976"/>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6739" name="任意多边形 666738"/>
            <p:cNvSpPr>
              <a:spLocks noChangeAspect="1"/>
            </p:cNvSpPr>
            <p:nvPr/>
          </p:nvSpPr>
          <p:spPr>
            <a:xfrm>
              <a:off x="1200" y="3208"/>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6740" name="任意多边形 666739"/>
            <p:cNvSpPr>
              <a:spLocks noChangeAspect="1"/>
            </p:cNvSpPr>
            <p:nvPr/>
          </p:nvSpPr>
          <p:spPr>
            <a:xfrm>
              <a:off x="1424" y="2344"/>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00FFFF"/>
            </a:solidFill>
            <a:ln w="0" cap="flat" cmpd="sng">
              <a:solidFill>
                <a:schemeClr val="tx1"/>
              </a:solidFill>
              <a:prstDash val="solid"/>
              <a:headEnd type="none" w="med" len="med"/>
              <a:tailEnd type="none" w="med" len="med"/>
            </a:ln>
          </p:spPr>
          <p:txBody>
            <a:bodyPr/>
            <a:lstStyle/>
            <a:p>
              <a:endParaRPr lang="zh-CN" altLang="en-US"/>
            </a:p>
          </p:txBody>
        </p:sp>
        <p:sp>
          <p:nvSpPr>
            <p:cNvPr id="666741" name="任意多边形 666740"/>
            <p:cNvSpPr>
              <a:spLocks noChangeAspect="1"/>
            </p:cNvSpPr>
            <p:nvPr/>
          </p:nvSpPr>
          <p:spPr>
            <a:xfrm>
              <a:off x="1200" y="2808"/>
              <a:ext cx="73" cy="72"/>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00FFFF"/>
            </a:solidFill>
            <a:ln w="0" cap="flat" cmpd="sng">
              <a:solidFill>
                <a:schemeClr val="tx1"/>
              </a:solidFill>
              <a:prstDash val="solid"/>
              <a:headEnd type="none" w="med" len="med"/>
              <a:tailEnd type="none" w="med" len="med"/>
            </a:ln>
          </p:spPr>
          <p:txBody>
            <a:bodyPr/>
            <a:lstStyle/>
            <a:p>
              <a:endParaRPr lang="zh-CN" altLang="en-US"/>
            </a:p>
          </p:txBody>
        </p:sp>
      </p:grpSp>
      <p:sp>
        <p:nvSpPr>
          <p:cNvPr id="666742" name="文本框 666741"/>
          <p:cNvSpPr txBox="1"/>
          <p:nvPr/>
        </p:nvSpPr>
        <p:spPr>
          <a:xfrm>
            <a:off x="6527800" y="2668588"/>
            <a:ext cx="479425"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m’</a:t>
            </a:r>
          </a:p>
        </p:txBody>
      </p:sp>
      <p:sp>
        <p:nvSpPr>
          <p:cNvPr id="666743" name="文本框 666742"/>
          <p:cNvSpPr txBox="1"/>
          <p:nvPr/>
        </p:nvSpPr>
        <p:spPr>
          <a:xfrm>
            <a:off x="7685088" y="4244975"/>
            <a:ext cx="325437"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n</a:t>
            </a:r>
          </a:p>
        </p:txBody>
      </p:sp>
      <p:sp>
        <p:nvSpPr>
          <p:cNvPr id="666744" name="文本框 666743"/>
          <p:cNvSpPr txBox="1"/>
          <p:nvPr/>
        </p:nvSpPr>
        <p:spPr>
          <a:xfrm>
            <a:off x="6831013" y="5006975"/>
            <a:ext cx="395287" cy="396875"/>
          </a:xfrm>
          <a:prstGeom prst="rect">
            <a:avLst/>
          </a:prstGeom>
          <a:noFill/>
          <a:ln w="9525">
            <a:noFill/>
          </a:ln>
        </p:spPr>
        <p:txBody>
          <a:bodyPr wrap="none" anchor="t" anchorCtr="0">
            <a:spAutoFit/>
          </a:bodyPr>
          <a:lstStyle/>
          <a:p>
            <a:r>
              <a:rPr lang="en-US" altLang="zh-CN">
                <a:solidFill>
                  <a:srgbClr val="FFFF00"/>
                </a:solidFill>
                <a:latin typeface="Times New Roman" panose="02020603050405020304" pitchFamily="18" charset="0"/>
              </a:rPr>
              <a:t>m</a:t>
            </a:r>
          </a:p>
        </p:txBody>
      </p:sp>
      <p:sp>
        <p:nvSpPr>
          <p:cNvPr id="666745" name="任意多边形 666744"/>
          <p:cNvSpPr>
            <a:spLocks noChangeAspect="1"/>
          </p:cNvSpPr>
          <p:nvPr/>
        </p:nvSpPr>
        <p:spPr>
          <a:xfrm>
            <a:off x="6934200" y="4924425"/>
            <a:ext cx="115888" cy="114300"/>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6746" name="直接连接符 666745"/>
          <p:cNvSpPr>
            <a:spLocks noChangeAspect="1"/>
          </p:cNvSpPr>
          <p:nvPr/>
        </p:nvSpPr>
        <p:spPr>
          <a:xfrm>
            <a:off x="7588250" y="2254250"/>
            <a:ext cx="477838" cy="833438"/>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useBgFill="1">
        <p:nvSpPr>
          <p:cNvPr id="666747" name="矩形 666746"/>
          <p:cNvSpPr/>
          <p:nvPr/>
        </p:nvSpPr>
        <p:spPr>
          <a:xfrm>
            <a:off x="6542088" y="1754188"/>
            <a:ext cx="1066800" cy="971550"/>
          </a:xfrm>
          <a:prstGeom prst="rect">
            <a:avLst/>
          </a:prstGeom>
          <a:ln w="9525">
            <a:noFill/>
          </a:ln>
        </p:spPr>
        <p:txBody>
          <a:bodyPr/>
          <a:lstStyle/>
          <a:p>
            <a:endParaRPr lang="zh-CN" altLang="en-US"/>
          </a:p>
        </p:txBody>
      </p:sp>
      <p:sp>
        <p:nvSpPr>
          <p:cNvPr id="666748" name="直接连接符 666747"/>
          <p:cNvSpPr>
            <a:spLocks noChangeAspect="1"/>
          </p:cNvSpPr>
          <p:nvPr/>
        </p:nvSpPr>
        <p:spPr>
          <a:xfrm>
            <a:off x="6515100" y="2174875"/>
            <a:ext cx="1588" cy="309563"/>
          </a:xfrm>
          <a:prstGeom prst="line">
            <a:avLst/>
          </a:prstGeom>
          <a:ln w="38100" cap="flat" cmpd="sng">
            <a:solidFill>
              <a:srgbClr val="FF0066"/>
            </a:solidFill>
            <a:prstDash val="solid"/>
            <a:headEnd type="none" w="med" len="med"/>
            <a:tailEnd type="none" w="med" len="med"/>
          </a:ln>
        </p:spPr>
        <p:txBody>
          <a:bodyPr/>
          <a:lstStyle/>
          <a:p>
            <a:endParaRPr lang="zh-CN" altLang="en-US"/>
          </a:p>
        </p:txBody>
      </p:sp>
      <p:sp>
        <p:nvSpPr>
          <p:cNvPr id="666749" name="直接连接符 666748"/>
          <p:cNvSpPr>
            <a:spLocks noChangeAspect="1"/>
          </p:cNvSpPr>
          <p:nvPr/>
        </p:nvSpPr>
        <p:spPr>
          <a:xfrm flipV="1">
            <a:off x="6988175" y="2227263"/>
            <a:ext cx="623888" cy="414337"/>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6750" name="直接连接符 666749"/>
          <p:cNvSpPr>
            <a:spLocks noChangeAspect="1"/>
          </p:cNvSpPr>
          <p:nvPr/>
        </p:nvSpPr>
        <p:spPr>
          <a:xfrm>
            <a:off x="6950075" y="2644775"/>
            <a:ext cx="1108075" cy="442913"/>
          </a:xfrm>
          <a:prstGeom prst="line">
            <a:avLst/>
          </a:prstGeom>
          <a:ln w="38100" cap="flat" cmpd="sng">
            <a:solidFill>
              <a:srgbClr val="9900FF"/>
            </a:solidFill>
            <a:prstDash val="solid"/>
            <a:headEnd type="none" w="med" len="med"/>
            <a:tailEnd type="none" w="med" len="med"/>
          </a:ln>
        </p:spPr>
        <p:txBody>
          <a:bodyPr/>
          <a:lstStyle/>
          <a:p>
            <a:endParaRPr lang="zh-CN" altLang="en-US"/>
          </a:p>
        </p:txBody>
      </p:sp>
      <p:sp>
        <p:nvSpPr>
          <p:cNvPr id="666751" name="任意多边形 666750"/>
          <p:cNvSpPr>
            <a:spLocks noChangeAspect="1"/>
          </p:cNvSpPr>
          <p:nvPr/>
        </p:nvSpPr>
        <p:spPr>
          <a:xfrm>
            <a:off x="6946900" y="2579688"/>
            <a:ext cx="115888" cy="114300"/>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grpSp>
        <p:nvGrpSpPr>
          <p:cNvPr id="666752" name="组合 666751"/>
          <p:cNvGrpSpPr/>
          <p:nvPr/>
        </p:nvGrpSpPr>
        <p:grpSpPr>
          <a:xfrm>
            <a:off x="7564438" y="2244725"/>
            <a:ext cx="69850" cy="2192338"/>
            <a:chOff x="4676" y="1725"/>
            <a:chExt cx="44" cy="1381"/>
          </a:xfrm>
        </p:grpSpPr>
        <p:sp>
          <p:nvSpPr>
            <p:cNvPr id="666753" name="任意多边形 666752"/>
            <p:cNvSpPr>
              <a:spLocks noChangeAspect="1"/>
            </p:cNvSpPr>
            <p:nvPr/>
          </p:nvSpPr>
          <p:spPr>
            <a:xfrm>
              <a:off x="4682" y="2679"/>
              <a:ext cx="38" cy="132"/>
            </a:xfrm>
            <a:custGeom>
              <a:avLst/>
              <a:gdLst/>
              <a:ahLst/>
              <a:cxnLst/>
              <a:rect l="0" t="0" r="0" b="0"/>
              <a:pathLst>
                <a:path w="201" h="676">
                  <a:moveTo>
                    <a:pt x="0" y="676"/>
                  </a:moveTo>
                  <a:lnTo>
                    <a:pt x="101" y="0"/>
                  </a:lnTo>
                  <a:lnTo>
                    <a:pt x="201" y="676"/>
                  </a:lnTo>
                  <a:lnTo>
                    <a:pt x="0" y="676"/>
                  </a:lnTo>
                  <a:close/>
                </a:path>
              </a:pathLst>
            </a:custGeom>
            <a:solidFill>
              <a:srgbClr val="000000"/>
            </a:solidFill>
            <a:ln w="9525">
              <a:noFill/>
            </a:ln>
          </p:spPr>
          <p:txBody>
            <a:bodyPr/>
            <a:lstStyle/>
            <a:p>
              <a:endParaRPr lang="zh-CN" altLang="en-US"/>
            </a:p>
          </p:txBody>
        </p:sp>
        <p:grpSp>
          <p:nvGrpSpPr>
            <p:cNvPr id="666754" name="组合 666753"/>
            <p:cNvGrpSpPr>
              <a:grpSpLocks noChangeAspect="1"/>
            </p:cNvGrpSpPr>
            <p:nvPr/>
          </p:nvGrpSpPr>
          <p:grpSpPr>
            <a:xfrm>
              <a:off x="4676" y="1725"/>
              <a:ext cx="38" cy="1381"/>
              <a:chOff x="4249" y="1224"/>
              <a:chExt cx="44" cy="1580"/>
            </a:xfrm>
          </p:grpSpPr>
          <p:sp>
            <p:nvSpPr>
              <p:cNvPr id="666755" name="直接连接符 666754"/>
              <p:cNvSpPr>
                <a:spLocks noChangeAspect="1"/>
              </p:cNvSpPr>
              <p:nvPr/>
            </p:nvSpPr>
            <p:spPr>
              <a:xfrm flipV="1">
                <a:off x="4272" y="1224"/>
                <a:ext cx="1" cy="158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6756" name="任意多边形 666755"/>
              <p:cNvSpPr>
                <a:spLocks noChangeAspect="1"/>
              </p:cNvSpPr>
              <p:nvPr/>
            </p:nvSpPr>
            <p:spPr>
              <a:xfrm>
                <a:off x="4249" y="2316"/>
                <a:ext cx="44" cy="151"/>
              </a:xfrm>
              <a:custGeom>
                <a:avLst/>
                <a:gdLst/>
                <a:ahLst/>
                <a:cxnLst/>
                <a:rect l="0" t="0" r="0" b="0"/>
                <a:pathLst>
                  <a:path w="201" h="676">
                    <a:moveTo>
                      <a:pt x="0" y="676"/>
                    </a:moveTo>
                    <a:lnTo>
                      <a:pt x="101" y="0"/>
                    </a:lnTo>
                    <a:lnTo>
                      <a:pt x="201" y="676"/>
                    </a:lnTo>
                    <a:lnTo>
                      <a:pt x="0" y="676"/>
                    </a:lnTo>
                  </a:path>
                </a:pathLst>
              </a:custGeom>
              <a:noFill/>
              <a:ln w="0" cap="flat" cmpd="sng">
                <a:solidFill>
                  <a:srgbClr val="000000"/>
                </a:solidFill>
                <a:prstDash val="solid"/>
                <a:headEnd type="none" w="med" len="med"/>
                <a:tailEnd type="none" w="med" len="med"/>
              </a:ln>
            </p:spPr>
            <p:txBody>
              <a:bodyPr/>
              <a:lstStyle/>
              <a:p>
                <a:endParaRPr lang="zh-CN" altLang="en-US"/>
              </a:p>
            </p:txBody>
          </p:sp>
        </p:grpSp>
      </p:grpSp>
      <p:sp>
        <p:nvSpPr>
          <p:cNvPr id="666757" name="任意多边形 666756"/>
          <p:cNvSpPr>
            <a:spLocks noChangeAspect="1"/>
          </p:cNvSpPr>
          <p:nvPr/>
        </p:nvSpPr>
        <p:spPr>
          <a:xfrm>
            <a:off x="7534275" y="4414838"/>
            <a:ext cx="115888" cy="114300"/>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6758" name="文本框 666757"/>
          <p:cNvSpPr txBox="1"/>
          <p:nvPr/>
        </p:nvSpPr>
        <p:spPr>
          <a:xfrm>
            <a:off x="5035868" y="5831840"/>
            <a:ext cx="3059112" cy="701675"/>
          </a:xfrm>
          <a:prstGeom prst="rect">
            <a:avLst/>
          </a:prstGeom>
          <a:solidFill>
            <a:schemeClr val="bg1"/>
          </a:solidFill>
          <a:ln w="9525">
            <a:noFill/>
          </a:ln>
        </p:spPr>
        <p:txBody>
          <a:bodyPr wrap="none" anchor="t" anchorCtr="0">
            <a:spAutoFit/>
          </a:bodyPr>
          <a:lstStyle/>
          <a:p>
            <a:r>
              <a:rPr lang="zh-CN" altLang="en-US" dirty="0">
                <a:solidFill>
                  <a:schemeClr val="hlink"/>
                </a:solidFill>
                <a:latin typeface="Times New Roman" panose="02020603050405020304" pitchFamily="18" charset="0"/>
              </a:rPr>
              <a:t>注意：</a:t>
            </a:r>
            <a:r>
              <a:rPr lang="zh-CN" altLang="en-US" dirty="0">
                <a:solidFill>
                  <a:srgbClr val="000099"/>
                </a:solidFill>
                <a:latin typeface="Times New Roman" panose="02020603050405020304" pitchFamily="18" charset="0"/>
              </a:rPr>
              <a:t>交线仅在与</a:t>
            </a:r>
            <a:r>
              <a:rPr lang="en-US" altLang="zh-CN">
                <a:solidFill>
                  <a:srgbClr val="000099"/>
                </a:solidFill>
                <a:latin typeface="Times New Roman" panose="02020603050405020304" pitchFamily="18" charset="0"/>
              </a:rPr>
              <a:t>ΔABC</a:t>
            </a:r>
          </a:p>
          <a:p>
            <a:r>
              <a:rPr lang="en-US" altLang="zh-CN">
                <a:solidFill>
                  <a:srgbClr val="000099"/>
                </a:solidFill>
                <a:latin typeface="Times New Roman" panose="02020603050405020304" pitchFamily="18" charset="0"/>
              </a:rPr>
              <a:t> </a:t>
            </a:r>
            <a:r>
              <a:rPr lang="zh-CN" altLang="en-US" dirty="0">
                <a:solidFill>
                  <a:srgbClr val="000099"/>
                </a:solidFill>
                <a:latin typeface="Times New Roman" panose="02020603050405020304" pitchFamily="18" charset="0"/>
              </a:rPr>
              <a:t>的水平投影重合的范围内</a:t>
            </a:r>
            <a:endParaRPr lang="zh-CN" altLang="en-US">
              <a:solidFill>
                <a:srgbClr val="000099"/>
              </a:solidFill>
              <a:latin typeface="Times New Roman" panose="02020603050405020304" pitchFamily="18" charset="0"/>
            </a:endParaRPr>
          </a:p>
        </p:txBody>
      </p:sp>
      <p:grpSp>
        <p:nvGrpSpPr>
          <p:cNvPr id="666759" name="组合 666758"/>
          <p:cNvGrpSpPr/>
          <p:nvPr/>
        </p:nvGrpSpPr>
        <p:grpSpPr>
          <a:xfrm>
            <a:off x="6513513" y="1744663"/>
            <a:ext cx="1076325" cy="1087437"/>
            <a:chOff x="4103" y="1099"/>
            <a:chExt cx="678" cy="685"/>
          </a:xfrm>
        </p:grpSpPr>
        <p:grpSp>
          <p:nvGrpSpPr>
            <p:cNvPr id="666760" name="组合 666759"/>
            <p:cNvGrpSpPr/>
            <p:nvPr/>
          </p:nvGrpSpPr>
          <p:grpSpPr>
            <a:xfrm>
              <a:off x="4132" y="1558"/>
              <a:ext cx="228" cy="98"/>
              <a:chOff x="4067" y="1865"/>
              <a:chExt cx="228" cy="98"/>
            </a:xfrm>
          </p:grpSpPr>
          <p:sp>
            <p:nvSpPr>
              <p:cNvPr id="666761" name="直接连接符 666760"/>
              <p:cNvSpPr>
                <a:spLocks noChangeAspect="1"/>
              </p:cNvSpPr>
              <p:nvPr/>
            </p:nvSpPr>
            <p:spPr>
              <a:xfrm>
                <a:off x="4067" y="1865"/>
                <a:ext cx="72" cy="30"/>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62" name="直接连接符 666761"/>
              <p:cNvSpPr>
                <a:spLocks noChangeAspect="1"/>
              </p:cNvSpPr>
              <p:nvPr/>
            </p:nvSpPr>
            <p:spPr>
              <a:xfrm>
                <a:off x="4160" y="1904"/>
                <a:ext cx="69" cy="28"/>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63" name="直接连接符 666762"/>
              <p:cNvSpPr>
                <a:spLocks noChangeAspect="1"/>
              </p:cNvSpPr>
              <p:nvPr/>
            </p:nvSpPr>
            <p:spPr>
              <a:xfrm>
                <a:off x="4250" y="1945"/>
                <a:ext cx="45" cy="18"/>
              </a:xfrm>
              <a:prstGeom prst="line">
                <a:avLst/>
              </a:prstGeom>
              <a:ln w="19050" cap="flat" cmpd="sng">
                <a:solidFill>
                  <a:srgbClr val="9900FF"/>
                </a:solidFill>
                <a:prstDash val="solid"/>
                <a:headEnd type="none" w="med" len="med"/>
                <a:tailEnd type="none" w="med" len="med"/>
              </a:ln>
            </p:spPr>
            <p:txBody>
              <a:bodyPr/>
              <a:lstStyle/>
              <a:p>
                <a:endParaRPr lang="zh-CN" altLang="en-US"/>
              </a:p>
            </p:txBody>
          </p:sp>
        </p:grpSp>
        <p:grpSp>
          <p:nvGrpSpPr>
            <p:cNvPr id="666764" name="组合 666763"/>
            <p:cNvGrpSpPr/>
            <p:nvPr/>
          </p:nvGrpSpPr>
          <p:grpSpPr>
            <a:xfrm>
              <a:off x="4103" y="1099"/>
              <a:ext cx="678" cy="685"/>
              <a:chOff x="4103" y="1099"/>
              <a:chExt cx="678" cy="685"/>
            </a:xfrm>
          </p:grpSpPr>
          <p:grpSp>
            <p:nvGrpSpPr>
              <p:cNvPr id="666765" name="组合 666764"/>
              <p:cNvGrpSpPr/>
              <p:nvPr/>
            </p:nvGrpSpPr>
            <p:grpSpPr>
              <a:xfrm>
                <a:off x="4103" y="1099"/>
                <a:ext cx="678" cy="293"/>
                <a:chOff x="5007" y="1254"/>
                <a:chExt cx="678" cy="293"/>
              </a:xfrm>
            </p:grpSpPr>
            <p:sp>
              <p:nvSpPr>
                <p:cNvPr id="666766" name="直接连接符 666765"/>
                <p:cNvSpPr>
                  <a:spLocks noChangeAspect="1"/>
                </p:cNvSpPr>
                <p:nvPr/>
              </p:nvSpPr>
              <p:spPr>
                <a:xfrm flipV="1">
                  <a:off x="5007" y="1254"/>
                  <a:ext cx="510" cy="275"/>
                </a:xfrm>
                <a:prstGeom prst="line">
                  <a:avLst/>
                </a:prstGeom>
                <a:ln w="19050" cap="flat" cmpd="sng">
                  <a:solidFill>
                    <a:srgbClr val="9900FF"/>
                  </a:solidFill>
                  <a:prstDash val="dash"/>
                  <a:headEnd type="none" w="med" len="med"/>
                  <a:tailEnd type="none" w="med" len="med"/>
                </a:ln>
              </p:spPr>
              <p:txBody>
                <a:bodyPr/>
                <a:lstStyle/>
                <a:p>
                  <a:endParaRPr lang="zh-CN" altLang="en-US"/>
                </a:p>
              </p:txBody>
            </p:sp>
            <p:sp>
              <p:nvSpPr>
                <p:cNvPr id="666767" name="直接连接符 666766"/>
                <p:cNvSpPr>
                  <a:spLocks noChangeAspect="1"/>
                </p:cNvSpPr>
                <p:nvPr/>
              </p:nvSpPr>
              <p:spPr>
                <a:xfrm rot="-108051" flipH="1" flipV="1">
                  <a:off x="5610" y="1411"/>
                  <a:ext cx="35" cy="65"/>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68" name="直接连接符 666767"/>
                <p:cNvSpPr>
                  <a:spLocks noChangeAspect="1"/>
                </p:cNvSpPr>
                <p:nvPr/>
              </p:nvSpPr>
              <p:spPr>
                <a:xfrm rot="-108051" flipH="1" flipV="1">
                  <a:off x="5661" y="1503"/>
                  <a:ext cx="24" cy="44"/>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69" name="直接连接符 666768"/>
                <p:cNvSpPr>
                  <a:spLocks noChangeAspect="1"/>
                </p:cNvSpPr>
                <p:nvPr/>
              </p:nvSpPr>
              <p:spPr>
                <a:xfrm rot="-108051" flipH="1" flipV="1">
                  <a:off x="5554" y="1314"/>
                  <a:ext cx="35" cy="63"/>
                </a:xfrm>
                <a:prstGeom prst="line">
                  <a:avLst/>
                </a:prstGeom>
                <a:ln w="19050" cap="flat" cmpd="sng">
                  <a:solidFill>
                    <a:srgbClr val="9900FF"/>
                  </a:solidFill>
                  <a:prstDash val="solid"/>
                  <a:headEnd type="none" w="med" len="med"/>
                  <a:tailEnd type="none" w="med" len="med"/>
                </a:ln>
              </p:spPr>
              <p:txBody>
                <a:bodyPr/>
                <a:lstStyle/>
                <a:p>
                  <a:endParaRPr lang="zh-CN" altLang="en-US"/>
                </a:p>
              </p:txBody>
            </p:sp>
            <p:sp>
              <p:nvSpPr>
                <p:cNvPr id="666770" name="直接连接符 666769"/>
                <p:cNvSpPr>
                  <a:spLocks noChangeAspect="1"/>
                </p:cNvSpPr>
                <p:nvPr/>
              </p:nvSpPr>
              <p:spPr>
                <a:xfrm rot="-108051" flipH="1" flipV="1">
                  <a:off x="5517" y="1254"/>
                  <a:ext cx="24" cy="44"/>
                </a:xfrm>
                <a:prstGeom prst="line">
                  <a:avLst/>
                </a:prstGeom>
                <a:ln w="19050" cap="flat" cmpd="sng">
                  <a:solidFill>
                    <a:srgbClr val="9900FF"/>
                  </a:solidFill>
                  <a:prstDash val="solid"/>
                  <a:headEnd type="none" w="med" len="med"/>
                  <a:tailEnd type="none" w="med" len="med"/>
                </a:ln>
              </p:spPr>
              <p:txBody>
                <a:bodyPr/>
                <a:lstStyle/>
                <a:p>
                  <a:endParaRPr lang="zh-CN" altLang="en-US"/>
                </a:p>
              </p:txBody>
            </p:sp>
          </p:grpSp>
          <p:sp>
            <p:nvSpPr>
              <p:cNvPr id="666771" name="直接连接符 666770"/>
              <p:cNvSpPr>
                <a:spLocks noChangeAspect="1"/>
              </p:cNvSpPr>
              <p:nvPr/>
            </p:nvSpPr>
            <p:spPr>
              <a:xfrm flipV="1">
                <a:off x="4605" y="1104"/>
                <a:ext cx="1" cy="68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sp>
        <p:nvSpPr>
          <p:cNvPr id="666772" name="任意多边形 666771"/>
          <p:cNvSpPr>
            <a:spLocks noChangeAspect="1"/>
          </p:cNvSpPr>
          <p:nvPr/>
        </p:nvSpPr>
        <p:spPr>
          <a:xfrm>
            <a:off x="7534275" y="2185988"/>
            <a:ext cx="115888" cy="114300"/>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sp>
        <p:nvSpPr>
          <p:cNvPr id="666773" name="文本框 666772"/>
          <p:cNvSpPr txBox="1"/>
          <p:nvPr/>
        </p:nvSpPr>
        <p:spPr>
          <a:xfrm>
            <a:off x="3413125" y="2590800"/>
            <a:ext cx="1462088" cy="396875"/>
          </a:xfrm>
          <a:prstGeom prst="rect">
            <a:avLst/>
          </a:prstGeom>
          <a:noFill/>
          <a:ln w="9525">
            <a:noFill/>
          </a:ln>
        </p:spPr>
        <p:txBody>
          <a:bodyPr wrap="none" anchor="t" anchorCtr="0">
            <a:spAutoFit/>
          </a:bodyPr>
          <a:lstStyle/>
          <a:p>
            <a:r>
              <a:rPr lang="zh-CN" altLang="en-US" dirty="0">
                <a:solidFill>
                  <a:srgbClr val="990099"/>
                </a:solidFill>
                <a:latin typeface="Times New Roman" panose="02020603050405020304" pitchFamily="18" charset="0"/>
              </a:rPr>
              <a:t>作图步骤：</a:t>
            </a:r>
            <a:endParaRPr lang="zh-CN" altLang="en-US">
              <a:solidFill>
                <a:srgbClr val="990099"/>
              </a:solidFill>
              <a:latin typeface="Times New Roman" panose="02020603050405020304" pitchFamily="18" charset="0"/>
            </a:endParaRPr>
          </a:p>
        </p:txBody>
      </p:sp>
      <p:sp>
        <p:nvSpPr>
          <p:cNvPr id="666774" name="文本框 666773"/>
          <p:cNvSpPr txBox="1"/>
          <p:nvPr/>
        </p:nvSpPr>
        <p:spPr>
          <a:xfrm>
            <a:off x="3048000" y="3062288"/>
            <a:ext cx="2230438" cy="7016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⑴ </a:t>
            </a:r>
            <a:r>
              <a:rPr lang="zh-CN" altLang="en-US" dirty="0">
                <a:solidFill>
                  <a:srgbClr val="000099"/>
                </a:solidFill>
                <a:latin typeface="Times New Roman" panose="02020603050405020304" pitchFamily="18" charset="0"/>
              </a:rPr>
              <a:t>定出</a:t>
            </a:r>
            <a:r>
              <a:rPr lang="en-US" altLang="zh-CN" dirty="0" err="1">
                <a:solidFill>
                  <a:srgbClr val="000099"/>
                </a:solidFill>
                <a:latin typeface="Times New Roman" panose="02020603050405020304" pitchFamily="18" charset="0"/>
              </a:rPr>
              <a:t>mn</a:t>
            </a:r>
            <a:r>
              <a:rPr lang="zh-CN" altLang="en-US">
                <a:solidFill>
                  <a:srgbClr val="000099"/>
                </a:solidFill>
                <a:latin typeface="Times New Roman" panose="02020603050405020304" pitchFamily="18" charset="0"/>
              </a:rPr>
              <a:t>，由</a:t>
            </a:r>
            <a:r>
              <a:rPr lang="en-US" altLang="zh-CN" dirty="0" err="1">
                <a:solidFill>
                  <a:srgbClr val="000099"/>
                </a:solidFill>
                <a:latin typeface="Times New Roman" panose="02020603050405020304" pitchFamily="18" charset="0"/>
              </a:rPr>
              <a:t>mn</a:t>
            </a:r>
            <a:endParaRPr lang="en-US" altLang="zh-CN">
              <a:solidFill>
                <a:srgbClr val="000099"/>
              </a:solidFill>
              <a:latin typeface="Times New Roman" panose="02020603050405020304" pitchFamily="18" charset="0"/>
            </a:endParaRPr>
          </a:p>
          <a:p>
            <a:r>
              <a:rPr lang="en-US" altLang="zh-CN">
                <a:solidFill>
                  <a:srgbClr val="000099"/>
                </a:solidFill>
                <a:latin typeface="Times New Roman" panose="02020603050405020304" pitchFamily="18" charset="0"/>
              </a:rPr>
              <a:t>   </a:t>
            </a:r>
            <a:r>
              <a:rPr lang="zh-CN" altLang="en-US" dirty="0">
                <a:solidFill>
                  <a:srgbClr val="000099"/>
                </a:solidFill>
                <a:latin typeface="Times New Roman" panose="02020603050405020304" pitchFamily="18" charset="0"/>
              </a:rPr>
              <a:t>求出</a:t>
            </a:r>
            <a:r>
              <a:rPr lang="en-US" altLang="zh-CN">
                <a:solidFill>
                  <a:srgbClr val="000099"/>
                </a:solidFill>
                <a:latin typeface="Times New Roman" panose="02020603050405020304" pitchFamily="18" charset="0"/>
              </a:rPr>
              <a:t>m’n’</a:t>
            </a:r>
            <a:r>
              <a:rPr lang="zh-CN" altLang="en-US">
                <a:solidFill>
                  <a:srgbClr val="000099"/>
                </a:solidFill>
                <a:latin typeface="Times New Roman" panose="02020603050405020304" pitchFamily="18" charset="0"/>
              </a:rPr>
              <a:t>；</a:t>
            </a:r>
          </a:p>
        </p:txBody>
      </p:sp>
      <p:sp>
        <p:nvSpPr>
          <p:cNvPr id="666775" name="文本框 666774"/>
          <p:cNvSpPr txBox="1"/>
          <p:nvPr/>
        </p:nvSpPr>
        <p:spPr>
          <a:xfrm>
            <a:off x="3048000" y="3900488"/>
            <a:ext cx="2738438" cy="7016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⑵ </a:t>
            </a:r>
            <a:r>
              <a:rPr lang="zh-CN" altLang="en-US" dirty="0">
                <a:solidFill>
                  <a:srgbClr val="000099"/>
                </a:solidFill>
                <a:latin typeface="Times New Roman" panose="02020603050405020304" pitchFamily="18" charset="0"/>
              </a:rPr>
              <a:t>由“前遮后”判断</a:t>
            </a:r>
          </a:p>
          <a:p>
            <a:r>
              <a:rPr lang="zh-CN" altLang="en-US" dirty="0">
                <a:solidFill>
                  <a:srgbClr val="000099"/>
                </a:solidFill>
                <a:latin typeface="Times New Roman" panose="02020603050405020304" pitchFamily="18" charset="0"/>
              </a:rPr>
              <a:t>   正面投影的可见性。 </a:t>
            </a:r>
            <a:endParaRPr lang="zh-CN" altLang="en-US">
              <a:solidFill>
                <a:srgbClr val="000099"/>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6666"/>
                                        </p:tgtEl>
                                        <p:attrNameLst>
                                          <p:attrName>style.visibility</p:attrName>
                                        </p:attrNameLst>
                                      </p:cBhvr>
                                      <p:to>
                                        <p:strVal val="visible"/>
                                      </p:to>
                                    </p:set>
                                    <p:animEffect transition="in" filter="wipe(left)">
                                      <p:cBhvr>
                                        <p:cTn id="7" dur="500"/>
                                        <p:tgtEl>
                                          <p:spTgt spid="66666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66626"/>
                                        </p:tgtEl>
                                        <p:attrNameLst>
                                          <p:attrName>style.visibility</p:attrName>
                                        </p:attrNameLst>
                                      </p:cBhvr>
                                      <p:to>
                                        <p:strVal val="visible"/>
                                      </p:to>
                                    </p:set>
                                    <p:anim calcmode="lin" valueType="num">
                                      <p:cBhvr>
                                        <p:cTn id="12" dur="500" fill="hold"/>
                                        <p:tgtEl>
                                          <p:spTgt spid="666626"/>
                                        </p:tgtEl>
                                        <p:attrNameLst>
                                          <p:attrName>ppt_w</p:attrName>
                                        </p:attrNameLst>
                                      </p:cBhvr>
                                      <p:tavLst>
                                        <p:tav tm="0">
                                          <p:val>
                                            <p:fltVal val="0"/>
                                          </p:val>
                                        </p:tav>
                                        <p:tav tm="100000">
                                          <p:val>
                                            <p:strVal val="#ppt_w"/>
                                          </p:val>
                                        </p:tav>
                                      </p:tavLst>
                                    </p:anim>
                                    <p:anim calcmode="lin" valueType="num">
                                      <p:cBhvr>
                                        <p:cTn id="13" dur="500" fill="hold"/>
                                        <p:tgtEl>
                                          <p:spTgt spid="666626"/>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66675"/>
                                        </p:tgtEl>
                                        <p:attrNameLst>
                                          <p:attrName>style.visibility</p:attrName>
                                        </p:attrNameLst>
                                      </p:cBhvr>
                                      <p:to>
                                        <p:strVal val="visible"/>
                                      </p:to>
                                    </p:set>
                                    <p:animEffect transition="in" filter="wipe(left)">
                                      <p:cBhvr>
                                        <p:cTn id="18" dur="500"/>
                                        <p:tgtEl>
                                          <p:spTgt spid="66667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666677"/>
                                        </p:tgtEl>
                                        <p:attrNameLst>
                                          <p:attrName>style.visibility</p:attrName>
                                        </p:attrNameLst>
                                      </p:cBhvr>
                                      <p:to>
                                        <p:strVal val="visible"/>
                                      </p:to>
                                    </p:set>
                                    <p:animEffect transition="in" filter="box(out)">
                                      <p:cBhvr>
                                        <p:cTn id="23" dur="500"/>
                                        <p:tgtEl>
                                          <p:spTgt spid="66667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66676"/>
                                        </p:tgtEl>
                                        <p:attrNameLst>
                                          <p:attrName>style.visibility</p:attrName>
                                        </p:attrNameLst>
                                      </p:cBhvr>
                                      <p:to>
                                        <p:strVal val="visible"/>
                                      </p:to>
                                    </p:set>
                                    <p:animEffect transition="in" filter="wipe(left)">
                                      <p:cBhvr>
                                        <p:cTn id="28" dur="500"/>
                                        <p:tgtEl>
                                          <p:spTgt spid="66667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66773"/>
                                        </p:tgtEl>
                                        <p:attrNameLst>
                                          <p:attrName>style.visibility</p:attrName>
                                        </p:attrNameLst>
                                      </p:cBhvr>
                                      <p:to>
                                        <p:strVal val="visible"/>
                                      </p:to>
                                    </p:set>
                                    <p:animEffect transition="in" filter="wipe(left)">
                                      <p:cBhvr>
                                        <p:cTn id="33" dur="500"/>
                                        <p:tgtEl>
                                          <p:spTgt spid="66677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66774"/>
                                        </p:tgtEl>
                                        <p:attrNameLst>
                                          <p:attrName>style.visibility</p:attrName>
                                        </p:attrNameLst>
                                      </p:cBhvr>
                                      <p:to>
                                        <p:strVal val="visible"/>
                                      </p:to>
                                    </p:set>
                                    <p:animEffect transition="in" filter="wipe(left)">
                                      <p:cBhvr>
                                        <p:cTn id="38" dur="500"/>
                                        <p:tgtEl>
                                          <p:spTgt spid="66677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66758"/>
                                        </p:tgtEl>
                                        <p:attrNameLst>
                                          <p:attrName>style.visibility</p:attrName>
                                        </p:attrNameLst>
                                      </p:cBhvr>
                                      <p:to>
                                        <p:strVal val="visible"/>
                                      </p:to>
                                    </p:set>
                                    <p:animEffect transition="in" filter="wipe(left)">
                                      <p:cBhvr>
                                        <p:cTn id="43" dur="500"/>
                                        <p:tgtEl>
                                          <p:spTgt spid="66675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66745"/>
                                        </p:tgtEl>
                                        <p:attrNameLst>
                                          <p:attrName>style.visibility</p:attrName>
                                        </p:attrNameLst>
                                      </p:cBhvr>
                                      <p:to>
                                        <p:strVal val="visible"/>
                                      </p:to>
                                    </p:set>
                                    <p:animEffect transition="in" filter="wipe(left)">
                                      <p:cBhvr>
                                        <p:cTn id="48" dur="500"/>
                                        <p:tgtEl>
                                          <p:spTgt spid="66674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66744"/>
                                        </p:tgtEl>
                                        <p:attrNameLst>
                                          <p:attrName>style.visibility</p:attrName>
                                        </p:attrNameLst>
                                      </p:cBhvr>
                                      <p:to>
                                        <p:strVal val="visible"/>
                                      </p:to>
                                    </p:set>
                                    <p:animEffect transition="in" filter="wipe(left)">
                                      <p:cBhvr>
                                        <p:cTn id="53" dur="500"/>
                                        <p:tgtEl>
                                          <p:spTgt spid="66674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66757"/>
                                        </p:tgtEl>
                                        <p:attrNameLst>
                                          <p:attrName>style.visibility</p:attrName>
                                        </p:attrNameLst>
                                      </p:cBhvr>
                                      <p:to>
                                        <p:strVal val="visible"/>
                                      </p:to>
                                    </p:set>
                                    <p:animEffect transition="in" filter="wipe(left)">
                                      <p:cBhvr>
                                        <p:cTn id="58" dur="500"/>
                                        <p:tgtEl>
                                          <p:spTgt spid="66675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66743"/>
                                        </p:tgtEl>
                                        <p:attrNameLst>
                                          <p:attrName>style.visibility</p:attrName>
                                        </p:attrNameLst>
                                      </p:cBhvr>
                                      <p:to>
                                        <p:strVal val="visible"/>
                                      </p:to>
                                    </p:set>
                                    <p:animEffect transition="in" filter="wipe(left)">
                                      <p:cBhvr>
                                        <p:cTn id="63" dur="500"/>
                                        <p:tgtEl>
                                          <p:spTgt spid="66674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666667"/>
                                        </p:tgtEl>
                                        <p:attrNameLst>
                                          <p:attrName>style.visibility</p:attrName>
                                        </p:attrNameLst>
                                      </p:cBhvr>
                                      <p:to>
                                        <p:strVal val="visible"/>
                                      </p:to>
                                    </p:set>
                                    <p:animEffect transition="in" filter="wipe(down)">
                                      <p:cBhvr>
                                        <p:cTn id="68" dur="500"/>
                                        <p:tgtEl>
                                          <p:spTgt spid="66666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666751"/>
                                        </p:tgtEl>
                                        <p:attrNameLst>
                                          <p:attrName>style.visibility</p:attrName>
                                        </p:attrNameLst>
                                      </p:cBhvr>
                                      <p:to>
                                        <p:strVal val="visible"/>
                                      </p:to>
                                    </p:set>
                                    <p:animEffect transition="in" filter="wipe(left)">
                                      <p:cBhvr>
                                        <p:cTn id="73" dur="500"/>
                                        <p:tgtEl>
                                          <p:spTgt spid="66675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666742"/>
                                        </p:tgtEl>
                                        <p:attrNameLst>
                                          <p:attrName>style.visibility</p:attrName>
                                        </p:attrNameLst>
                                      </p:cBhvr>
                                      <p:to>
                                        <p:strVal val="visible"/>
                                      </p:to>
                                    </p:set>
                                    <p:animEffect transition="in" filter="wipe(left)">
                                      <p:cBhvr>
                                        <p:cTn id="78" dur="500"/>
                                        <p:tgtEl>
                                          <p:spTgt spid="66674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666752"/>
                                        </p:tgtEl>
                                        <p:attrNameLst>
                                          <p:attrName>style.visibility</p:attrName>
                                        </p:attrNameLst>
                                      </p:cBhvr>
                                      <p:to>
                                        <p:strVal val="visible"/>
                                      </p:to>
                                    </p:set>
                                    <p:animEffect transition="in" filter="wipe(down)">
                                      <p:cBhvr>
                                        <p:cTn id="83" dur="500"/>
                                        <p:tgtEl>
                                          <p:spTgt spid="66675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666772"/>
                                        </p:tgtEl>
                                        <p:attrNameLst>
                                          <p:attrName>style.visibility</p:attrName>
                                        </p:attrNameLst>
                                      </p:cBhvr>
                                      <p:to>
                                        <p:strVal val="visible"/>
                                      </p:to>
                                    </p:set>
                                    <p:animEffect transition="in" filter="wipe(left)">
                                      <p:cBhvr>
                                        <p:cTn id="88" dur="500"/>
                                        <p:tgtEl>
                                          <p:spTgt spid="66677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666665"/>
                                        </p:tgtEl>
                                        <p:attrNameLst>
                                          <p:attrName>style.visibility</p:attrName>
                                        </p:attrNameLst>
                                      </p:cBhvr>
                                      <p:to>
                                        <p:strVal val="visible"/>
                                      </p:to>
                                    </p:set>
                                    <p:animEffect transition="in" filter="wipe(left)">
                                      <p:cBhvr>
                                        <p:cTn id="93" dur="500"/>
                                        <p:tgtEl>
                                          <p:spTgt spid="66666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666749"/>
                                        </p:tgtEl>
                                        <p:attrNameLst>
                                          <p:attrName>style.visibility</p:attrName>
                                        </p:attrNameLst>
                                      </p:cBhvr>
                                      <p:to>
                                        <p:strVal val="visible"/>
                                      </p:to>
                                    </p:set>
                                    <p:animEffect transition="in" filter="wipe(left)">
                                      <p:cBhvr>
                                        <p:cTn id="98" dur="500"/>
                                        <p:tgtEl>
                                          <p:spTgt spid="66674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666775"/>
                                        </p:tgtEl>
                                        <p:attrNameLst>
                                          <p:attrName>style.visibility</p:attrName>
                                        </p:attrNameLst>
                                      </p:cBhvr>
                                      <p:to>
                                        <p:strVal val="visible"/>
                                      </p:to>
                                    </p:set>
                                    <p:animEffect transition="in" filter="wipe(left)">
                                      <p:cBhvr>
                                        <p:cTn id="103" dur="500"/>
                                        <p:tgtEl>
                                          <p:spTgt spid="66677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666671"/>
                                        </p:tgtEl>
                                        <p:attrNameLst>
                                          <p:attrName>style.visibility</p:attrName>
                                        </p:attrNameLst>
                                      </p:cBhvr>
                                      <p:to>
                                        <p:strVal val="visible"/>
                                      </p:to>
                                    </p:set>
                                    <p:animEffect transition="in" filter="wipe(left)">
                                      <p:cBhvr>
                                        <p:cTn id="108" dur="500"/>
                                        <p:tgtEl>
                                          <p:spTgt spid="66667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666672"/>
                                        </p:tgtEl>
                                        <p:attrNameLst>
                                          <p:attrName>style.visibility</p:attrName>
                                        </p:attrNameLst>
                                      </p:cBhvr>
                                      <p:to>
                                        <p:strVal val="visible"/>
                                      </p:to>
                                    </p:set>
                                    <p:animEffect transition="in" filter="wipe(left)">
                                      <p:cBhvr>
                                        <p:cTn id="113" dur="500"/>
                                        <p:tgtEl>
                                          <p:spTgt spid="66667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666674"/>
                                        </p:tgtEl>
                                        <p:attrNameLst>
                                          <p:attrName>style.visibility</p:attrName>
                                        </p:attrNameLst>
                                      </p:cBhvr>
                                      <p:to>
                                        <p:strVal val="visible"/>
                                      </p:to>
                                    </p:set>
                                    <p:animEffect transition="in" filter="wipe(left)">
                                      <p:cBhvr>
                                        <p:cTn id="118" dur="500"/>
                                        <p:tgtEl>
                                          <p:spTgt spid="666674"/>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666673"/>
                                        </p:tgtEl>
                                        <p:attrNameLst>
                                          <p:attrName>style.visibility</p:attrName>
                                        </p:attrNameLst>
                                      </p:cBhvr>
                                      <p:to>
                                        <p:strVal val="visible"/>
                                      </p:to>
                                    </p:set>
                                    <p:animEffect transition="in" filter="wipe(left)">
                                      <p:cBhvr>
                                        <p:cTn id="123" dur="500"/>
                                        <p:tgtEl>
                                          <p:spTgt spid="666673"/>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666750"/>
                                        </p:tgtEl>
                                        <p:attrNameLst>
                                          <p:attrName>style.visibility</p:attrName>
                                        </p:attrNameLst>
                                      </p:cBhvr>
                                      <p:to>
                                        <p:strVal val="visible"/>
                                      </p:to>
                                    </p:set>
                                    <p:animEffect transition="in" filter="wipe(down)">
                                      <p:cBhvr>
                                        <p:cTn id="128" dur="500"/>
                                        <p:tgtEl>
                                          <p:spTgt spid="66675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666746"/>
                                        </p:tgtEl>
                                        <p:attrNameLst>
                                          <p:attrName>style.visibility</p:attrName>
                                        </p:attrNameLst>
                                      </p:cBhvr>
                                      <p:to>
                                        <p:strVal val="visible"/>
                                      </p:to>
                                    </p:set>
                                    <p:animEffect transition="in" filter="wipe(down)">
                                      <p:cBhvr>
                                        <p:cTn id="133" dur="500"/>
                                        <p:tgtEl>
                                          <p:spTgt spid="666746"/>
                                        </p:tgtEl>
                                      </p:cBhvr>
                                    </p:animEffec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499"/>
                                          </p:stCondLst>
                                        </p:cTn>
                                        <p:tgtEl>
                                          <p:spTgt spid="666747"/>
                                        </p:tgtEl>
                                        <p:attrNameLst>
                                          <p:attrName>style.visibility</p:attrName>
                                        </p:attrNameLst>
                                      </p:cBhvr>
                                      <p:to>
                                        <p:strVal val="visible"/>
                                      </p:to>
                                    </p:set>
                                  </p:childTnLst>
                                </p:cTn>
                              </p:par>
                            </p:childTnLst>
                          </p:cTn>
                        </p:par>
                        <p:par>
                          <p:cTn id="138" fill="hold">
                            <p:stCondLst>
                              <p:cond delay="500"/>
                            </p:stCondLst>
                            <p:childTnLst>
                              <p:par>
                                <p:cTn id="139" presetID="22" presetClass="entr" presetSubtype="1" fill="hold" nodeType="afterEffect">
                                  <p:stCondLst>
                                    <p:cond delay="0"/>
                                  </p:stCondLst>
                                  <p:childTnLst>
                                    <p:set>
                                      <p:cBhvr>
                                        <p:cTn id="140" dur="1" fill="hold">
                                          <p:stCondLst>
                                            <p:cond delay="0"/>
                                          </p:stCondLst>
                                        </p:cTn>
                                        <p:tgtEl>
                                          <p:spTgt spid="666759"/>
                                        </p:tgtEl>
                                        <p:attrNameLst>
                                          <p:attrName>style.visibility</p:attrName>
                                        </p:attrNameLst>
                                      </p:cBhvr>
                                      <p:to>
                                        <p:strVal val="visible"/>
                                      </p:to>
                                    </p:set>
                                    <p:animEffect transition="in" filter="wipe(up)">
                                      <p:cBhvr>
                                        <p:cTn id="141" dur="500"/>
                                        <p:tgtEl>
                                          <p:spTgt spid="666759"/>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1" fill="hold" nodeType="clickEffect">
                                  <p:stCondLst>
                                    <p:cond delay="0"/>
                                  </p:stCondLst>
                                  <p:childTnLst>
                                    <p:set>
                                      <p:cBhvr>
                                        <p:cTn id="145" dur="1" fill="hold">
                                          <p:stCondLst>
                                            <p:cond delay="0"/>
                                          </p:stCondLst>
                                        </p:cTn>
                                        <p:tgtEl>
                                          <p:spTgt spid="666748"/>
                                        </p:tgtEl>
                                        <p:attrNameLst>
                                          <p:attrName>style.visibility</p:attrName>
                                        </p:attrNameLst>
                                      </p:cBhvr>
                                      <p:to>
                                        <p:strVal val="visible"/>
                                      </p:to>
                                    </p:set>
                                    <p:animEffect transition="in" filter="wipe(up)">
                                      <p:cBhvr>
                                        <p:cTn id="146" dur="500"/>
                                        <p:tgtEl>
                                          <p:spTgt spid="666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665" grpId="0"/>
      <p:bldP spid="666666" grpId="0"/>
      <p:bldP spid="666672" grpId="0"/>
      <p:bldP spid="666673" grpId="0"/>
      <p:bldP spid="666675" grpId="0"/>
      <p:bldP spid="666676" grpId="0"/>
      <p:bldP spid="666742" grpId="0"/>
      <p:bldP spid="666743" grpId="0"/>
      <p:bldP spid="666744" grpId="0"/>
      <p:bldP spid="666758" grpId="0" bldLvl="0" animBg="1"/>
      <p:bldP spid="666773" grpId="0"/>
      <p:bldP spid="666774" grpId="0"/>
      <p:bldP spid="66677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文本框 668673"/>
          <p:cNvSpPr txBox="1"/>
          <p:nvPr/>
        </p:nvSpPr>
        <p:spPr>
          <a:xfrm>
            <a:off x="152400" y="228600"/>
            <a:ext cx="8686800" cy="460375"/>
          </a:xfrm>
          <a:prstGeom prst="rect">
            <a:avLst/>
          </a:prstGeom>
          <a:noFill/>
          <a:ln w="9525">
            <a:noFill/>
          </a:ln>
        </p:spPr>
        <p:txBody>
          <a:bodyPr>
            <a:spAutoFit/>
          </a:bodyPr>
          <a:lstStyle/>
          <a:p>
            <a:r>
              <a:rPr lang="zh-CN"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4</a:t>
            </a:r>
            <a:r>
              <a:rPr lang="zh-CN" altLang="en-US" sz="2400" dirty="0">
                <a:solidFill>
                  <a:srgbClr val="3333CC"/>
                </a:solidFill>
                <a:latin typeface="Times New Roman" panose="02020603050405020304" pitchFamily="18" charset="0"/>
              </a:rPr>
              <a:t>］</a:t>
            </a:r>
            <a:r>
              <a:rPr lang="zh-CN" altLang="en-US" sz="2400" dirty="0">
                <a:latin typeface="Times New Roman" panose="02020603050405020304" pitchFamily="18" charset="0"/>
              </a:rPr>
              <a:t>求</a:t>
            </a:r>
            <a:r>
              <a:rPr lang="en-US" altLang="zh-CN" sz="2400">
                <a:latin typeface="Times New Roman" panose="02020603050405020304" pitchFamily="18" charset="0"/>
              </a:rPr>
              <a:t>ΔABC</a:t>
            </a:r>
            <a:r>
              <a:rPr lang="zh-CN" altLang="en-US" sz="2400" dirty="0">
                <a:latin typeface="Times New Roman" panose="02020603050405020304" pitchFamily="18" charset="0"/>
              </a:rPr>
              <a:t>和平面</a:t>
            </a:r>
            <a:r>
              <a:rPr lang="en-US" altLang="zh-CN" sz="2400">
                <a:latin typeface="Times New Roman" panose="02020603050405020304" pitchFamily="18" charset="0"/>
              </a:rPr>
              <a:t>EFGH</a:t>
            </a:r>
            <a:r>
              <a:rPr lang="zh-CN" altLang="en-US" sz="2400" dirty="0">
                <a:latin typeface="Times New Roman" panose="02020603050405020304" pitchFamily="18" charset="0"/>
              </a:rPr>
              <a:t>的交线</a:t>
            </a:r>
            <a:r>
              <a:rPr lang="en-US" altLang="zh-CN" sz="2400">
                <a:latin typeface="Times New Roman" panose="02020603050405020304" pitchFamily="18" charset="0"/>
              </a:rPr>
              <a:t>MN</a:t>
            </a:r>
            <a:r>
              <a:rPr lang="zh-CN" altLang="en-US" sz="2400">
                <a:latin typeface="Times New Roman" panose="02020603050405020304" pitchFamily="18" charset="0"/>
              </a:rPr>
              <a:t>，</a:t>
            </a:r>
            <a:r>
              <a:rPr lang="zh-CN" altLang="en-US" sz="2400" dirty="0">
                <a:latin typeface="Times New Roman" panose="02020603050405020304" pitchFamily="18" charset="0"/>
              </a:rPr>
              <a:t>并判断可见性．</a:t>
            </a:r>
            <a:endParaRPr lang="zh-CN" altLang="en-US" sz="2400">
              <a:latin typeface="Times New Roman" panose="02020603050405020304" pitchFamily="18" charset="0"/>
            </a:endParaRPr>
          </a:p>
        </p:txBody>
      </p:sp>
      <p:sp>
        <p:nvSpPr>
          <p:cNvPr id="668675" name="直接连接符 668674"/>
          <p:cNvSpPr>
            <a:spLocks noChangeAspect="1"/>
          </p:cNvSpPr>
          <p:nvPr/>
        </p:nvSpPr>
        <p:spPr>
          <a:xfrm>
            <a:off x="2551113" y="4924425"/>
            <a:ext cx="261937" cy="142875"/>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nvGrpSpPr>
          <p:cNvPr id="668676" name="组合 668675"/>
          <p:cNvGrpSpPr/>
          <p:nvPr/>
        </p:nvGrpSpPr>
        <p:grpSpPr>
          <a:xfrm>
            <a:off x="2763838" y="3052763"/>
            <a:ext cx="71437" cy="2662237"/>
            <a:chOff x="1741" y="1923"/>
            <a:chExt cx="45" cy="1677"/>
          </a:xfrm>
        </p:grpSpPr>
        <p:sp>
          <p:nvSpPr>
            <p:cNvPr id="668677" name="直接连接符 668676"/>
            <p:cNvSpPr>
              <a:spLocks noChangeAspect="1"/>
            </p:cNvSpPr>
            <p:nvPr/>
          </p:nvSpPr>
          <p:spPr>
            <a:xfrm flipV="1">
              <a:off x="1759" y="1923"/>
              <a:ext cx="1" cy="16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678" name="任意多边形 668677"/>
            <p:cNvSpPr>
              <a:spLocks noChangeAspect="1"/>
            </p:cNvSpPr>
            <p:nvPr/>
          </p:nvSpPr>
          <p:spPr>
            <a:xfrm>
              <a:off x="1741" y="2386"/>
              <a:ext cx="45" cy="133"/>
            </a:xfrm>
            <a:custGeom>
              <a:avLst/>
              <a:gdLst/>
              <a:ahLst/>
              <a:cxnLst/>
              <a:rect l="0" t="0" r="0" b="0"/>
              <a:pathLst>
                <a:path w="356" h="1045">
                  <a:moveTo>
                    <a:pt x="356" y="0"/>
                  </a:moveTo>
                  <a:lnTo>
                    <a:pt x="178" y="1045"/>
                  </a:lnTo>
                  <a:lnTo>
                    <a:pt x="0" y="0"/>
                  </a:lnTo>
                  <a:lnTo>
                    <a:pt x="356" y="0"/>
                  </a:lnTo>
                  <a:close/>
                </a:path>
              </a:pathLst>
            </a:custGeom>
            <a:solidFill>
              <a:srgbClr val="000000"/>
            </a:solidFill>
            <a:ln w="9525">
              <a:noFill/>
            </a:ln>
          </p:spPr>
          <p:txBody>
            <a:bodyPr/>
            <a:lstStyle/>
            <a:p>
              <a:endParaRPr lang="zh-CN" altLang="en-US"/>
            </a:p>
          </p:txBody>
        </p:sp>
        <p:sp>
          <p:nvSpPr>
            <p:cNvPr id="668679" name="任意多边形 668678"/>
            <p:cNvSpPr>
              <a:spLocks noChangeAspect="1"/>
            </p:cNvSpPr>
            <p:nvPr/>
          </p:nvSpPr>
          <p:spPr>
            <a:xfrm>
              <a:off x="1741" y="2386"/>
              <a:ext cx="45" cy="133"/>
            </a:xfrm>
            <a:custGeom>
              <a:avLst/>
              <a:gdLst/>
              <a:ahLst/>
              <a:cxnLst/>
              <a:rect l="0" t="0" r="0" b="0"/>
              <a:pathLst>
                <a:path w="356" h="1045">
                  <a:moveTo>
                    <a:pt x="356" y="0"/>
                  </a:moveTo>
                  <a:lnTo>
                    <a:pt x="178" y="1045"/>
                  </a:lnTo>
                  <a:lnTo>
                    <a:pt x="0" y="0"/>
                  </a:lnTo>
                  <a:lnTo>
                    <a:pt x="356" y="0"/>
                  </a:lnTo>
                </a:path>
              </a:pathLst>
            </a:custGeom>
            <a:noFill/>
            <a:ln w="0" cap="flat" cmpd="sng">
              <a:solidFill>
                <a:srgbClr val="000000"/>
              </a:solidFill>
              <a:prstDash val="solid"/>
              <a:headEnd type="none" w="med" len="med"/>
              <a:tailEnd type="none" w="med" len="med"/>
            </a:ln>
          </p:spPr>
          <p:txBody>
            <a:bodyPr/>
            <a:lstStyle/>
            <a:p>
              <a:endParaRPr lang="zh-CN" altLang="en-US"/>
            </a:p>
          </p:txBody>
        </p:sp>
      </p:grpSp>
      <p:sp>
        <p:nvSpPr>
          <p:cNvPr id="668680" name="文本框 668679"/>
          <p:cNvSpPr txBox="1">
            <a:spLocks noChangeAspect="1"/>
          </p:cNvSpPr>
          <p:nvPr/>
        </p:nvSpPr>
        <p:spPr>
          <a:xfrm>
            <a:off x="2479675" y="1803400"/>
            <a:ext cx="492125" cy="457200"/>
          </a:xfrm>
          <a:prstGeom prst="rect">
            <a:avLst/>
          </a:prstGeom>
          <a:noFill/>
          <a:ln w="9525">
            <a:noFill/>
          </a:ln>
        </p:spPr>
        <p:txBody>
          <a:bodyPr wrap="none" anchor="t" anchorCtr="0">
            <a:spAutoFit/>
          </a:bodyPr>
          <a:lstStyle/>
          <a:p>
            <a:r>
              <a:rPr lang="zh-CN" altLang="en-US" sz="2400">
                <a:solidFill>
                  <a:schemeClr val="hlink"/>
                </a:solidFill>
                <a:latin typeface="Times New Roman" panose="02020603050405020304" pitchFamily="18" charset="0"/>
              </a:rPr>
              <a:t>上</a:t>
            </a:r>
            <a:endParaRPr lang="zh-CN" altLang="en-US" sz="2400" b="0">
              <a:solidFill>
                <a:schemeClr val="hlink"/>
              </a:solidFill>
              <a:latin typeface="Times New Roman" panose="02020603050405020304" pitchFamily="18" charset="0"/>
            </a:endParaRPr>
          </a:p>
        </p:txBody>
      </p:sp>
      <p:sp>
        <p:nvSpPr>
          <p:cNvPr id="668681" name="文本框 668680"/>
          <p:cNvSpPr txBox="1">
            <a:spLocks noChangeAspect="1"/>
          </p:cNvSpPr>
          <p:nvPr/>
        </p:nvSpPr>
        <p:spPr>
          <a:xfrm>
            <a:off x="1336675" y="2895600"/>
            <a:ext cx="492125" cy="457200"/>
          </a:xfrm>
          <a:prstGeom prst="rect">
            <a:avLst/>
          </a:prstGeom>
          <a:noFill/>
          <a:ln w="9525">
            <a:noFill/>
          </a:ln>
        </p:spPr>
        <p:txBody>
          <a:bodyPr wrap="none" anchor="t" anchorCtr="0">
            <a:spAutoFit/>
          </a:bodyPr>
          <a:lstStyle/>
          <a:p>
            <a:r>
              <a:rPr lang="zh-CN" altLang="en-US" sz="2400">
                <a:solidFill>
                  <a:srgbClr val="6600FF"/>
                </a:solidFill>
                <a:latin typeface="Times New Roman" panose="02020603050405020304" pitchFamily="18" charset="0"/>
              </a:rPr>
              <a:t>下</a:t>
            </a:r>
            <a:endParaRPr lang="zh-CN" altLang="en-US" sz="2400" b="0">
              <a:solidFill>
                <a:srgbClr val="6600FF"/>
              </a:solidFill>
              <a:latin typeface="Times New Roman" panose="02020603050405020304" pitchFamily="18" charset="0"/>
            </a:endParaRPr>
          </a:p>
        </p:txBody>
      </p:sp>
      <p:sp>
        <p:nvSpPr>
          <p:cNvPr id="668682" name="直接连接符 668681"/>
          <p:cNvSpPr>
            <a:spLocks noChangeAspect="1"/>
          </p:cNvSpPr>
          <p:nvPr/>
        </p:nvSpPr>
        <p:spPr>
          <a:xfrm flipV="1">
            <a:off x="2800350" y="5070475"/>
            <a:ext cx="1588" cy="663575"/>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668683" name="文本框 668682"/>
          <p:cNvSpPr txBox="1"/>
          <p:nvPr/>
        </p:nvSpPr>
        <p:spPr>
          <a:xfrm>
            <a:off x="228600" y="914400"/>
            <a:ext cx="950913"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990099"/>
                </a:solidFill>
                <a:latin typeface="Times New Roman" panose="02020603050405020304" pitchFamily="18" charset="0"/>
              </a:rPr>
              <a:t>分析：</a:t>
            </a:r>
            <a:endParaRPr lang="zh-CN" altLang="en-US">
              <a:solidFill>
                <a:srgbClr val="990099"/>
              </a:solidFill>
              <a:latin typeface="Times New Roman" panose="02020603050405020304" pitchFamily="18" charset="0"/>
            </a:endParaRPr>
          </a:p>
        </p:txBody>
      </p:sp>
      <p:sp>
        <p:nvSpPr>
          <p:cNvPr id="668684" name="文本框 668683"/>
          <p:cNvSpPr txBox="1"/>
          <p:nvPr/>
        </p:nvSpPr>
        <p:spPr>
          <a:xfrm>
            <a:off x="1066800" y="914400"/>
            <a:ext cx="7772400" cy="822325"/>
          </a:xfrm>
          <a:prstGeom prst="rect">
            <a:avLst/>
          </a:prstGeom>
          <a:noFill/>
          <a:ln w="9525">
            <a:noFill/>
          </a:ln>
        </p:spPr>
        <p:txBody>
          <a:bodyPr>
            <a:spAutoFit/>
          </a:bodyPr>
          <a:lstStyle/>
          <a:p>
            <a:pPr>
              <a:lnSpc>
                <a:spcPct val="120000"/>
              </a:lnSpc>
            </a:pPr>
            <a:r>
              <a:rPr lang="en-US" altLang="zh-CN" dirty="0">
                <a:latin typeface="Times New Roman" panose="02020603050405020304" pitchFamily="18" charset="0"/>
              </a:rPr>
              <a:t>   </a:t>
            </a:r>
            <a:r>
              <a:rPr lang="zh-CN" altLang="en-US" dirty="0">
                <a:latin typeface="Times New Roman" panose="02020603050405020304" pitchFamily="18" charset="0"/>
              </a:rPr>
              <a:t>两个正垂面相交，交线</a:t>
            </a:r>
            <a:r>
              <a:rPr lang="en-US" altLang="zh-CN">
                <a:latin typeface="Times New Roman" panose="02020603050405020304" pitchFamily="18" charset="0"/>
              </a:rPr>
              <a:t>MN</a:t>
            </a:r>
            <a:r>
              <a:rPr lang="zh-CN" altLang="en-US" dirty="0">
                <a:latin typeface="Times New Roman" panose="02020603050405020304" pitchFamily="18" charset="0"/>
              </a:rPr>
              <a:t>为</a:t>
            </a:r>
            <a:r>
              <a:rPr lang="zh-CN" altLang="en-US" dirty="0">
                <a:solidFill>
                  <a:srgbClr val="FF0000"/>
                </a:solidFill>
                <a:latin typeface="Times New Roman" panose="02020603050405020304" pitchFamily="18" charset="0"/>
              </a:rPr>
              <a:t>正垂线</a:t>
            </a:r>
            <a:r>
              <a:rPr lang="zh-CN" altLang="en-US" dirty="0">
                <a:latin typeface="Times New Roman" panose="02020603050405020304" pitchFamily="18" charset="0"/>
              </a:rPr>
              <a:t>，其正面投影</a:t>
            </a:r>
            <a:r>
              <a:rPr lang="en-US" altLang="zh-CN">
                <a:latin typeface="Times New Roman" panose="02020603050405020304" pitchFamily="18" charset="0"/>
              </a:rPr>
              <a:t>m’n’</a:t>
            </a:r>
            <a:r>
              <a:rPr lang="zh-CN" altLang="en-US" dirty="0">
                <a:latin typeface="Times New Roman" panose="02020603050405020304" pitchFamily="18" charset="0"/>
              </a:rPr>
              <a:t>积聚为一点，由此求出</a:t>
            </a:r>
            <a:r>
              <a:rPr lang="en-US" altLang="zh-CN" dirty="0" err="1">
                <a:latin typeface="Times New Roman" panose="02020603050405020304" pitchFamily="18" charset="0"/>
              </a:rPr>
              <a:t>mn</a:t>
            </a:r>
            <a:r>
              <a:rPr lang="zh-CN" altLang="en-US">
                <a:latin typeface="Times New Roman" panose="02020603050405020304" pitchFamily="18" charset="0"/>
              </a:rPr>
              <a:t>。  </a:t>
            </a:r>
            <a:r>
              <a:rPr lang="zh-CN" altLang="en-US" dirty="0">
                <a:solidFill>
                  <a:srgbClr val="000099"/>
                </a:solidFill>
                <a:latin typeface="Times New Roman" panose="02020603050405020304" pitchFamily="18" charset="0"/>
              </a:rPr>
              <a:t>可见性可利用“上遮下”直接判断。</a:t>
            </a:r>
          </a:p>
        </p:txBody>
      </p:sp>
      <p:sp>
        <p:nvSpPr>
          <p:cNvPr id="668685" name="文本框 668684"/>
          <p:cNvSpPr txBox="1"/>
          <p:nvPr/>
        </p:nvSpPr>
        <p:spPr>
          <a:xfrm>
            <a:off x="5503863" y="2803525"/>
            <a:ext cx="1462087"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990099"/>
                </a:solidFill>
                <a:latin typeface="Times New Roman" panose="02020603050405020304" pitchFamily="18" charset="0"/>
              </a:rPr>
              <a:t>作图步骤：</a:t>
            </a:r>
            <a:endParaRPr lang="zh-CN" altLang="en-US">
              <a:solidFill>
                <a:srgbClr val="990099"/>
              </a:solidFill>
              <a:latin typeface="Times New Roman" panose="02020603050405020304" pitchFamily="18" charset="0"/>
            </a:endParaRPr>
          </a:p>
        </p:txBody>
      </p:sp>
      <p:sp>
        <p:nvSpPr>
          <p:cNvPr id="668686" name="文本框 668685"/>
          <p:cNvSpPr txBox="1"/>
          <p:nvPr/>
        </p:nvSpPr>
        <p:spPr>
          <a:xfrm>
            <a:off x="5257800" y="3467100"/>
            <a:ext cx="2566988" cy="7016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⑴ </a:t>
            </a:r>
            <a:r>
              <a:rPr lang="zh-CN" altLang="en-US" dirty="0">
                <a:solidFill>
                  <a:srgbClr val="000099"/>
                </a:solidFill>
                <a:latin typeface="Times New Roman" panose="02020603050405020304" pitchFamily="18" charset="0"/>
              </a:rPr>
              <a:t>定出</a:t>
            </a:r>
            <a:r>
              <a:rPr lang="en-US" altLang="zh-CN">
                <a:solidFill>
                  <a:srgbClr val="000099"/>
                </a:solidFill>
                <a:latin typeface="Times New Roman" panose="02020603050405020304" pitchFamily="18" charset="0"/>
              </a:rPr>
              <a:t>m’n’</a:t>
            </a:r>
            <a:r>
              <a:rPr lang="zh-CN" altLang="en-US">
                <a:solidFill>
                  <a:srgbClr val="000099"/>
                </a:solidFill>
                <a:latin typeface="Times New Roman" panose="02020603050405020304" pitchFamily="18" charset="0"/>
              </a:rPr>
              <a:t>，由</a:t>
            </a:r>
            <a:r>
              <a:rPr lang="en-US" altLang="zh-CN">
                <a:solidFill>
                  <a:srgbClr val="000099"/>
                </a:solidFill>
                <a:latin typeface="Times New Roman" panose="02020603050405020304" pitchFamily="18" charset="0"/>
              </a:rPr>
              <a:t>m’n’</a:t>
            </a:r>
          </a:p>
          <a:p>
            <a:r>
              <a:rPr lang="en-US" altLang="zh-CN">
                <a:solidFill>
                  <a:srgbClr val="000099"/>
                </a:solidFill>
                <a:latin typeface="Times New Roman" panose="02020603050405020304" pitchFamily="18" charset="0"/>
              </a:rPr>
              <a:t>  </a:t>
            </a:r>
            <a:r>
              <a:rPr lang="zh-CN" altLang="en-US" dirty="0">
                <a:solidFill>
                  <a:srgbClr val="000099"/>
                </a:solidFill>
                <a:latin typeface="Times New Roman" panose="02020603050405020304" pitchFamily="18" charset="0"/>
              </a:rPr>
              <a:t>求出</a:t>
            </a:r>
            <a:r>
              <a:rPr lang="en-US" altLang="zh-CN" dirty="0" err="1">
                <a:solidFill>
                  <a:srgbClr val="000099"/>
                </a:solidFill>
                <a:latin typeface="Times New Roman" panose="02020603050405020304" pitchFamily="18" charset="0"/>
              </a:rPr>
              <a:t>mn</a:t>
            </a:r>
            <a:r>
              <a:rPr lang="zh-CN" altLang="en-US">
                <a:solidFill>
                  <a:srgbClr val="000099"/>
                </a:solidFill>
                <a:latin typeface="Times New Roman" panose="02020603050405020304" pitchFamily="18" charset="0"/>
              </a:rPr>
              <a:t>；</a:t>
            </a:r>
          </a:p>
        </p:txBody>
      </p:sp>
      <p:sp>
        <p:nvSpPr>
          <p:cNvPr id="668687" name="文本框 668686"/>
          <p:cNvSpPr txBox="1"/>
          <p:nvPr/>
        </p:nvSpPr>
        <p:spPr>
          <a:xfrm>
            <a:off x="5257800" y="4327525"/>
            <a:ext cx="4114800" cy="701675"/>
          </a:xfrm>
          <a:prstGeom prst="rect">
            <a:avLst/>
          </a:prstGeom>
          <a:noFill/>
          <a:ln w="9525">
            <a:noFill/>
          </a:ln>
        </p:spPr>
        <p:txBody>
          <a:bodyPr>
            <a:spAutoFit/>
          </a:bodyPr>
          <a:lstStyle/>
          <a:p>
            <a:r>
              <a:rPr lang="en-US" altLang="zh-CN" dirty="0">
                <a:solidFill>
                  <a:srgbClr val="000099"/>
                </a:solidFill>
                <a:latin typeface="Times New Roman" panose="02020603050405020304" pitchFamily="18" charset="0"/>
              </a:rPr>
              <a:t>⑵ </a:t>
            </a:r>
            <a:r>
              <a:rPr lang="zh-CN" altLang="en-US" dirty="0">
                <a:solidFill>
                  <a:srgbClr val="000099"/>
                </a:solidFill>
                <a:latin typeface="Times New Roman" panose="02020603050405020304" pitchFamily="18" charset="0"/>
              </a:rPr>
              <a:t>由“上遮下”判断水平投</a:t>
            </a:r>
          </a:p>
          <a:p>
            <a:r>
              <a:rPr lang="zh-CN" altLang="en-US" dirty="0">
                <a:solidFill>
                  <a:srgbClr val="000099"/>
                </a:solidFill>
                <a:latin typeface="Times New Roman" panose="02020603050405020304" pitchFamily="18" charset="0"/>
              </a:rPr>
              <a:t>  影的可见性。    </a:t>
            </a:r>
            <a:endParaRPr lang="zh-CN" altLang="en-US">
              <a:solidFill>
                <a:srgbClr val="000099"/>
              </a:solidFill>
              <a:latin typeface="Times New Roman" panose="02020603050405020304" pitchFamily="18" charset="0"/>
            </a:endParaRPr>
          </a:p>
        </p:txBody>
      </p:sp>
      <p:sp>
        <p:nvSpPr>
          <p:cNvPr id="668688" name="文本框 668687"/>
          <p:cNvSpPr txBox="1"/>
          <p:nvPr/>
        </p:nvSpPr>
        <p:spPr>
          <a:xfrm>
            <a:off x="2803525" y="4738688"/>
            <a:ext cx="325438"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n</a:t>
            </a:r>
          </a:p>
        </p:txBody>
      </p:sp>
      <p:sp>
        <p:nvSpPr>
          <p:cNvPr id="668689" name="文本框 668688"/>
          <p:cNvSpPr txBox="1"/>
          <p:nvPr/>
        </p:nvSpPr>
        <p:spPr>
          <a:xfrm>
            <a:off x="2714625" y="5665788"/>
            <a:ext cx="395288"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m</a:t>
            </a:r>
          </a:p>
        </p:txBody>
      </p:sp>
      <p:sp>
        <p:nvSpPr>
          <p:cNvPr id="668690" name="文本框 668689"/>
          <p:cNvSpPr txBox="1"/>
          <p:nvPr/>
        </p:nvSpPr>
        <p:spPr>
          <a:xfrm>
            <a:off x="2359025" y="2492375"/>
            <a:ext cx="873125"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m’</a:t>
            </a:r>
            <a:r>
              <a:rPr lang="en-US" altLang="zh-CN">
                <a:solidFill>
                  <a:schemeClr val="hlink"/>
                </a:solidFill>
                <a:latin typeface="Times New Roman" panose="02020603050405020304" pitchFamily="18" charset="0"/>
                <a:ea typeface="PMingLiU" pitchFamily="18" charset="-120"/>
              </a:rPr>
              <a:t>(</a:t>
            </a:r>
            <a:r>
              <a:rPr lang="en-US" altLang="zh-CN">
                <a:solidFill>
                  <a:schemeClr val="hlink"/>
                </a:solidFill>
                <a:latin typeface="Times New Roman" panose="02020603050405020304" pitchFamily="18" charset="0"/>
              </a:rPr>
              <a:t>n’</a:t>
            </a:r>
            <a:r>
              <a:rPr lang="en-US" altLang="zh-CN">
                <a:solidFill>
                  <a:schemeClr val="hlink"/>
                </a:solidFill>
                <a:latin typeface="Times New Roman" panose="02020603050405020304" pitchFamily="18" charset="0"/>
                <a:ea typeface="PMingLiU" pitchFamily="18" charset="-120"/>
              </a:rPr>
              <a:t>)</a:t>
            </a:r>
          </a:p>
        </p:txBody>
      </p:sp>
      <p:grpSp>
        <p:nvGrpSpPr>
          <p:cNvPr id="668691" name="组合 668690"/>
          <p:cNvGrpSpPr/>
          <p:nvPr/>
        </p:nvGrpSpPr>
        <p:grpSpPr>
          <a:xfrm>
            <a:off x="914400" y="2224088"/>
            <a:ext cx="3800475" cy="4281487"/>
            <a:chOff x="576" y="1401"/>
            <a:chExt cx="2394" cy="2697"/>
          </a:xfrm>
        </p:grpSpPr>
        <p:sp>
          <p:nvSpPr>
            <p:cNvPr id="668692" name="直接连接符 668691"/>
            <p:cNvSpPr>
              <a:spLocks noChangeAspect="1"/>
            </p:cNvSpPr>
            <p:nvPr/>
          </p:nvSpPr>
          <p:spPr>
            <a:xfrm>
              <a:off x="1024" y="3605"/>
              <a:ext cx="409" cy="1"/>
            </a:xfrm>
            <a:prstGeom prst="line">
              <a:avLst/>
            </a:prstGeom>
            <a:ln w="38100" cap="flat" cmpd="sng">
              <a:solidFill>
                <a:srgbClr val="0000FF"/>
              </a:solidFill>
              <a:prstDash val="solid"/>
              <a:headEnd type="none" w="med" len="med"/>
              <a:tailEnd type="none" w="med" len="med"/>
            </a:ln>
          </p:spPr>
          <p:txBody>
            <a:bodyPr/>
            <a:lstStyle/>
            <a:p>
              <a:endParaRPr lang="zh-CN" altLang="en-US"/>
            </a:p>
          </p:txBody>
        </p:sp>
        <p:grpSp>
          <p:nvGrpSpPr>
            <p:cNvPr id="668693" name="组合 668692"/>
            <p:cNvGrpSpPr/>
            <p:nvPr/>
          </p:nvGrpSpPr>
          <p:grpSpPr>
            <a:xfrm>
              <a:off x="576" y="1401"/>
              <a:ext cx="2394" cy="2697"/>
              <a:chOff x="576" y="1401"/>
              <a:chExt cx="2394" cy="2697"/>
            </a:xfrm>
          </p:grpSpPr>
          <p:sp>
            <p:nvSpPr>
              <p:cNvPr id="668694" name="文本框 668693"/>
              <p:cNvSpPr txBox="1"/>
              <p:nvPr/>
            </p:nvSpPr>
            <p:spPr>
              <a:xfrm>
                <a:off x="816" y="3513"/>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8695" name="文本框 668694"/>
              <p:cNvSpPr txBox="1"/>
              <p:nvPr/>
            </p:nvSpPr>
            <p:spPr>
              <a:xfrm>
                <a:off x="2198" y="3481"/>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h</a:t>
                </a:r>
              </a:p>
            </p:txBody>
          </p:sp>
          <p:grpSp>
            <p:nvGrpSpPr>
              <p:cNvPr id="668696" name="组合 668695"/>
              <p:cNvGrpSpPr/>
              <p:nvPr/>
            </p:nvGrpSpPr>
            <p:grpSpPr>
              <a:xfrm>
                <a:off x="576" y="1401"/>
                <a:ext cx="2394" cy="2697"/>
                <a:chOff x="576" y="1401"/>
                <a:chExt cx="2394" cy="2697"/>
              </a:xfrm>
            </p:grpSpPr>
            <p:sp>
              <p:nvSpPr>
                <p:cNvPr id="668697" name="文本框 668696"/>
                <p:cNvSpPr txBox="1"/>
                <p:nvPr/>
              </p:nvSpPr>
              <p:spPr>
                <a:xfrm>
                  <a:off x="816" y="2745"/>
                  <a:ext cx="169"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8698" name="文本框 668697"/>
                <p:cNvSpPr txBox="1"/>
                <p:nvPr/>
              </p:nvSpPr>
              <p:spPr>
                <a:xfrm>
                  <a:off x="2246" y="2745"/>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grpSp>
              <p:nvGrpSpPr>
                <p:cNvPr id="668699" name="组合 668698"/>
                <p:cNvGrpSpPr/>
                <p:nvPr/>
              </p:nvGrpSpPr>
              <p:grpSpPr>
                <a:xfrm>
                  <a:off x="576" y="1401"/>
                  <a:ext cx="2394" cy="2697"/>
                  <a:chOff x="576" y="1401"/>
                  <a:chExt cx="2394" cy="2697"/>
                </a:xfrm>
              </p:grpSpPr>
              <p:sp>
                <p:nvSpPr>
                  <p:cNvPr id="668700" name="直接连接符 668699"/>
                  <p:cNvSpPr>
                    <a:spLocks noChangeAspect="1"/>
                  </p:cNvSpPr>
                  <p:nvPr/>
                </p:nvSpPr>
                <p:spPr>
                  <a:xfrm flipV="1">
                    <a:off x="1601" y="1811"/>
                    <a:ext cx="1" cy="128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701" name="文本框 668700"/>
                  <p:cNvSpPr txBox="1"/>
                  <p:nvPr/>
                </p:nvSpPr>
                <p:spPr>
                  <a:xfrm>
                    <a:off x="1352" y="1778"/>
                    <a:ext cx="258"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grpSp>
                <p:nvGrpSpPr>
                  <p:cNvPr id="668702" name="组合 668701"/>
                  <p:cNvGrpSpPr/>
                  <p:nvPr/>
                </p:nvGrpSpPr>
                <p:grpSpPr>
                  <a:xfrm>
                    <a:off x="576" y="1401"/>
                    <a:ext cx="2394" cy="2697"/>
                    <a:chOff x="576" y="1401"/>
                    <a:chExt cx="2394" cy="2697"/>
                  </a:xfrm>
                </p:grpSpPr>
                <p:grpSp>
                  <p:nvGrpSpPr>
                    <p:cNvPr id="668703" name="组合 668702"/>
                    <p:cNvGrpSpPr/>
                    <p:nvPr/>
                  </p:nvGrpSpPr>
                  <p:grpSpPr>
                    <a:xfrm>
                      <a:off x="576" y="1401"/>
                      <a:ext cx="2394" cy="2205"/>
                      <a:chOff x="576" y="1401"/>
                      <a:chExt cx="2394" cy="2205"/>
                    </a:xfrm>
                  </p:grpSpPr>
                  <p:grpSp>
                    <p:nvGrpSpPr>
                      <p:cNvPr id="668704" name="组合 668703"/>
                      <p:cNvGrpSpPr/>
                      <p:nvPr/>
                    </p:nvGrpSpPr>
                    <p:grpSpPr>
                      <a:xfrm>
                        <a:off x="1442" y="3439"/>
                        <a:ext cx="792" cy="167"/>
                        <a:chOff x="1442" y="3439"/>
                        <a:chExt cx="792" cy="167"/>
                      </a:xfrm>
                    </p:grpSpPr>
                    <p:sp>
                      <p:nvSpPr>
                        <p:cNvPr id="668705" name="直接连接符 668704"/>
                        <p:cNvSpPr>
                          <a:spLocks noChangeAspect="1"/>
                        </p:cNvSpPr>
                        <p:nvPr/>
                      </p:nvSpPr>
                      <p:spPr>
                        <a:xfrm>
                          <a:off x="2231" y="3439"/>
                          <a:ext cx="1" cy="166"/>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68706" name="直接连接符 668705"/>
                        <p:cNvSpPr>
                          <a:spLocks noChangeAspect="1"/>
                        </p:cNvSpPr>
                        <p:nvPr/>
                      </p:nvSpPr>
                      <p:spPr>
                        <a:xfrm>
                          <a:off x="1770" y="3605"/>
                          <a:ext cx="464" cy="1"/>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668707" name="直接连接符 668706"/>
                        <p:cNvSpPr>
                          <a:spLocks noChangeAspect="1"/>
                        </p:cNvSpPr>
                        <p:nvPr/>
                      </p:nvSpPr>
                      <p:spPr>
                        <a:xfrm>
                          <a:off x="1442" y="3605"/>
                          <a:ext cx="334" cy="1"/>
                        </a:xfrm>
                        <a:prstGeom prst="line">
                          <a:avLst/>
                        </a:prstGeom>
                        <a:ln w="0" cap="flat" cmpd="sng">
                          <a:solidFill>
                            <a:srgbClr val="0000FF"/>
                          </a:solidFill>
                          <a:prstDash val="solid"/>
                          <a:headEnd type="none" w="med" len="med"/>
                          <a:tailEnd type="none" w="med" len="med"/>
                        </a:ln>
                      </p:spPr>
                      <p:txBody>
                        <a:bodyPr/>
                        <a:lstStyle/>
                        <a:p>
                          <a:endParaRPr lang="zh-CN" altLang="en-US"/>
                        </a:p>
                      </p:txBody>
                    </p:sp>
                  </p:grpSp>
                  <p:grpSp>
                    <p:nvGrpSpPr>
                      <p:cNvPr id="668708" name="组合 668707"/>
                      <p:cNvGrpSpPr/>
                      <p:nvPr/>
                    </p:nvGrpSpPr>
                    <p:grpSpPr>
                      <a:xfrm>
                        <a:off x="576" y="1401"/>
                        <a:ext cx="2394" cy="2204"/>
                        <a:chOff x="576" y="1401"/>
                        <a:chExt cx="2394" cy="2204"/>
                      </a:xfrm>
                    </p:grpSpPr>
                    <p:sp>
                      <p:nvSpPr>
                        <p:cNvPr id="668709" name="直接连接符 668708"/>
                        <p:cNvSpPr>
                          <a:spLocks noChangeAspect="1"/>
                        </p:cNvSpPr>
                        <p:nvPr/>
                      </p:nvSpPr>
                      <p:spPr>
                        <a:xfrm flipV="1">
                          <a:off x="2231" y="2885"/>
                          <a:ext cx="1" cy="554"/>
                        </a:xfrm>
                        <a:prstGeom prst="line">
                          <a:avLst/>
                        </a:prstGeom>
                        <a:ln w="38100" cap="flat" cmpd="sng">
                          <a:solidFill>
                            <a:srgbClr val="0000FF"/>
                          </a:solidFill>
                          <a:prstDash val="solid"/>
                          <a:headEnd type="none" w="med" len="med"/>
                          <a:tailEnd type="none" w="med" len="med"/>
                        </a:ln>
                      </p:spPr>
                      <p:txBody>
                        <a:bodyPr/>
                        <a:lstStyle/>
                        <a:p>
                          <a:endParaRPr lang="zh-CN" altLang="en-US"/>
                        </a:p>
                      </p:txBody>
                    </p:sp>
                    <p:grpSp>
                      <p:nvGrpSpPr>
                        <p:cNvPr id="668710" name="组合 668709"/>
                        <p:cNvGrpSpPr/>
                        <p:nvPr/>
                      </p:nvGrpSpPr>
                      <p:grpSpPr>
                        <a:xfrm>
                          <a:off x="576" y="1401"/>
                          <a:ext cx="2394" cy="2204"/>
                          <a:chOff x="576" y="1401"/>
                          <a:chExt cx="2394" cy="2204"/>
                        </a:xfrm>
                      </p:grpSpPr>
                      <p:sp>
                        <p:nvSpPr>
                          <p:cNvPr id="668711" name="直接连接符 668710"/>
                          <p:cNvSpPr>
                            <a:spLocks noChangeAspect="1"/>
                          </p:cNvSpPr>
                          <p:nvPr/>
                        </p:nvSpPr>
                        <p:spPr>
                          <a:xfrm>
                            <a:off x="794" y="2590"/>
                            <a:ext cx="1961"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68712" name="直接连接符 668711"/>
                          <p:cNvSpPr>
                            <a:spLocks noChangeAspect="1"/>
                          </p:cNvSpPr>
                          <p:nvPr/>
                        </p:nvSpPr>
                        <p:spPr>
                          <a:xfrm flipV="1">
                            <a:off x="1024" y="1616"/>
                            <a:ext cx="1207" cy="797"/>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68713" name="直接连接符 668712"/>
                          <p:cNvSpPr>
                            <a:spLocks noChangeAspect="1"/>
                          </p:cNvSpPr>
                          <p:nvPr/>
                        </p:nvSpPr>
                        <p:spPr>
                          <a:xfrm flipV="1">
                            <a:off x="1031" y="2885"/>
                            <a:ext cx="1" cy="720"/>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68714" name="直接连接符 668713"/>
                          <p:cNvSpPr>
                            <a:spLocks noChangeAspect="1"/>
                          </p:cNvSpPr>
                          <p:nvPr/>
                        </p:nvSpPr>
                        <p:spPr>
                          <a:xfrm>
                            <a:off x="1024" y="2885"/>
                            <a:ext cx="1207" cy="1"/>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68715" name="直接连接符 668714"/>
                          <p:cNvSpPr>
                            <a:spLocks noChangeAspect="1"/>
                          </p:cNvSpPr>
                          <p:nvPr/>
                        </p:nvSpPr>
                        <p:spPr>
                          <a:xfrm>
                            <a:off x="1024" y="2413"/>
                            <a:ext cx="1" cy="47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716" name="直接连接符 668715"/>
                          <p:cNvSpPr>
                            <a:spLocks noChangeAspect="1"/>
                          </p:cNvSpPr>
                          <p:nvPr/>
                        </p:nvSpPr>
                        <p:spPr>
                          <a:xfrm>
                            <a:off x="2231" y="1616"/>
                            <a:ext cx="1" cy="126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717" name="文本框 668716"/>
                          <p:cNvSpPr txBox="1"/>
                          <p:nvPr/>
                        </p:nvSpPr>
                        <p:spPr>
                          <a:xfrm>
                            <a:off x="685" y="2290"/>
                            <a:ext cx="346" cy="250"/>
                          </a:xfrm>
                          <a:prstGeom prst="rect">
                            <a:avLst/>
                          </a:prstGeom>
                          <a:noFill/>
                          <a:ln w="9525">
                            <a:noFill/>
                          </a:ln>
                        </p:spPr>
                        <p:txBody>
                          <a:bodyPr wrap="none" anchor="t" anchorCtr="0">
                            <a:spAutoFit/>
                          </a:bodyPr>
                          <a:lstStyle/>
                          <a:p>
                            <a:r>
                              <a:rPr lang="en-US" altLang="zh-CN">
                                <a:latin typeface="Times New Roman" panose="02020603050405020304" pitchFamily="18" charset="0"/>
                              </a:rPr>
                              <a:t>e’f’</a:t>
                            </a:r>
                          </a:p>
                        </p:txBody>
                      </p:sp>
                      <p:sp>
                        <p:nvSpPr>
                          <p:cNvPr id="668718" name="文本框 668717"/>
                          <p:cNvSpPr txBox="1"/>
                          <p:nvPr/>
                        </p:nvSpPr>
                        <p:spPr>
                          <a:xfrm>
                            <a:off x="2774" y="245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68719" name="文本框 668718"/>
                          <p:cNvSpPr txBox="1"/>
                          <p:nvPr/>
                        </p:nvSpPr>
                        <p:spPr>
                          <a:xfrm>
                            <a:off x="576" y="2465"/>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68720" name="文本框 668719"/>
                          <p:cNvSpPr txBox="1"/>
                          <p:nvPr/>
                        </p:nvSpPr>
                        <p:spPr>
                          <a:xfrm>
                            <a:off x="2246" y="1401"/>
                            <a:ext cx="391" cy="250"/>
                          </a:xfrm>
                          <a:prstGeom prst="rect">
                            <a:avLst/>
                          </a:prstGeom>
                          <a:noFill/>
                          <a:ln w="9525">
                            <a:noFill/>
                          </a:ln>
                        </p:spPr>
                        <p:txBody>
                          <a:bodyPr wrap="none" anchor="t" anchorCtr="0">
                            <a:spAutoFit/>
                          </a:bodyPr>
                          <a:lstStyle/>
                          <a:p>
                            <a:r>
                              <a:rPr lang="en-US" altLang="zh-CN">
                                <a:latin typeface="Times New Roman" panose="02020603050405020304" pitchFamily="18" charset="0"/>
                              </a:rPr>
                              <a:t>h’g’</a:t>
                            </a:r>
                          </a:p>
                        </p:txBody>
                      </p:sp>
                    </p:grpSp>
                  </p:grpSp>
                </p:grpSp>
                <p:grpSp>
                  <p:nvGrpSpPr>
                    <p:cNvPr id="668721" name="组合 668720"/>
                    <p:cNvGrpSpPr/>
                    <p:nvPr/>
                  </p:nvGrpSpPr>
                  <p:grpSpPr>
                    <a:xfrm>
                      <a:off x="1056" y="1474"/>
                      <a:ext cx="1675" cy="2624"/>
                      <a:chOff x="1056" y="1474"/>
                      <a:chExt cx="1675" cy="2624"/>
                    </a:xfrm>
                  </p:grpSpPr>
                  <p:sp>
                    <p:nvSpPr>
                      <p:cNvPr id="668722" name="直接连接符 668721"/>
                      <p:cNvSpPr>
                        <a:spLocks noChangeAspect="1"/>
                      </p:cNvSpPr>
                      <p:nvPr/>
                    </p:nvSpPr>
                    <p:spPr>
                      <a:xfrm>
                        <a:off x="1327" y="1624"/>
                        <a:ext cx="1238" cy="84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8723" name="直接连接符 668722"/>
                      <p:cNvSpPr>
                        <a:spLocks noChangeAspect="1"/>
                      </p:cNvSpPr>
                      <p:nvPr/>
                    </p:nvSpPr>
                    <p:spPr>
                      <a:xfrm flipV="1">
                        <a:off x="1327" y="1624"/>
                        <a:ext cx="1" cy="230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724" name="直接连接符 668723"/>
                      <p:cNvSpPr>
                        <a:spLocks noChangeAspect="1"/>
                      </p:cNvSpPr>
                      <p:nvPr/>
                    </p:nvSpPr>
                    <p:spPr>
                      <a:xfrm flipV="1">
                        <a:off x="2565" y="2467"/>
                        <a:ext cx="0" cy="115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8725" name="文本框 668724"/>
                      <p:cNvSpPr txBox="1"/>
                      <p:nvPr/>
                    </p:nvSpPr>
                    <p:spPr>
                      <a:xfrm>
                        <a:off x="1056" y="1474"/>
                        <a:ext cx="249"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8726" name="文本框 668725"/>
                      <p:cNvSpPr txBox="1"/>
                      <p:nvPr/>
                    </p:nvSpPr>
                    <p:spPr>
                      <a:xfrm>
                        <a:off x="2472" y="2202"/>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nvGrpSpPr>
                      <p:cNvPr id="668727" name="组合 668726"/>
                      <p:cNvGrpSpPr/>
                      <p:nvPr/>
                    </p:nvGrpSpPr>
                    <p:grpSpPr>
                      <a:xfrm>
                        <a:off x="1152" y="2938"/>
                        <a:ext cx="1579" cy="1160"/>
                        <a:chOff x="1152" y="2938"/>
                        <a:chExt cx="1579" cy="1160"/>
                      </a:xfrm>
                    </p:grpSpPr>
                    <p:sp>
                      <p:nvSpPr>
                        <p:cNvPr id="668728" name="直接连接符 668727"/>
                        <p:cNvSpPr>
                          <a:spLocks noChangeAspect="1"/>
                        </p:cNvSpPr>
                        <p:nvPr/>
                      </p:nvSpPr>
                      <p:spPr>
                        <a:xfrm>
                          <a:off x="1601" y="3097"/>
                          <a:ext cx="166" cy="90"/>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68729" name="直接连接符 668728"/>
                        <p:cNvSpPr>
                          <a:spLocks noChangeAspect="1"/>
                        </p:cNvSpPr>
                        <p:nvPr/>
                      </p:nvSpPr>
                      <p:spPr>
                        <a:xfrm flipV="1">
                          <a:off x="1434" y="3097"/>
                          <a:ext cx="168" cy="508"/>
                        </a:xfrm>
                        <a:prstGeom prst="line">
                          <a:avLst/>
                        </a:prstGeom>
                        <a:ln w="0" cap="flat" cmpd="sng">
                          <a:solidFill>
                            <a:srgbClr val="FF0000"/>
                          </a:solidFill>
                          <a:prstDash val="solid"/>
                          <a:headEnd type="none" w="med" len="med"/>
                          <a:tailEnd type="none" w="med" len="med"/>
                        </a:ln>
                      </p:spPr>
                      <p:txBody>
                        <a:bodyPr/>
                        <a:lstStyle/>
                        <a:p>
                          <a:endParaRPr lang="zh-CN" altLang="en-US"/>
                        </a:p>
                      </p:txBody>
                    </p:sp>
                    <p:grpSp>
                      <p:nvGrpSpPr>
                        <p:cNvPr id="668730" name="组合 668729"/>
                        <p:cNvGrpSpPr/>
                        <p:nvPr/>
                      </p:nvGrpSpPr>
                      <p:grpSpPr>
                        <a:xfrm>
                          <a:off x="1152" y="2938"/>
                          <a:ext cx="1579" cy="1160"/>
                          <a:chOff x="1152" y="2938"/>
                          <a:chExt cx="1579" cy="1160"/>
                        </a:xfrm>
                      </p:grpSpPr>
                      <p:sp>
                        <p:nvSpPr>
                          <p:cNvPr id="668731" name="直接连接符 668730"/>
                          <p:cNvSpPr>
                            <a:spLocks noChangeAspect="1"/>
                          </p:cNvSpPr>
                          <p:nvPr/>
                        </p:nvSpPr>
                        <p:spPr>
                          <a:xfrm>
                            <a:off x="1767" y="3187"/>
                            <a:ext cx="464" cy="252"/>
                          </a:xfrm>
                          <a:prstGeom prst="line">
                            <a:avLst/>
                          </a:prstGeom>
                          <a:ln w="0" cap="flat" cmpd="sng">
                            <a:solidFill>
                              <a:srgbClr val="FF0000"/>
                            </a:solidFill>
                            <a:prstDash val="solid"/>
                            <a:headEnd type="none" w="med" len="med"/>
                            <a:tailEnd type="none" w="med" len="med"/>
                          </a:ln>
                        </p:spPr>
                        <p:txBody>
                          <a:bodyPr/>
                          <a:lstStyle/>
                          <a:p>
                            <a:endParaRPr lang="zh-CN" altLang="en-US"/>
                          </a:p>
                        </p:txBody>
                      </p:sp>
                      <p:sp>
                        <p:nvSpPr>
                          <p:cNvPr id="668732" name="直接连接符 668731"/>
                          <p:cNvSpPr>
                            <a:spLocks noChangeAspect="1"/>
                          </p:cNvSpPr>
                          <p:nvPr/>
                        </p:nvSpPr>
                        <p:spPr>
                          <a:xfrm flipV="1">
                            <a:off x="1327" y="3621"/>
                            <a:ext cx="1238" cy="303"/>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8733" name="直接连接符 668732"/>
                          <p:cNvSpPr>
                            <a:spLocks noChangeAspect="1"/>
                          </p:cNvSpPr>
                          <p:nvPr/>
                        </p:nvSpPr>
                        <p:spPr>
                          <a:xfrm>
                            <a:off x="2231" y="3439"/>
                            <a:ext cx="334" cy="18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8734" name="文本框 668733"/>
                          <p:cNvSpPr txBox="1"/>
                          <p:nvPr/>
                        </p:nvSpPr>
                        <p:spPr>
                          <a:xfrm>
                            <a:off x="1400" y="2938"/>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8735" name="文本框 668734"/>
                          <p:cNvSpPr txBox="1"/>
                          <p:nvPr/>
                        </p:nvSpPr>
                        <p:spPr>
                          <a:xfrm>
                            <a:off x="1152" y="3848"/>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8736" name="文本框 668735"/>
                          <p:cNvSpPr txBox="1"/>
                          <p:nvPr/>
                        </p:nvSpPr>
                        <p:spPr>
                          <a:xfrm>
                            <a:off x="2544" y="3480"/>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8737" name="直接连接符 668736"/>
                          <p:cNvSpPr>
                            <a:spLocks noChangeAspect="1"/>
                          </p:cNvSpPr>
                          <p:nvPr/>
                        </p:nvSpPr>
                        <p:spPr>
                          <a:xfrm flipV="1">
                            <a:off x="1340" y="3600"/>
                            <a:ext cx="106" cy="319"/>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grpSp>
              </p:grpSp>
            </p:grpSp>
          </p:grpSp>
        </p:grpSp>
      </p:grpSp>
      <p:sp>
        <p:nvSpPr>
          <p:cNvPr id="668738" name="直接连接符 668737"/>
          <p:cNvSpPr>
            <a:spLocks noChangeAspect="1"/>
          </p:cNvSpPr>
          <p:nvPr/>
        </p:nvSpPr>
        <p:spPr>
          <a:xfrm>
            <a:off x="2767013" y="5048250"/>
            <a:ext cx="738187" cy="400050"/>
          </a:xfrm>
          <a:prstGeom prst="line">
            <a:avLst/>
          </a:prstGeom>
          <a:ln w="76200" cap="flat" cmpd="sng">
            <a:solidFill>
              <a:srgbClr val="CCECFF"/>
            </a:solidFill>
            <a:prstDash val="solid"/>
            <a:headEnd type="none" w="med" len="med"/>
            <a:tailEnd type="none" w="med" len="med"/>
          </a:ln>
        </p:spPr>
        <p:txBody>
          <a:bodyPr/>
          <a:lstStyle/>
          <a:p>
            <a:endParaRPr lang="zh-CN" altLang="en-US"/>
          </a:p>
        </p:txBody>
      </p:sp>
      <p:sp>
        <p:nvSpPr>
          <p:cNvPr id="668739" name="直接连接符 668738"/>
          <p:cNvSpPr>
            <a:spLocks noChangeAspect="1"/>
          </p:cNvSpPr>
          <p:nvPr/>
        </p:nvSpPr>
        <p:spPr>
          <a:xfrm>
            <a:off x="2878138" y="5100638"/>
            <a:ext cx="738187" cy="400050"/>
          </a:xfrm>
          <a:prstGeom prst="line">
            <a:avLst/>
          </a:prstGeom>
          <a:ln w="28575" cap="flat" cmpd="sng">
            <a:solidFill>
              <a:srgbClr val="FF0000"/>
            </a:solidFill>
            <a:prstDash val="dash"/>
            <a:headEnd type="none" w="med" len="med"/>
            <a:tailEnd type="none" w="med" len="med"/>
          </a:ln>
        </p:spPr>
        <p:txBody>
          <a:bodyPr/>
          <a:lstStyle/>
          <a:p>
            <a:endParaRPr lang="zh-CN" altLang="en-US"/>
          </a:p>
        </p:txBody>
      </p:sp>
      <p:sp>
        <p:nvSpPr>
          <p:cNvPr id="668740" name="直接连接符 668739"/>
          <p:cNvSpPr>
            <a:spLocks noChangeAspect="1"/>
          </p:cNvSpPr>
          <p:nvPr/>
        </p:nvSpPr>
        <p:spPr>
          <a:xfrm>
            <a:off x="2290763" y="5727700"/>
            <a:ext cx="528637" cy="1588"/>
          </a:xfrm>
          <a:prstGeom prst="line">
            <a:avLst/>
          </a:prstGeom>
          <a:ln w="57150" cap="flat" cmpd="sng">
            <a:solidFill>
              <a:srgbClr val="CCECFF"/>
            </a:solidFill>
            <a:prstDash val="solid"/>
            <a:headEnd type="none" w="med" len="med"/>
            <a:tailEnd type="none" w="med" len="med"/>
          </a:ln>
        </p:spPr>
        <p:txBody>
          <a:bodyPr/>
          <a:lstStyle/>
          <a:p>
            <a:endParaRPr lang="zh-CN" altLang="en-US"/>
          </a:p>
        </p:txBody>
      </p:sp>
      <p:sp>
        <p:nvSpPr>
          <p:cNvPr id="668741" name="直接连接符 668740"/>
          <p:cNvSpPr>
            <a:spLocks noChangeAspect="1"/>
          </p:cNvSpPr>
          <p:nvPr/>
        </p:nvSpPr>
        <p:spPr>
          <a:xfrm>
            <a:off x="2317750" y="5729288"/>
            <a:ext cx="528638" cy="1587"/>
          </a:xfrm>
          <a:prstGeom prst="line">
            <a:avLst/>
          </a:prstGeom>
          <a:ln w="28575" cap="flat" cmpd="sng">
            <a:solidFill>
              <a:srgbClr val="0000FF"/>
            </a:solidFill>
            <a:prstDash val="dash"/>
            <a:headEnd type="none" w="med" len="med"/>
            <a:tailEnd type="none" w="med" len="med"/>
          </a:ln>
        </p:spPr>
        <p:txBody>
          <a:bodyPr/>
          <a:lstStyle/>
          <a:p>
            <a:endParaRPr lang="zh-CN" altLang="en-US"/>
          </a:p>
        </p:txBody>
      </p:sp>
      <p:sp>
        <p:nvSpPr>
          <p:cNvPr id="668742" name="椭圆 668741"/>
          <p:cNvSpPr>
            <a:spLocks noChangeAspect="1"/>
          </p:cNvSpPr>
          <p:nvPr/>
        </p:nvSpPr>
        <p:spPr>
          <a:xfrm>
            <a:off x="2743200" y="2998788"/>
            <a:ext cx="115888" cy="115887"/>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68743" name="椭圆 668742"/>
          <p:cNvSpPr>
            <a:spLocks noChangeAspect="1"/>
          </p:cNvSpPr>
          <p:nvPr/>
        </p:nvSpPr>
        <p:spPr>
          <a:xfrm>
            <a:off x="2743200" y="5011738"/>
            <a:ext cx="115888" cy="115887"/>
          </a:xfrm>
          <a:prstGeom prst="ellipse">
            <a:avLst/>
          </a:prstGeom>
          <a:solidFill>
            <a:srgbClr val="FFFF00"/>
          </a:solidFill>
          <a:ln w="9525" cap="flat" cmpd="sng">
            <a:solidFill>
              <a:srgbClr val="000099"/>
            </a:solidFill>
            <a:prstDash val="solid"/>
            <a:headEnd type="none" w="med" len="med"/>
            <a:tailEnd type="none" w="med" len="med"/>
          </a:ln>
        </p:spPr>
        <p:txBody>
          <a:bodyPr/>
          <a:lstStyle/>
          <a:p>
            <a:endParaRPr lang="zh-CN" altLang="en-US"/>
          </a:p>
        </p:txBody>
      </p:sp>
      <p:grpSp>
        <p:nvGrpSpPr>
          <p:cNvPr id="668744" name="组合 668743"/>
          <p:cNvGrpSpPr/>
          <p:nvPr/>
        </p:nvGrpSpPr>
        <p:grpSpPr>
          <a:xfrm>
            <a:off x="2811463" y="5445125"/>
            <a:ext cx="738187" cy="287338"/>
            <a:chOff x="1771" y="3430"/>
            <a:chExt cx="465" cy="181"/>
          </a:xfrm>
        </p:grpSpPr>
        <p:sp>
          <p:nvSpPr>
            <p:cNvPr id="668745" name="直接连接符 668744"/>
            <p:cNvSpPr>
              <a:spLocks noChangeAspect="1"/>
            </p:cNvSpPr>
            <p:nvPr/>
          </p:nvSpPr>
          <p:spPr>
            <a:xfrm>
              <a:off x="1771" y="3608"/>
              <a:ext cx="465" cy="0"/>
            </a:xfrm>
            <a:prstGeom prst="line">
              <a:avLst/>
            </a:prstGeom>
            <a:ln w="38100" cap="flat" cmpd="sng">
              <a:solidFill>
                <a:srgbClr val="0000FF"/>
              </a:solidFill>
              <a:prstDash val="solid"/>
              <a:headEnd type="none" w="med" len="med"/>
              <a:tailEnd type="none" w="med" len="med"/>
            </a:ln>
          </p:spPr>
          <p:txBody>
            <a:bodyPr/>
            <a:lstStyle/>
            <a:p>
              <a:endParaRPr lang="zh-CN" altLang="en-US"/>
            </a:p>
          </p:txBody>
        </p:sp>
        <p:sp>
          <p:nvSpPr>
            <p:cNvPr id="668746" name="直接连接符 668745"/>
            <p:cNvSpPr>
              <a:spLocks noChangeAspect="1"/>
            </p:cNvSpPr>
            <p:nvPr/>
          </p:nvSpPr>
          <p:spPr>
            <a:xfrm>
              <a:off x="2231" y="3430"/>
              <a:ext cx="1" cy="181"/>
            </a:xfrm>
            <a:prstGeom prst="line">
              <a:avLst/>
            </a:prstGeom>
            <a:ln w="38100" cap="flat" cmpd="sng">
              <a:solidFill>
                <a:srgbClr val="0000FF"/>
              </a:solidFill>
              <a:prstDash val="solid"/>
              <a:headEnd type="none" w="med" len="med"/>
              <a:tailEnd type="none" w="med" len="med"/>
            </a:ln>
          </p:spPr>
          <p:txBody>
            <a:bodyPr/>
            <a:lstStyle/>
            <a:p>
              <a:endParaRPr lang="zh-CN" altLang="en-US"/>
            </a:p>
          </p:txBody>
        </p:sp>
      </p:grpSp>
      <p:sp>
        <p:nvSpPr>
          <p:cNvPr id="668747" name="椭圆 668746"/>
          <p:cNvSpPr>
            <a:spLocks noChangeAspect="1"/>
          </p:cNvSpPr>
          <p:nvPr/>
        </p:nvSpPr>
        <p:spPr>
          <a:xfrm>
            <a:off x="2743200" y="5681663"/>
            <a:ext cx="115888" cy="114300"/>
          </a:xfrm>
          <a:prstGeom prst="ellipse">
            <a:avLst/>
          </a:prstGeom>
          <a:solidFill>
            <a:srgbClr val="FFFF00"/>
          </a:solidFill>
          <a:ln w="9525" cap="flat" cmpd="sng">
            <a:solidFill>
              <a:srgbClr val="000099"/>
            </a:solidFill>
            <a:prstDash val="solid"/>
            <a:headEnd type="none" w="med" len="med"/>
            <a:tailEnd type="none" w="med" len="med"/>
          </a:ln>
        </p:spPr>
        <p:txBody>
          <a:bodyPr/>
          <a:lstStyle/>
          <a:p>
            <a:endParaRPr lang="zh-CN" altLang="en-US"/>
          </a:p>
        </p:txBody>
      </p:sp>
      <p:sp>
        <p:nvSpPr>
          <p:cNvPr id="668748" name="直接连接符 668747"/>
          <p:cNvSpPr>
            <a:spLocks noChangeAspect="1"/>
          </p:cNvSpPr>
          <p:nvPr/>
        </p:nvSpPr>
        <p:spPr>
          <a:xfrm flipV="1">
            <a:off x="2224088" y="4918075"/>
            <a:ext cx="334962" cy="1012825"/>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8749" name="文本框 668748"/>
          <p:cNvSpPr txBox="1"/>
          <p:nvPr/>
        </p:nvSpPr>
        <p:spPr>
          <a:xfrm>
            <a:off x="4810125" y="5362575"/>
            <a:ext cx="4027488" cy="1016000"/>
          </a:xfrm>
          <a:prstGeom prst="rect">
            <a:avLst/>
          </a:prstGeom>
          <a:gradFill rotWithShape="0">
            <a:gsLst>
              <a:gs pos="0">
                <a:schemeClr val="bg1"/>
              </a:gs>
              <a:gs pos="100000">
                <a:srgbClr val="CCCCFF"/>
              </a:gs>
            </a:gsLst>
            <a:lin ang="18900000" scaled="1"/>
            <a:tileRect/>
          </a:gradFill>
          <a:ln w="9525" cap="flat" cmpd="sng">
            <a:solidFill>
              <a:srgbClr val="9900FF"/>
            </a:solidFill>
            <a:prstDash val="solid"/>
            <a:miter/>
            <a:headEnd type="none" w="med" len="med"/>
            <a:tailEnd type="none" w="med" len="med"/>
          </a:ln>
        </p:spPr>
        <p:txBody>
          <a:bodyPr wrap="none" anchor="t" anchorCtr="0">
            <a:spAutoFit/>
          </a:bodyPr>
          <a:lstStyle/>
          <a:p>
            <a:r>
              <a:rPr lang="en-US" altLang="zh-CN" dirty="0">
                <a:latin typeface="Times New Roman" panose="02020603050405020304" pitchFamily="18" charset="0"/>
              </a:rPr>
              <a:t>  </a:t>
            </a:r>
            <a:r>
              <a:rPr lang="zh-CN" altLang="en-US" dirty="0">
                <a:solidFill>
                  <a:srgbClr val="990099"/>
                </a:solidFill>
                <a:latin typeface="Times New Roman" panose="02020603050405020304" pitchFamily="18" charset="0"/>
              </a:rPr>
              <a:t>一般位置直线与一般位置平面相</a:t>
            </a:r>
          </a:p>
          <a:p>
            <a:r>
              <a:rPr lang="zh-CN" altLang="en-US" dirty="0">
                <a:solidFill>
                  <a:srgbClr val="990099"/>
                </a:solidFill>
                <a:latin typeface="Times New Roman" panose="02020603050405020304" pitchFamily="18" charset="0"/>
              </a:rPr>
              <a:t>交、两一般位置平面相交求交点和</a:t>
            </a:r>
          </a:p>
          <a:p>
            <a:r>
              <a:rPr lang="zh-CN" altLang="en-US" dirty="0">
                <a:solidFill>
                  <a:srgbClr val="990099"/>
                </a:solidFill>
                <a:latin typeface="Times New Roman" panose="02020603050405020304" pitchFamily="18" charset="0"/>
              </a:rPr>
              <a:t>求交线的问题可由换面法解决。</a:t>
            </a:r>
          </a:p>
        </p:txBody>
      </p:sp>
      <p:sp>
        <p:nvSpPr>
          <p:cNvPr id="668750" name="直接连接符 668749"/>
          <p:cNvSpPr/>
          <p:nvPr/>
        </p:nvSpPr>
        <p:spPr>
          <a:xfrm flipV="1">
            <a:off x="2286000" y="2286000"/>
            <a:ext cx="381000" cy="38100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68751" name="直接连接符 668750"/>
          <p:cNvSpPr/>
          <p:nvPr/>
        </p:nvSpPr>
        <p:spPr>
          <a:xfrm flipH="1" flipV="1">
            <a:off x="1676400" y="3276600"/>
            <a:ext cx="304800" cy="304800"/>
          </a:xfrm>
          <a:prstGeom prst="line">
            <a:avLst/>
          </a:prstGeom>
          <a:ln w="9525" cap="flat" cmpd="sng">
            <a:solidFill>
              <a:schemeClr val="tx1"/>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8674"/>
                                        </p:tgtEl>
                                        <p:attrNameLst>
                                          <p:attrName>style.visibility</p:attrName>
                                        </p:attrNameLst>
                                      </p:cBhvr>
                                      <p:to>
                                        <p:strVal val="visible"/>
                                      </p:to>
                                    </p:set>
                                    <p:animEffect transition="in" filter="wipe(left)">
                                      <p:cBhvr>
                                        <p:cTn id="7" dur="500"/>
                                        <p:tgtEl>
                                          <p:spTgt spid="6686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8691"/>
                                        </p:tgtEl>
                                        <p:attrNameLst>
                                          <p:attrName>style.visibility</p:attrName>
                                        </p:attrNameLst>
                                      </p:cBhvr>
                                      <p:to>
                                        <p:strVal val="visible"/>
                                      </p:to>
                                    </p:set>
                                    <p:animEffect transition="in" filter="wipe(left)">
                                      <p:cBhvr>
                                        <p:cTn id="12" dur="500"/>
                                        <p:tgtEl>
                                          <p:spTgt spid="6686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68683"/>
                                        </p:tgtEl>
                                        <p:attrNameLst>
                                          <p:attrName>style.visibility</p:attrName>
                                        </p:attrNameLst>
                                      </p:cBhvr>
                                      <p:to>
                                        <p:strVal val="visible"/>
                                      </p:to>
                                    </p:set>
                                    <p:animEffect transition="in" filter="wipe(left)">
                                      <p:cBhvr>
                                        <p:cTn id="17" dur="500"/>
                                        <p:tgtEl>
                                          <p:spTgt spid="6686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8684"/>
                                        </p:tgtEl>
                                        <p:attrNameLst>
                                          <p:attrName>style.visibility</p:attrName>
                                        </p:attrNameLst>
                                      </p:cBhvr>
                                      <p:to>
                                        <p:strVal val="visible"/>
                                      </p:to>
                                    </p:set>
                                    <p:animEffect transition="in" filter="wipe(left)">
                                      <p:cBhvr>
                                        <p:cTn id="22" dur="500"/>
                                        <p:tgtEl>
                                          <p:spTgt spid="6686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8685"/>
                                        </p:tgtEl>
                                        <p:attrNameLst>
                                          <p:attrName>style.visibility</p:attrName>
                                        </p:attrNameLst>
                                      </p:cBhvr>
                                      <p:to>
                                        <p:strVal val="visible"/>
                                      </p:to>
                                    </p:set>
                                    <p:animEffect transition="in" filter="wipe(left)">
                                      <p:cBhvr>
                                        <p:cTn id="27" dur="500"/>
                                        <p:tgtEl>
                                          <p:spTgt spid="6686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8686"/>
                                        </p:tgtEl>
                                        <p:attrNameLst>
                                          <p:attrName>style.visibility</p:attrName>
                                        </p:attrNameLst>
                                      </p:cBhvr>
                                      <p:to>
                                        <p:strVal val="visible"/>
                                      </p:to>
                                    </p:set>
                                    <p:animEffect transition="in" filter="wipe(left)">
                                      <p:cBhvr>
                                        <p:cTn id="32" dur="500"/>
                                        <p:tgtEl>
                                          <p:spTgt spid="66868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68742"/>
                                        </p:tgtEl>
                                        <p:attrNameLst>
                                          <p:attrName>style.visibility</p:attrName>
                                        </p:attrNameLst>
                                      </p:cBhvr>
                                      <p:to>
                                        <p:strVal val="visible"/>
                                      </p:to>
                                    </p:set>
                                    <p:animEffect transition="in" filter="wipe(left)">
                                      <p:cBhvr>
                                        <p:cTn id="37" dur="500"/>
                                        <p:tgtEl>
                                          <p:spTgt spid="6687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68690"/>
                                        </p:tgtEl>
                                        <p:attrNameLst>
                                          <p:attrName>style.visibility</p:attrName>
                                        </p:attrNameLst>
                                      </p:cBhvr>
                                      <p:to>
                                        <p:strVal val="visible"/>
                                      </p:to>
                                    </p:set>
                                    <p:animEffect transition="in" filter="wipe(left)">
                                      <p:cBhvr>
                                        <p:cTn id="42" dur="500"/>
                                        <p:tgtEl>
                                          <p:spTgt spid="66869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68676"/>
                                        </p:tgtEl>
                                        <p:attrNameLst>
                                          <p:attrName>style.visibility</p:attrName>
                                        </p:attrNameLst>
                                      </p:cBhvr>
                                      <p:to>
                                        <p:strVal val="visible"/>
                                      </p:to>
                                    </p:set>
                                    <p:animEffect transition="in" filter="wipe(up)">
                                      <p:cBhvr>
                                        <p:cTn id="47" dur="500"/>
                                        <p:tgtEl>
                                          <p:spTgt spid="66867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68747"/>
                                        </p:tgtEl>
                                        <p:attrNameLst>
                                          <p:attrName>style.visibility</p:attrName>
                                        </p:attrNameLst>
                                      </p:cBhvr>
                                      <p:to>
                                        <p:strVal val="visible"/>
                                      </p:to>
                                    </p:set>
                                    <p:animEffect transition="in" filter="wipe(left)">
                                      <p:cBhvr>
                                        <p:cTn id="52" dur="500"/>
                                        <p:tgtEl>
                                          <p:spTgt spid="66874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68689"/>
                                        </p:tgtEl>
                                        <p:attrNameLst>
                                          <p:attrName>style.visibility</p:attrName>
                                        </p:attrNameLst>
                                      </p:cBhvr>
                                      <p:to>
                                        <p:strVal val="visible"/>
                                      </p:to>
                                    </p:set>
                                    <p:animEffect transition="in" filter="wipe(left)">
                                      <p:cBhvr>
                                        <p:cTn id="57" dur="500"/>
                                        <p:tgtEl>
                                          <p:spTgt spid="66868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68743"/>
                                        </p:tgtEl>
                                        <p:attrNameLst>
                                          <p:attrName>style.visibility</p:attrName>
                                        </p:attrNameLst>
                                      </p:cBhvr>
                                      <p:to>
                                        <p:strVal val="visible"/>
                                      </p:to>
                                    </p:set>
                                    <p:animEffect transition="in" filter="wipe(left)">
                                      <p:cBhvr>
                                        <p:cTn id="62" dur="500"/>
                                        <p:tgtEl>
                                          <p:spTgt spid="66874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68688"/>
                                        </p:tgtEl>
                                        <p:attrNameLst>
                                          <p:attrName>style.visibility</p:attrName>
                                        </p:attrNameLst>
                                      </p:cBhvr>
                                      <p:to>
                                        <p:strVal val="visible"/>
                                      </p:to>
                                    </p:set>
                                    <p:animEffect transition="in" filter="wipe(left)">
                                      <p:cBhvr>
                                        <p:cTn id="67" dur="500"/>
                                        <p:tgtEl>
                                          <p:spTgt spid="66868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668682"/>
                                        </p:tgtEl>
                                        <p:attrNameLst>
                                          <p:attrName>style.visibility</p:attrName>
                                        </p:attrNameLst>
                                      </p:cBhvr>
                                      <p:to>
                                        <p:strVal val="visible"/>
                                      </p:to>
                                    </p:set>
                                    <p:animEffect transition="in" filter="wipe(down)">
                                      <p:cBhvr>
                                        <p:cTn id="72" dur="500"/>
                                        <p:tgtEl>
                                          <p:spTgt spid="66868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68687"/>
                                        </p:tgtEl>
                                        <p:attrNameLst>
                                          <p:attrName>style.visibility</p:attrName>
                                        </p:attrNameLst>
                                      </p:cBhvr>
                                      <p:to>
                                        <p:strVal val="visible"/>
                                      </p:to>
                                    </p:set>
                                    <p:animEffect transition="in" filter="wipe(left)">
                                      <p:cBhvr>
                                        <p:cTn id="77" dur="500"/>
                                        <p:tgtEl>
                                          <p:spTgt spid="66868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668750"/>
                                        </p:tgtEl>
                                        <p:attrNameLst>
                                          <p:attrName>style.visibility</p:attrName>
                                        </p:attrNameLst>
                                      </p:cBhvr>
                                      <p:to>
                                        <p:strVal val="visible"/>
                                      </p:to>
                                    </p:set>
                                    <p:animEffect transition="in" filter="wipe(left)">
                                      <p:cBhvr>
                                        <p:cTn id="82" dur="500"/>
                                        <p:tgtEl>
                                          <p:spTgt spid="66875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68680"/>
                                        </p:tgtEl>
                                        <p:attrNameLst>
                                          <p:attrName>style.visibility</p:attrName>
                                        </p:attrNameLst>
                                      </p:cBhvr>
                                      <p:to>
                                        <p:strVal val="visible"/>
                                      </p:to>
                                    </p:set>
                                    <p:animEffect transition="in" filter="wipe(left)">
                                      <p:cBhvr>
                                        <p:cTn id="87" dur="500"/>
                                        <p:tgtEl>
                                          <p:spTgt spid="66868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668751"/>
                                        </p:tgtEl>
                                        <p:attrNameLst>
                                          <p:attrName>style.visibility</p:attrName>
                                        </p:attrNameLst>
                                      </p:cBhvr>
                                      <p:to>
                                        <p:strVal val="visible"/>
                                      </p:to>
                                    </p:set>
                                    <p:animEffect transition="in" filter="wipe(right)">
                                      <p:cBhvr>
                                        <p:cTn id="92" dur="500"/>
                                        <p:tgtEl>
                                          <p:spTgt spid="66875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668681"/>
                                        </p:tgtEl>
                                        <p:attrNameLst>
                                          <p:attrName>style.visibility</p:attrName>
                                        </p:attrNameLst>
                                      </p:cBhvr>
                                      <p:to>
                                        <p:strVal val="visible"/>
                                      </p:to>
                                    </p:set>
                                    <p:animEffect transition="in" filter="wipe(left)">
                                      <p:cBhvr>
                                        <p:cTn id="97" dur="500"/>
                                        <p:tgtEl>
                                          <p:spTgt spid="66868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668748"/>
                                        </p:tgtEl>
                                        <p:attrNameLst>
                                          <p:attrName>style.visibility</p:attrName>
                                        </p:attrNameLst>
                                      </p:cBhvr>
                                      <p:to>
                                        <p:strVal val="visible"/>
                                      </p:to>
                                    </p:set>
                                    <p:animEffect transition="in" filter="wipe(down)">
                                      <p:cBhvr>
                                        <p:cTn id="102" dur="500"/>
                                        <p:tgtEl>
                                          <p:spTgt spid="66874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668675"/>
                                        </p:tgtEl>
                                        <p:attrNameLst>
                                          <p:attrName>style.visibility</p:attrName>
                                        </p:attrNameLst>
                                      </p:cBhvr>
                                      <p:to>
                                        <p:strVal val="visible"/>
                                      </p:to>
                                    </p:set>
                                    <p:animEffect transition="in" filter="wipe(left)">
                                      <p:cBhvr>
                                        <p:cTn id="107" dur="500"/>
                                        <p:tgtEl>
                                          <p:spTgt spid="66867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2" fill="hold" nodeType="clickEffect">
                                  <p:stCondLst>
                                    <p:cond delay="0"/>
                                  </p:stCondLst>
                                  <p:childTnLst>
                                    <p:set>
                                      <p:cBhvr>
                                        <p:cTn id="111" dur="1" fill="hold">
                                          <p:stCondLst>
                                            <p:cond delay="0"/>
                                          </p:stCondLst>
                                        </p:cTn>
                                        <p:tgtEl>
                                          <p:spTgt spid="668740"/>
                                        </p:tgtEl>
                                        <p:attrNameLst>
                                          <p:attrName>style.visibility</p:attrName>
                                        </p:attrNameLst>
                                      </p:cBhvr>
                                      <p:to>
                                        <p:strVal val="visible"/>
                                      </p:to>
                                    </p:set>
                                    <p:animEffect transition="in" filter="wipe(right)">
                                      <p:cBhvr>
                                        <p:cTn id="112" dur="500"/>
                                        <p:tgtEl>
                                          <p:spTgt spid="668740"/>
                                        </p:tgtEl>
                                      </p:cBhvr>
                                    </p:animEffect>
                                  </p:childTnLst>
                                </p:cTn>
                              </p:par>
                            </p:childTnLst>
                          </p:cTn>
                        </p:par>
                        <p:par>
                          <p:cTn id="113" fill="hold">
                            <p:stCondLst>
                              <p:cond delay="500"/>
                            </p:stCondLst>
                            <p:childTnLst>
                              <p:par>
                                <p:cTn id="114" presetID="22" presetClass="entr" presetSubtype="2" fill="hold" nodeType="afterEffect">
                                  <p:stCondLst>
                                    <p:cond delay="0"/>
                                  </p:stCondLst>
                                  <p:childTnLst>
                                    <p:set>
                                      <p:cBhvr>
                                        <p:cTn id="115" dur="1" fill="hold">
                                          <p:stCondLst>
                                            <p:cond delay="0"/>
                                          </p:stCondLst>
                                        </p:cTn>
                                        <p:tgtEl>
                                          <p:spTgt spid="668741"/>
                                        </p:tgtEl>
                                        <p:attrNameLst>
                                          <p:attrName>style.visibility</p:attrName>
                                        </p:attrNameLst>
                                      </p:cBhvr>
                                      <p:to>
                                        <p:strVal val="visible"/>
                                      </p:to>
                                    </p:set>
                                    <p:animEffect transition="in" filter="wipe(right)">
                                      <p:cBhvr>
                                        <p:cTn id="116" dur="500"/>
                                        <p:tgtEl>
                                          <p:spTgt spid="66874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668744"/>
                                        </p:tgtEl>
                                        <p:attrNameLst>
                                          <p:attrName>style.visibility</p:attrName>
                                        </p:attrNameLst>
                                      </p:cBhvr>
                                      <p:to>
                                        <p:strVal val="visible"/>
                                      </p:to>
                                    </p:set>
                                    <p:animEffect transition="in" filter="wipe(left)">
                                      <p:cBhvr>
                                        <p:cTn id="121" dur="500"/>
                                        <p:tgtEl>
                                          <p:spTgt spid="668744"/>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668738"/>
                                        </p:tgtEl>
                                        <p:attrNameLst>
                                          <p:attrName>style.visibility</p:attrName>
                                        </p:attrNameLst>
                                      </p:cBhvr>
                                      <p:to>
                                        <p:strVal val="visible"/>
                                      </p:to>
                                    </p:set>
                                    <p:animEffect transition="in" filter="wipe(left)">
                                      <p:cBhvr>
                                        <p:cTn id="126" dur="500"/>
                                        <p:tgtEl>
                                          <p:spTgt spid="668738"/>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668739"/>
                                        </p:tgtEl>
                                        <p:attrNameLst>
                                          <p:attrName>style.visibility</p:attrName>
                                        </p:attrNameLst>
                                      </p:cBhvr>
                                      <p:to>
                                        <p:strVal val="visible"/>
                                      </p:to>
                                    </p:set>
                                    <p:animEffect transition="in" filter="wipe(left)">
                                      <p:cBhvr>
                                        <p:cTn id="130" dur="500"/>
                                        <p:tgtEl>
                                          <p:spTgt spid="66873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668749"/>
                                        </p:tgtEl>
                                        <p:attrNameLst>
                                          <p:attrName>style.visibility</p:attrName>
                                        </p:attrNameLst>
                                      </p:cBhvr>
                                      <p:to>
                                        <p:strVal val="visible"/>
                                      </p:to>
                                    </p:set>
                                    <p:animEffect transition="in" filter="wipe(left)">
                                      <p:cBhvr>
                                        <p:cTn id="135" dur="500"/>
                                        <p:tgtEl>
                                          <p:spTgt spid="668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8674" grpId="0"/>
      <p:bldP spid="668680" grpId="0"/>
      <p:bldP spid="668681" grpId="0"/>
      <p:bldP spid="668683" grpId="0" animBg="1"/>
      <p:bldP spid="668684" grpId="0"/>
      <p:bldP spid="668685" grpId="0" animBg="1"/>
      <p:bldP spid="668686" grpId="0"/>
      <p:bldP spid="668687" grpId="0"/>
      <p:bldP spid="668688" grpId="0"/>
      <p:bldP spid="668689" grpId="0"/>
      <p:bldP spid="668690" grpId="0"/>
      <p:bldP spid="66874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416" name="平行四边形 187415"/>
          <p:cNvSpPr/>
          <p:nvPr/>
        </p:nvSpPr>
        <p:spPr>
          <a:xfrm flipH="1">
            <a:off x="2514600" y="2192338"/>
            <a:ext cx="3438525" cy="1371600"/>
          </a:xfrm>
          <a:prstGeom prst="parallelogram">
            <a:avLst>
              <a:gd name="adj" fmla="val 62673"/>
            </a:avLst>
          </a:prstGeom>
          <a:solidFill>
            <a:srgbClr val="00B050"/>
          </a:solidFill>
          <a:ln w="9525" cap="flat" cmpd="sng">
            <a:solidFill>
              <a:schemeClr val="accent2"/>
            </a:solidFill>
            <a:prstDash val="solid"/>
            <a:miter/>
            <a:headEnd type="none" w="med" len="med"/>
            <a:tailEnd type="none" w="med" len="med"/>
          </a:ln>
        </p:spPr>
        <p:txBody>
          <a:bodyPr/>
          <a:lstStyle/>
          <a:p>
            <a:endParaRPr lang="zh-CN" altLang="en-US"/>
          </a:p>
        </p:txBody>
      </p:sp>
      <p:sp>
        <p:nvSpPr>
          <p:cNvPr id="187417" name="直接连接符 187416"/>
          <p:cNvSpPr/>
          <p:nvPr/>
        </p:nvSpPr>
        <p:spPr>
          <a:xfrm>
            <a:off x="3200400" y="2420938"/>
            <a:ext cx="1846263" cy="68580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187422" name="直接连接符 187421"/>
          <p:cNvSpPr/>
          <p:nvPr/>
        </p:nvSpPr>
        <p:spPr>
          <a:xfrm>
            <a:off x="3886200" y="2420938"/>
            <a:ext cx="1230313" cy="457200"/>
          </a:xfrm>
          <a:prstGeom prst="line">
            <a:avLst/>
          </a:prstGeom>
          <a:ln w="28575" cap="flat" cmpd="sng">
            <a:solidFill>
              <a:srgbClr val="000000"/>
            </a:solidFill>
            <a:prstDash val="solid"/>
            <a:headEnd type="none" w="med" len="med"/>
            <a:tailEnd type="none" w="med" len="med"/>
          </a:ln>
        </p:spPr>
        <p:txBody>
          <a:bodyPr/>
          <a:lstStyle/>
          <a:p>
            <a:endParaRPr lang="zh-CN" altLang="en-US"/>
          </a:p>
        </p:txBody>
      </p:sp>
      <p:sp>
        <p:nvSpPr>
          <p:cNvPr id="187423" name="直接连接符 187422"/>
          <p:cNvSpPr/>
          <p:nvPr/>
        </p:nvSpPr>
        <p:spPr>
          <a:xfrm>
            <a:off x="3200400" y="2649538"/>
            <a:ext cx="1230313" cy="457200"/>
          </a:xfrm>
          <a:prstGeom prst="line">
            <a:avLst/>
          </a:prstGeom>
          <a:ln w="28575" cap="flat" cmpd="sng">
            <a:solidFill>
              <a:srgbClr val="000000"/>
            </a:solidFill>
            <a:prstDash val="solid"/>
            <a:headEnd type="none" w="med" len="med"/>
            <a:tailEnd type="none" w="med" len="med"/>
          </a:ln>
        </p:spPr>
        <p:txBody>
          <a:bodyPr/>
          <a:lstStyle/>
          <a:p>
            <a:endParaRPr lang="zh-CN" altLang="en-US"/>
          </a:p>
        </p:txBody>
      </p:sp>
      <p:sp>
        <p:nvSpPr>
          <p:cNvPr id="187424" name="直接连接符 187423"/>
          <p:cNvSpPr/>
          <p:nvPr/>
        </p:nvSpPr>
        <p:spPr>
          <a:xfrm>
            <a:off x="3200400" y="1363663"/>
            <a:ext cx="1846263" cy="68580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187425" name="文本框 187424"/>
          <p:cNvSpPr txBox="1"/>
          <p:nvPr/>
        </p:nvSpPr>
        <p:spPr>
          <a:xfrm>
            <a:off x="5033963" y="2855913"/>
            <a:ext cx="338137" cy="457200"/>
          </a:xfrm>
          <a:prstGeom prst="rect">
            <a:avLst/>
          </a:prstGeom>
          <a:noFill/>
          <a:ln w="12700">
            <a:noFill/>
          </a:ln>
        </p:spPr>
        <p:txBody>
          <a:bodyPr wrap="none" anchor="t" anchorCtr="0">
            <a:spAutoFit/>
          </a:bodyPr>
          <a:lstStyle/>
          <a:p>
            <a:r>
              <a:rPr lang="en-US" altLang="zh-CN" b="1">
                <a:solidFill>
                  <a:schemeClr val="bg2"/>
                </a:solidFill>
                <a:latin typeface="隶书" panose="02010509060101010101" pitchFamily="49" charset="-122"/>
                <a:ea typeface="隶书" panose="02010509060101010101" pitchFamily="49" charset="-122"/>
              </a:rPr>
              <a:t>D</a:t>
            </a:r>
          </a:p>
        </p:txBody>
      </p:sp>
      <p:sp>
        <p:nvSpPr>
          <p:cNvPr id="187426" name="文本框 187425"/>
          <p:cNvSpPr txBox="1"/>
          <p:nvPr/>
        </p:nvSpPr>
        <p:spPr>
          <a:xfrm>
            <a:off x="5116513" y="1701800"/>
            <a:ext cx="312737" cy="457200"/>
          </a:xfrm>
          <a:prstGeom prst="rect">
            <a:avLst/>
          </a:prstGeom>
          <a:noFill/>
          <a:ln w="12700">
            <a:noFill/>
          </a:ln>
        </p:spPr>
        <p:txBody>
          <a:bodyPr>
            <a:spAutoFit/>
          </a:bodyPr>
          <a:lstStyle/>
          <a:p>
            <a:r>
              <a:rPr lang="en-US" altLang="zh-CN" b="1">
                <a:solidFill>
                  <a:schemeClr val="bg2"/>
                </a:solidFill>
                <a:latin typeface="隶书" panose="02010509060101010101" pitchFamily="49" charset="-122"/>
                <a:ea typeface="隶书" panose="02010509060101010101" pitchFamily="49" charset="-122"/>
              </a:rPr>
              <a:t>B</a:t>
            </a:r>
          </a:p>
        </p:txBody>
      </p:sp>
      <p:sp>
        <p:nvSpPr>
          <p:cNvPr id="187427" name="文本框 187426"/>
          <p:cNvSpPr txBox="1"/>
          <p:nvPr/>
        </p:nvSpPr>
        <p:spPr>
          <a:xfrm>
            <a:off x="2887663" y="2192338"/>
            <a:ext cx="312737" cy="457200"/>
          </a:xfrm>
          <a:prstGeom prst="rect">
            <a:avLst/>
          </a:prstGeom>
          <a:noFill/>
          <a:ln w="12700">
            <a:noFill/>
          </a:ln>
        </p:spPr>
        <p:txBody>
          <a:bodyPr>
            <a:spAutoFit/>
          </a:bodyPr>
          <a:lstStyle/>
          <a:p>
            <a:r>
              <a:rPr lang="en-US" altLang="zh-CN" b="1">
                <a:solidFill>
                  <a:schemeClr val="bg2"/>
                </a:solidFill>
                <a:latin typeface="隶书" panose="02010509060101010101" pitchFamily="49" charset="-122"/>
                <a:ea typeface="隶书" panose="02010509060101010101" pitchFamily="49" charset="-122"/>
              </a:rPr>
              <a:t>C</a:t>
            </a:r>
          </a:p>
        </p:txBody>
      </p:sp>
      <p:sp>
        <p:nvSpPr>
          <p:cNvPr id="187428" name="文本框 187427"/>
          <p:cNvSpPr txBox="1"/>
          <p:nvPr/>
        </p:nvSpPr>
        <p:spPr>
          <a:xfrm>
            <a:off x="2874963" y="914400"/>
            <a:ext cx="338137" cy="457200"/>
          </a:xfrm>
          <a:prstGeom prst="rect">
            <a:avLst/>
          </a:prstGeom>
          <a:noFill/>
          <a:ln w="12700">
            <a:noFill/>
          </a:ln>
        </p:spPr>
        <p:txBody>
          <a:bodyPr wrap="none" anchor="t" anchorCtr="0">
            <a:spAutoFit/>
          </a:bodyPr>
          <a:lstStyle/>
          <a:p>
            <a:r>
              <a:rPr lang="en-US" altLang="zh-CN" b="1">
                <a:solidFill>
                  <a:schemeClr val="bg2"/>
                </a:solidFill>
                <a:latin typeface="隶书" panose="02010509060101010101" pitchFamily="49" charset="-122"/>
                <a:ea typeface="隶书" panose="02010509060101010101" pitchFamily="49" charset="-122"/>
              </a:rPr>
              <a:t>A</a:t>
            </a:r>
          </a:p>
        </p:txBody>
      </p:sp>
      <p:sp>
        <p:nvSpPr>
          <p:cNvPr id="187429" name="文本框 187428"/>
          <p:cNvSpPr txBox="1"/>
          <p:nvPr/>
        </p:nvSpPr>
        <p:spPr>
          <a:xfrm>
            <a:off x="5429250" y="3106738"/>
            <a:ext cx="312738" cy="457200"/>
          </a:xfrm>
          <a:prstGeom prst="rect">
            <a:avLst/>
          </a:prstGeom>
          <a:noFill/>
          <a:ln w="12700">
            <a:noFill/>
          </a:ln>
        </p:spPr>
        <p:txBody>
          <a:bodyPr>
            <a:spAutoFit/>
          </a:bodyPr>
          <a:lstStyle/>
          <a:p>
            <a:r>
              <a:rPr lang="en-US" altLang="zh-CN" b="1">
                <a:solidFill>
                  <a:schemeClr val="bg2"/>
                </a:solidFill>
                <a:latin typeface="隶书" panose="02010509060101010101" pitchFamily="49" charset="-122"/>
                <a:ea typeface="隶书" panose="02010509060101010101" pitchFamily="49" charset="-122"/>
              </a:rPr>
              <a:t>P</a:t>
            </a:r>
          </a:p>
        </p:txBody>
      </p:sp>
      <p:sp>
        <p:nvSpPr>
          <p:cNvPr id="187430" name="矩形 187429"/>
          <p:cNvSpPr/>
          <p:nvPr/>
        </p:nvSpPr>
        <p:spPr>
          <a:xfrm>
            <a:off x="6015038" y="1662113"/>
            <a:ext cx="2655887" cy="1190625"/>
          </a:xfrm>
          <a:prstGeom prst="rect">
            <a:avLst/>
          </a:prstGeom>
          <a:noFill/>
          <a:ln w="9525">
            <a:noFill/>
          </a:ln>
        </p:spPr>
        <p:txBody>
          <a:bodyPr wrap="none" anchor="t" anchorCtr="0">
            <a:spAutoFit/>
          </a:bodyPr>
          <a:lstStyle/>
          <a:p>
            <a:pPr algn="l"/>
            <a:r>
              <a:rPr lang="zh-CN" altLang="en-US" sz="3600" b="1" i="1" dirty="0">
                <a:solidFill>
                  <a:srgbClr val="FF0000"/>
                </a:solidFill>
                <a:latin typeface="Times New Roman" panose="02020603050405020304" pitchFamily="18" charset="0"/>
              </a:rPr>
              <a:t>若：</a:t>
            </a:r>
            <a:r>
              <a:rPr lang="en-US" altLang="zh-CN" sz="3600" b="1" i="1">
                <a:solidFill>
                  <a:srgbClr val="FF0000"/>
                </a:solidFill>
                <a:latin typeface="宋体" panose="02010600030101010101" pitchFamily="2" charset="-122"/>
              </a:rPr>
              <a:t>AB</a:t>
            </a:r>
            <a:r>
              <a:rPr lang="en-US" altLang="zh-CN" sz="3600" b="1" i="1">
                <a:solidFill>
                  <a:srgbClr val="FF0000"/>
                </a:solidFill>
                <a:latin typeface="宋体" panose="02010600030101010101" pitchFamily="2" charset="-122"/>
                <a:ea typeface="隶书" panose="02010509060101010101" pitchFamily="49" charset="-122"/>
              </a:rPr>
              <a:t>∥</a:t>
            </a:r>
            <a:r>
              <a:rPr lang="en-US" altLang="zh-CN" sz="3600" b="1" i="1">
                <a:solidFill>
                  <a:srgbClr val="FF0000"/>
                </a:solidFill>
                <a:latin typeface="Times New Roman" panose="02020603050405020304" pitchFamily="18" charset="0"/>
                <a:ea typeface="_x000B__x000C_"/>
              </a:rPr>
              <a:t>CD</a:t>
            </a:r>
            <a:endParaRPr lang="en-US" altLang="zh-CN" sz="3600" b="1">
              <a:solidFill>
                <a:srgbClr val="FF0000"/>
              </a:solidFill>
              <a:latin typeface="宋体" panose="02010600030101010101" pitchFamily="2" charset="-122"/>
              <a:ea typeface="隶书" panose="02010509060101010101" pitchFamily="49" charset="-122"/>
            </a:endParaRPr>
          </a:p>
          <a:p>
            <a:pPr algn="l"/>
            <a:r>
              <a:rPr lang="zh-CN" altLang="en-US" sz="3600" b="1" i="1" dirty="0">
                <a:solidFill>
                  <a:srgbClr val="FF0000"/>
                </a:solidFill>
                <a:latin typeface="宋体" panose="02010600030101010101" pitchFamily="2" charset="-122"/>
              </a:rPr>
              <a:t>则：</a:t>
            </a:r>
            <a:r>
              <a:rPr lang="en-US" altLang="zh-CN" sz="3600" b="1" i="1">
                <a:solidFill>
                  <a:srgbClr val="FF0000"/>
                </a:solidFill>
                <a:latin typeface="宋体" panose="02010600030101010101" pitchFamily="2" charset="-122"/>
              </a:rPr>
              <a:t>AB</a:t>
            </a:r>
            <a:r>
              <a:rPr lang="en-US" altLang="zh-CN" sz="3600" b="1" i="1">
                <a:solidFill>
                  <a:srgbClr val="FF0000"/>
                </a:solidFill>
                <a:latin typeface="宋体" panose="02010600030101010101" pitchFamily="2" charset="-122"/>
                <a:ea typeface="隶书" panose="02010509060101010101" pitchFamily="49" charset="-122"/>
              </a:rPr>
              <a:t>∥P</a:t>
            </a:r>
          </a:p>
        </p:txBody>
      </p:sp>
      <p:sp>
        <p:nvSpPr>
          <p:cNvPr id="187431" name="矩形 187430"/>
          <p:cNvSpPr/>
          <p:nvPr/>
        </p:nvSpPr>
        <p:spPr>
          <a:xfrm>
            <a:off x="395605" y="4725035"/>
            <a:ext cx="8458200" cy="1383665"/>
          </a:xfrm>
          <a:prstGeom prst="rect">
            <a:avLst/>
          </a:prstGeom>
          <a:noFill/>
          <a:ln w="9525">
            <a:noFill/>
          </a:ln>
        </p:spPr>
        <p:txBody>
          <a:bodyPr>
            <a:spAutoFit/>
          </a:bodyPr>
          <a:lstStyle/>
          <a:p>
            <a:pPr algn="l" eaLnBrk="0" hangingPunct="0">
              <a:spcBef>
                <a:spcPct val="50000"/>
              </a:spcBef>
            </a:pPr>
            <a:r>
              <a:rPr lang="en-US" altLang="zh-CN" sz="2800" b="1" dirty="0">
                <a:solidFill>
                  <a:srgbClr val="006600"/>
                </a:solidFill>
                <a:latin typeface="隶书" panose="02010509060101010101" pitchFamily="49" charset="-122"/>
                <a:ea typeface="隶书" panose="02010509060101010101" pitchFamily="49" charset="-122"/>
              </a:rPr>
              <a:t>      </a:t>
            </a:r>
            <a:r>
              <a:rPr lang="zh-CN" altLang="en-US" sz="2800" b="1" dirty="0">
                <a:solidFill>
                  <a:srgbClr val="006600"/>
                </a:solidFill>
                <a:latin typeface="宋体" panose="02010600030101010101" pitchFamily="2" charset="-122"/>
              </a:rPr>
              <a:t>若平面外的一条直线与平面内的一条直线平行，则该直线与该平面平行。这是解决直线与平面平行作图问题的依据。</a:t>
            </a:r>
          </a:p>
        </p:txBody>
      </p:sp>
      <p:sp>
        <p:nvSpPr>
          <p:cNvPr id="187432" name="矩形 187431"/>
          <p:cNvSpPr/>
          <p:nvPr/>
        </p:nvSpPr>
        <p:spPr>
          <a:xfrm>
            <a:off x="467995" y="3933190"/>
            <a:ext cx="1970088" cy="519113"/>
          </a:xfrm>
          <a:prstGeom prst="rect">
            <a:avLst/>
          </a:prstGeom>
          <a:noFill/>
          <a:ln w="9525">
            <a:noFill/>
          </a:ln>
          <a:effectLst>
            <a:outerShdw dist="35921" dir="2699999" algn="ctr" rotWithShape="0">
              <a:schemeClr val="bg2"/>
            </a:outerShdw>
          </a:effectLst>
        </p:spPr>
        <p:txBody>
          <a:bodyPr wrap="none" anchor="t" anchorCtr="0">
            <a:spAutoFit/>
          </a:bodyPr>
          <a:lstStyle/>
          <a:p>
            <a:r>
              <a:rPr lang="zh-CN" altLang="en-US" sz="2800" b="1" dirty="0">
                <a:solidFill>
                  <a:srgbClr val="FF0000"/>
                </a:solidFill>
                <a:latin typeface="黑体" panose="02010609060101010101" pitchFamily="2" charset="-122"/>
                <a:ea typeface="黑体" panose="02010609060101010101" pitchFamily="2" charset="-122"/>
              </a:rPr>
              <a:t>几何条件：</a:t>
            </a:r>
          </a:p>
        </p:txBody>
      </p:sp>
      <p:sp>
        <p:nvSpPr>
          <p:cNvPr id="697346" name="矩形 697345"/>
          <p:cNvSpPr/>
          <p:nvPr/>
        </p:nvSpPr>
        <p:spPr>
          <a:xfrm>
            <a:off x="827584" y="118110"/>
            <a:ext cx="1733167" cy="461665"/>
          </a:xfrm>
          <a:prstGeom prst="rect">
            <a:avLst/>
          </a:prstGeom>
          <a:noFill/>
          <a:ln w="9525">
            <a:noFill/>
          </a:ln>
        </p:spPr>
        <p:txBody>
          <a:bodyPr wrap="none" anchor="t" anchorCtr="0">
            <a:spAutoFit/>
          </a:bodyPr>
          <a:lstStyle/>
          <a:p>
            <a:pPr eaLnBrk="0" hangingPunct="0"/>
            <a:r>
              <a:rPr lang="en-US" altLang="zh-CN" sz="2400" dirty="0">
                <a:solidFill>
                  <a:srgbClr val="C00000"/>
                </a:solidFill>
                <a:latin typeface="黑体" panose="02010609060101010101" pitchFamily="2" charset="-122"/>
                <a:ea typeface="黑体" panose="02010609060101010101" pitchFamily="2" charset="-122"/>
              </a:rPr>
              <a:t>2.</a:t>
            </a:r>
            <a:r>
              <a:rPr lang="zh-CN" altLang="en-US" sz="2400" dirty="0">
                <a:solidFill>
                  <a:srgbClr val="C00000"/>
                </a:solidFill>
                <a:latin typeface="黑体" panose="02010609060101010101" pitchFamily="2" charset="-122"/>
                <a:ea typeface="黑体" panose="02010609060101010101" pitchFamily="2" charset="-122"/>
              </a:rPr>
              <a:t>平行问题</a:t>
            </a:r>
          </a:p>
        </p:txBody>
      </p:sp>
      <p:sp>
        <p:nvSpPr>
          <p:cNvPr id="697347" name="矩形 697346"/>
          <p:cNvSpPr/>
          <p:nvPr/>
        </p:nvSpPr>
        <p:spPr>
          <a:xfrm>
            <a:off x="614680" y="621030"/>
            <a:ext cx="3816350" cy="460375"/>
          </a:xfrm>
          <a:prstGeom prst="rect">
            <a:avLst/>
          </a:prstGeom>
          <a:noFill/>
          <a:ln w="9525">
            <a:noFill/>
          </a:ln>
        </p:spPr>
        <p:txBody>
          <a:bodyPr>
            <a:spAutoFit/>
          </a:bodyPr>
          <a:lstStyle/>
          <a:p>
            <a:pPr eaLnBrk="0" hangingPunct="0"/>
            <a:r>
              <a:rPr lang="zh-CN" altLang="en-US" sz="2400" dirty="0">
                <a:solidFill>
                  <a:srgbClr val="003399"/>
                </a:solidFill>
                <a:sym typeface="+mn-ea"/>
              </a:rPr>
              <a:t>（</a:t>
            </a:r>
            <a:r>
              <a:rPr lang="en-US" altLang="zh-CN" sz="2400" dirty="0">
                <a:solidFill>
                  <a:srgbClr val="003399"/>
                </a:solidFill>
                <a:sym typeface="+mn-ea"/>
              </a:rPr>
              <a:t>1</a:t>
            </a:r>
            <a:r>
              <a:rPr lang="zh-CN" altLang="en-US" sz="2400" dirty="0">
                <a:solidFill>
                  <a:srgbClr val="003399"/>
                </a:solidFill>
                <a:sym typeface="+mn-ea"/>
              </a:rPr>
              <a:t>） 直线与平面平行</a:t>
            </a:r>
            <a:endParaRPr lang="zh-CN" altLang="en-US" sz="2400" dirty="0">
              <a:solidFill>
                <a:srgbClr val="003399"/>
              </a:solidFill>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7346"/>
                                        </p:tgtEl>
                                        <p:attrNameLst>
                                          <p:attrName>style.visibility</p:attrName>
                                        </p:attrNameLst>
                                      </p:cBhvr>
                                      <p:to>
                                        <p:strVal val="visible"/>
                                      </p:to>
                                    </p:set>
                                    <p:animEffect transition="in" filter="wipe(left)">
                                      <p:cBhvr>
                                        <p:cTn id="7" dur="500"/>
                                        <p:tgtEl>
                                          <p:spTgt spid="697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7347"/>
                                        </p:tgtEl>
                                        <p:attrNameLst>
                                          <p:attrName>style.visibility</p:attrName>
                                        </p:attrNameLst>
                                      </p:cBhvr>
                                      <p:to>
                                        <p:strVal val="visible"/>
                                      </p:to>
                                    </p:set>
                                    <p:animEffect transition="in" filter="wipe(left)">
                                      <p:cBhvr>
                                        <p:cTn id="12" dur="500"/>
                                        <p:tgtEl>
                                          <p:spTgt spid="697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7432"/>
                                        </p:tgtEl>
                                        <p:attrNameLst>
                                          <p:attrName>style.visibility</p:attrName>
                                        </p:attrNameLst>
                                      </p:cBhvr>
                                      <p:to>
                                        <p:strVal val="visible"/>
                                      </p:to>
                                    </p:set>
                                    <p:animEffect transition="in" filter="wipe(left)">
                                      <p:cBhvr>
                                        <p:cTn id="17" dur="500"/>
                                        <p:tgtEl>
                                          <p:spTgt spid="1874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7431"/>
                                        </p:tgtEl>
                                        <p:attrNameLst>
                                          <p:attrName>style.visibility</p:attrName>
                                        </p:attrNameLst>
                                      </p:cBhvr>
                                      <p:to>
                                        <p:strVal val="visible"/>
                                      </p:to>
                                    </p:set>
                                    <p:animEffect transition="in" filter="wipe(left)">
                                      <p:cBhvr>
                                        <p:cTn id="22" dur="500"/>
                                        <p:tgtEl>
                                          <p:spTgt spid="18743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87416"/>
                                        </p:tgtEl>
                                        <p:attrNameLst>
                                          <p:attrName>style.visibility</p:attrName>
                                        </p:attrNameLst>
                                      </p:cBhvr>
                                      <p:to>
                                        <p:strVal val="visible"/>
                                      </p:to>
                                    </p:set>
                                    <p:anim calcmode="lin" valueType="num">
                                      <p:cBhvr additive="base">
                                        <p:cTn id="27" dur="500" fill="hold"/>
                                        <p:tgtEl>
                                          <p:spTgt spid="187416"/>
                                        </p:tgtEl>
                                        <p:attrNameLst>
                                          <p:attrName>ppt_x</p:attrName>
                                        </p:attrNameLst>
                                      </p:cBhvr>
                                      <p:tavLst>
                                        <p:tav tm="0">
                                          <p:val>
                                            <p:strVal val="0-#ppt_w/2"/>
                                          </p:val>
                                        </p:tav>
                                        <p:tav tm="100000">
                                          <p:val>
                                            <p:strVal val="#ppt_x"/>
                                          </p:val>
                                        </p:tav>
                                      </p:tavLst>
                                    </p:anim>
                                    <p:anim calcmode="lin" valueType="num">
                                      <p:cBhvr additive="base">
                                        <p:cTn id="28" dur="500" fill="hold"/>
                                        <p:tgtEl>
                                          <p:spTgt spid="18741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874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87424"/>
                                        </p:tgtEl>
                                        <p:attrNameLst>
                                          <p:attrName>style.visibility</p:attrName>
                                        </p:attrNameLst>
                                      </p:cBhvr>
                                      <p:to>
                                        <p:strVal val="visible"/>
                                      </p:to>
                                    </p:set>
                                    <p:anim calcmode="lin" valueType="num">
                                      <p:cBhvr additive="base">
                                        <p:cTn id="37" dur="500" fill="hold"/>
                                        <p:tgtEl>
                                          <p:spTgt spid="187424"/>
                                        </p:tgtEl>
                                        <p:attrNameLst>
                                          <p:attrName>ppt_x</p:attrName>
                                        </p:attrNameLst>
                                      </p:cBhvr>
                                      <p:tavLst>
                                        <p:tav tm="0">
                                          <p:val>
                                            <p:strVal val="0-#ppt_w/2"/>
                                          </p:val>
                                        </p:tav>
                                        <p:tav tm="100000">
                                          <p:val>
                                            <p:strVal val="#ppt_x"/>
                                          </p:val>
                                        </p:tav>
                                      </p:tavLst>
                                    </p:anim>
                                    <p:anim calcmode="lin" valueType="num">
                                      <p:cBhvr additive="base">
                                        <p:cTn id="38" dur="500" fill="hold"/>
                                        <p:tgtEl>
                                          <p:spTgt spid="187424"/>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499"/>
                                          </p:stCondLst>
                                        </p:cTn>
                                        <p:tgtEl>
                                          <p:spTgt spid="187428"/>
                                        </p:tgtEl>
                                        <p:attrNameLst>
                                          <p:attrName>style.visibility</p:attrName>
                                        </p:attrNameLst>
                                      </p:cBhvr>
                                      <p:to>
                                        <p:strVal val="visible"/>
                                      </p:to>
                                    </p:se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499"/>
                                          </p:stCondLst>
                                        </p:cTn>
                                        <p:tgtEl>
                                          <p:spTgt spid="1874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87417"/>
                                        </p:tgtEl>
                                        <p:attrNameLst>
                                          <p:attrName>style.visibility</p:attrName>
                                        </p:attrNameLst>
                                      </p:cBhvr>
                                      <p:to>
                                        <p:strVal val="visible"/>
                                      </p:to>
                                    </p:set>
                                    <p:animEffect transition="in" filter="wipe(left)">
                                      <p:cBhvr>
                                        <p:cTn id="49" dur="500"/>
                                        <p:tgtEl>
                                          <p:spTgt spid="187417"/>
                                        </p:tgtEl>
                                      </p:cBhvr>
                                    </p:animEffect>
                                  </p:childTnLst>
                                </p:cTn>
                              </p:par>
                            </p:childTnLst>
                          </p:cTn>
                        </p:par>
                        <p:par>
                          <p:cTn id="50" fill="hold">
                            <p:stCondLst>
                              <p:cond delay="500"/>
                            </p:stCondLst>
                            <p:childTnLst>
                              <p:par>
                                <p:cTn id="51" presetID="3" presetClass="entr" presetSubtype="10" fill="hold" grpId="0" nodeType="afterEffect">
                                  <p:stCondLst>
                                    <p:cond delay="0"/>
                                  </p:stCondLst>
                                  <p:childTnLst>
                                    <p:set>
                                      <p:cBhvr>
                                        <p:cTn id="52" dur="1" fill="hold">
                                          <p:stCondLst>
                                            <p:cond delay="0"/>
                                          </p:stCondLst>
                                        </p:cTn>
                                        <p:tgtEl>
                                          <p:spTgt spid="187427"/>
                                        </p:tgtEl>
                                        <p:attrNameLst>
                                          <p:attrName>style.visibility</p:attrName>
                                        </p:attrNameLst>
                                      </p:cBhvr>
                                      <p:to>
                                        <p:strVal val="visible"/>
                                      </p:to>
                                    </p:set>
                                    <p:animEffect transition="in" filter="blinds(horizontal)">
                                      <p:cBhvr>
                                        <p:cTn id="53" dur="500"/>
                                        <p:tgtEl>
                                          <p:spTgt spid="187427"/>
                                        </p:tgtEl>
                                      </p:cBhvr>
                                    </p:animEffect>
                                  </p:childTnLst>
                                </p:cTn>
                              </p:par>
                            </p:childTnLst>
                          </p:cTn>
                        </p:par>
                        <p:par>
                          <p:cTn id="54" fill="hold">
                            <p:stCondLst>
                              <p:cond delay="1000"/>
                            </p:stCondLst>
                            <p:childTnLst>
                              <p:par>
                                <p:cTn id="55" presetID="3" presetClass="entr" presetSubtype="10" fill="hold" grpId="0" nodeType="afterEffect">
                                  <p:stCondLst>
                                    <p:cond delay="0"/>
                                  </p:stCondLst>
                                  <p:childTnLst>
                                    <p:set>
                                      <p:cBhvr>
                                        <p:cTn id="56" dur="1" fill="hold">
                                          <p:stCondLst>
                                            <p:cond delay="0"/>
                                          </p:stCondLst>
                                        </p:cTn>
                                        <p:tgtEl>
                                          <p:spTgt spid="187425"/>
                                        </p:tgtEl>
                                        <p:attrNameLst>
                                          <p:attrName>style.visibility</p:attrName>
                                        </p:attrNameLst>
                                      </p:cBhvr>
                                      <p:to>
                                        <p:strVal val="visible"/>
                                      </p:to>
                                    </p:set>
                                    <p:animEffect transition="in" filter="blinds(horizontal)">
                                      <p:cBhvr>
                                        <p:cTn id="57" dur="500"/>
                                        <p:tgtEl>
                                          <p:spTgt spid="187425"/>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nodeType="clickEffect">
                                  <p:stCondLst>
                                    <p:cond delay="0"/>
                                  </p:stCondLst>
                                  <p:childTnLst>
                                    <p:set>
                                      <p:cBhvr>
                                        <p:cTn id="61" dur="1" fill="hold">
                                          <p:stCondLst>
                                            <p:cond delay="0"/>
                                          </p:stCondLst>
                                        </p:cTn>
                                        <p:tgtEl>
                                          <p:spTgt spid="187422"/>
                                        </p:tgtEl>
                                        <p:attrNameLst>
                                          <p:attrName>style.visibility</p:attrName>
                                        </p:attrNameLst>
                                      </p:cBhvr>
                                      <p:to>
                                        <p:strVal val="visible"/>
                                      </p:to>
                                    </p:set>
                                    <p:animEffect transition="in" filter="barn(outHorizontal)">
                                      <p:cBhvr>
                                        <p:cTn id="62" dur="500"/>
                                        <p:tgtEl>
                                          <p:spTgt spid="18742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187423"/>
                                        </p:tgtEl>
                                        <p:attrNameLst>
                                          <p:attrName>style.visibility</p:attrName>
                                        </p:attrNameLst>
                                      </p:cBhvr>
                                      <p:to>
                                        <p:strVal val="visible"/>
                                      </p:to>
                                    </p:set>
                                    <p:animEffect transition="in" filter="barn(outHorizontal)">
                                      <p:cBhvr>
                                        <p:cTn id="67" dur="500"/>
                                        <p:tgtEl>
                                          <p:spTgt spid="1874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87430"/>
                                        </p:tgtEl>
                                        <p:attrNameLst>
                                          <p:attrName>style.visibility</p:attrName>
                                        </p:attrNameLst>
                                      </p:cBhvr>
                                      <p:to>
                                        <p:strVal val="visible"/>
                                      </p:to>
                                    </p:set>
                                    <p:animEffect transition="in" filter="wipe(left)">
                                      <p:cBhvr>
                                        <p:cTn id="72" dur="500"/>
                                        <p:tgtEl>
                                          <p:spTgt spid="187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425" grpId="0"/>
      <p:bldP spid="187426" grpId="0"/>
      <p:bldP spid="187427" grpId="0"/>
      <p:bldP spid="187428" grpId="0"/>
      <p:bldP spid="187429" grpId="0"/>
      <p:bldP spid="187430" grpId="0"/>
      <p:bldP spid="187431" grpId="0"/>
      <p:bldP spid="187432" grpId="0" animBg="1"/>
      <p:bldP spid="697346" grpId="0"/>
      <p:bldP spid="6973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64" name="直接连接符 188463"/>
          <p:cNvSpPr/>
          <p:nvPr/>
        </p:nvSpPr>
        <p:spPr>
          <a:xfrm>
            <a:off x="5514975" y="2520950"/>
            <a:ext cx="0" cy="193516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8463" name="任意多边形 188462"/>
          <p:cNvSpPr/>
          <p:nvPr/>
        </p:nvSpPr>
        <p:spPr>
          <a:xfrm>
            <a:off x="5500688" y="3943350"/>
            <a:ext cx="1536700" cy="503238"/>
          </a:xfrm>
          <a:custGeom>
            <a:avLst/>
            <a:gdLst/>
            <a:ahLst/>
            <a:cxnLst/>
            <a:rect l="0" t="0" r="0" b="0"/>
            <a:pathLst>
              <a:path w="770" h="252">
                <a:moveTo>
                  <a:pt x="0" y="252"/>
                </a:moveTo>
                <a:lnTo>
                  <a:pt x="770"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88462" name="任意多边形 188461"/>
          <p:cNvSpPr/>
          <p:nvPr/>
        </p:nvSpPr>
        <p:spPr>
          <a:xfrm>
            <a:off x="2733675" y="1709738"/>
            <a:ext cx="1763713" cy="868362"/>
          </a:xfrm>
          <a:custGeom>
            <a:avLst/>
            <a:gdLst/>
            <a:ahLst/>
            <a:cxnLst/>
            <a:rect l="0" t="0" r="0" b="0"/>
            <a:pathLst>
              <a:path w="884" h="435">
                <a:moveTo>
                  <a:pt x="0" y="435"/>
                </a:moveTo>
                <a:lnTo>
                  <a:pt x="884"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8461" name="任意多边形 188460"/>
          <p:cNvSpPr/>
          <p:nvPr/>
        </p:nvSpPr>
        <p:spPr>
          <a:xfrm>
            <a:off x="2733675" y="3963988"/>
            <a:ext cx="1763713" cy="530225"/>
          </a:xfrm>
          <a:custGeom>
            <a:avLst/>
            <a:gdLst/>
            <a:ahLst/>
            <a:cxnLst/>
            <a:rect l="0" t="0" r="0" b="0"/>
            <a:pathLst>
              <a:path w="884" h="266">
                <a:moveTo>
                  <a:pt x="0" y="266"/>
                </a:moveTo>
                <a:lnTo>
                  <a:pt x="884"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8460" name="任意多边形 188459"/>
          <p:cNvSpPr/>
          <p:nvPr/>
        </p:nvSpPr>
        <p:spPr>
          <a:xfrm>
            <a:off x="5524500" y="3954463"/>
            <a:ext cx="1498600" cy="492125"/>
          </a:xfrm>
          <a:custGeom>
            <a:avLst/>
            <a:gdLst/>
            <a:ahLst/>
            <a:cxnLst/>
            <a:rect l="0" t="0" r="0" b="0"/>
            <a:pathLst>
              <a:path w="751" h="247">
                <a:moveTo>
                  <a:pt x="0" y="247"/>
                </a:moveTo>
                <a:lnTo>
                  <a:pt x="751" y="0"/>
                </a:lnTo>
              </a:path>
            </a:pathLst>
          </a:custGeom>
          <a:noFill/>
          <a:ln w="38100" cap="flat" cmpd="sng">
            <a:solidFill>
              <a:srgbClr val="FF3399"/>
            </a:solidFill>
            <a:prstDash val="solid"/>
            <a:headEnd type="none" w="med" len="med"/>
            <a:tailEnd type="none" w="med" len="med"/>
          </a:ln>
        </p:spPr>
        <p:txBody>
          <a:bodyPr/>
          <a:lstStyle/>
          <a:p>
            <a:endParaRPr lang="zh-CN" altLang="en-US"/>
          </a:p>
        </p:txBody>
      </p:sp>
      <p:grpSp>
        <p:nvGrpSpPr>
          <p:cNvPr id="188457" name="组合 188456"/>
          <p:cNvGrpSpPr/>
          <p:nvPr/>
        </p:nvGrpSpPr>
        <p:grpSpPr>
          <a:xfrm>
            <a:off x="5500688" y="1439863"/>
            <a:ext cx="1843087" cy="1096962"/>
            <a:chOff x="4279" y="270"/>
            <a:chExt cx="923" cy="549"/>
          </a:xfrm>
        </p:grpSpPr>
        <p:sp>
          <p:nvSpPr>
            <p:cNvPr id="188459" name="任意多边形 188458"/>
            <p:cNvSpPr/>
            <p:nvPr/>
          </p:nvSpPr>
          <p:spPr>
            <a:xfrm>
              <a:off x="4279" y="466"/>
              <a:ext cx="762" cy="353"/>
            </a:xfrm>
            <a:custGeom>
              <a:avLst/>
              <a:gdLst/>
              <a:ahLst/>
              <a:cxnLst/>
              <a:rect l="0" t="0" r="0" b="0"/>
              <a:pathLst>
                <a:path w="762" h="353">
                  <a:moveTo>
                    <a:pt x="0" y="353"/>
                  </a:moveTo>
                  <a:lnTo>
                    <a:pt x="762" y="0"/>
                  </a:lnTo>
                </a:path>
              </a:pathLst>
            </a:custGeom>
            <a:noFill/>
            <a:ln w="38100" cap="flat" cmpd="sng">
              <a:solidFill>
                <a:srgbClr val="FF3399"/>
              </a:solidFill>
              <a:prstDash val="solid"/>
              <a:headEnd type="none" w="med" len="med"/>
              <a:tailEnd type="none" w="med" len="med"/>
            </a:ln>
          </p:spPr>
          <p:txBody>
            <a:bodyPr/>
            <a:lstStyle/>
            <a:p>
              <a:endParaRPr lang="zh-CN" altLang="en-US"/>
            </a:p>
          </p:txBody>
        </p:sp>
        <p:sp>
          <p:nvSpPr>
            <p:cNvPr id="188458" name="文本框 188457"/>
            <p:cNvSpPr txBox="1"/>
            <p:nvPr/>
          </p:nvSpPr>
          <p:spPr>
            <a:xfrm>
              <a:off x="4987" y="270"/>
              <a:ext cx="215" cy="229"/>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n</a:t>
              </a:r>
              <a:r>
                <a:rPr lang="en-US" altLang="zh-CN" b="1">
                  <a:latin typeface="Times New Roman" panose="02020603050405020304" pitchFamily="18" charset="0"/>
                  <a:ea typeface="_x000B__x000C_"/>
                  <a:sym typeface="Symbol" panose="05050102010706020507" pitchFamily="18" charset="2"/>
                </a:rPr>
                <a:t></a:t>
              </a:r>
            </a:p>
          </p:txBody>
        </p:sp>
      </p:grpSp>
      <p:sp>
        <p:nvSpPr>
          <p:cNvPr id="188456" name="直接连接符 188455"/>
          <p:cNvSpPr/>
          <p:nvPr/>
        </p:nvSpPr>
        <p:spPr>
          <a:xfrm flipV="1">
            <a:off x="2733675" y="1236663"/>
            <a:ext cx="1339850" cy="1341437"/>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55" name="直接连接符 188454"/>
          <p:cNvSpPr/>
          <p:nvPr/>
        </p:nvSpPr>
        <p:spPr>
          <a:xfrm>
            <a:off x="4073525" y="1236663"/>
            <a:ext cx="958850" cy="1054100"/>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54" name="直接连接符 188453"/>
          <p:cNvSpPr/>
          <p:nvPr/>
        </p:nvSpPr>
        <p:spPr>
          <a:xfrm flipV="1">
            <a:off x="2733675" y="2290763"/>
            <a:ext cx="2298700" cy="287337"/>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53" name="直接连接符 188452"/>
          <p:cNvSpPr/>
          <p:nvPr/>
        </p:nvSpPr>
        <p:spPr>
          <a:xfrm>
            <a:off x="2733675" y="2578100"/>
            <a:ext cx="0" cy="1916113"/>
          </a:xfrm>
          <a:prstGeom prst="line">
            <a:avLst/>
          </a:prstGeom>
          <a:ln w="12700" cap="flat" cmpd="sng">
            <a:solidFill>
              <a:srgbClr val="000000"/>
            </a:solidFill>
            <a:prstDash val="solid"/>
            <a:headEnd type="none" w="med" len="med"/>
            <a:tailEnd type="none" w="med" len="med"/>
          </a:ln>
        </p:spPr>
        <p:txBody>
          <a:bodyPr/>
          <a:lstStyle/>
          <a:p>
            <a:endParaRPr lang="zh-CN" altLang="en-US"/>
          </a:p>
        </p:txBody>
      </p:sp>
      <p:sp>
        <p:nvSpPr>
          <p:cNvPr id="188452" name="直接连接符 188451"/>
          <p:cNvSpPr/>
          <p:nvPr/>
        </p:nvSpPr>
        <p:spPr>
          <a:xfrm>
            <a:off x="4073525" y="1236663"/>
            <a:ext cx="0" cy="2108200"/>
          </a:xfrm>
          <a:prstGeom prst="line">
            <a:avLst/>
          </a:prstGeom>
          <a:ln w="12700" cap="flat" cmpd="sng">
            <a:solidFill>
              <a:srgbClr val="000000"/>
            </a:solidFill>
            <a:prstDash val="solid"/>
            <a:headEnd type="none" w="med" len="med"/>
            <a:tailEnd type="none" w="med" len="med"/>
          </a:ln>
        </p:spPr>
        <p:txBody>
          <a:bodyPr/>
          <a:lstStyle/>
          <a:p>
            <a:endParaRPr lang="zh-CN" altLang="en-US"/>
          </a:p>
        </p:txBody>
      </p:sp>
      <p:sp>
        <p:nvSpPr>
          <p:cNvPr id="188451" name="直接连接符 188450"/>
          <p:cNvSpPr/>
          <p:nvPr/>
        </p:nvSpPr>
        <p:spPr>
          <a:xfrm>
            <a:off x="5032375" y="2290763"/>
            <a:ext cx="0" cy="2490787"/>
          </a:xfrm>
          <a:prstGeom prst="line">
            <a:avLst/>
          </a:prstGeom>
          <a:ln w="12700" cap="flat" cmpd="sng">
            <a:solidFill>
              <a:srgbClr val="000000"/>
            </a:solidFill>
            <a:prstDash val="solid"/>
            <a:headEnd type="none" w="med" len="med"/>
            <a:tailEnd type="none" w="med" len="med"/>
          </a:ln>
        </p:spPr>
        <p:txBody>
          <a:bodyPr/>
          <a:lstStyle/>
          <a:p>
            <a:endParaRPr lang="zh-CN" altLang="en-US"/>
          </a:p>
        </p:txBody>
      </p:sp>
      <p:sp>
        <p:nvSpPr>
          <p:cNvPr id="188450" name="直接连接符 188449"/>
          <p:cNvSpPr/>
          <p:nvPr/>
        </p:nvSpPr>
        <p:spPr>
          <a:xfrm flipV="1">
            <a:off x="2733675" y="3344863"/>
            <a:ext cx="1339850" cy="1149350"/>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49" name="直接连接符 188448"/>
          <p:cNvSpPr/>
          <p:nvPr/>
        </p:nvSpPr>
        <p:spPr>
          <a:xfrm>
            <a:off x="4073525" y="3344863"/>
            <a:ext cx="958850" cy="1436687"/>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48" name="直接连接符 188447"/>
          <p:cNvSpPr/>
          <p:nvPr/>
        </p:nvSpPr>
        <p:spPr>
          <a:xfrm>
            <a:off x="2733675" y="4494213"/>
            <a:ext cx="2298700" cy="287337"/>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8447" name="直接连接符 188446"/>
          <p:cNvSpPr/>
          <p:nvPr/>
        </p:nvSpPr>
        <p:spPr>
          <a:xfrm>
            <a:off x="2446338" y="3152775"/>
            <a:ext cx="4884737" cy="0"/>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188446" name="文本框 188445"/>
          <p:cNvSpPr txBox="1"/>
          <p:nvPr/>
        </p:nvSpPr>
        <p:spPr>
          <a:xfrm>
            <a:off x="5354638" y="2416175"/>
            <a:ext cx="300037" cy="228600"/>
          </a:xfrm>
          <a:prstGeom prst="rect">
            <a:avLst/>
          </a:prstGeom>
          <a:noFill/>
          <a:ln w="9525">
            <a:noFill/>
          </a:ln>
        </p:spPr>
        <p:txBody>
          <a:bodyPr wrap="none" anchor="ctr" anchorCtr="0">
            <a:spAutoFit/>
          </a:bodyPr>
          <a:lstStyle/>
          <a:p>
            <a:r>
              <a:rPr lang="en-US" altLang="zh-CN" sz="900" b="1">
                <a:solidFill>
                  <a:srgbClr val="FFFF00"/>
                </a:solidFill>
                <a:latin typeface="Times New Roman" panose="02020603050405020304" pitchFamily="18" charset="0"/>
                <a:ea typeface="_x000B__x000C_"/>
              </a:rPr>
              <a:t>●</a:t>
            </a:r>
          </a:p>
        </p:txBody>
      </p:sp>
      <p:sp>
        <p:nvSpPr>
          <p:cNvPr id="188445" name="文本框 188444"/>
          <p:cNvSpPr txBox="1"/>
          <p:nvPr/>
        </p:nvSpPr>
        <p:spPr>
          <a:xfrm>
            <a:off x="5354638" y="4330700"/>
            <a:ext cx="300037" cy="228600"/>
          </a:xfrm>
          <a:prstGeom prst="rect">
            <a:avLst/>
          </a:prstGeom>
          <a:noFill/>
          <a:ln w="9525">
            <a:noFill/>
          </a:ln>
        </p:spPr>
        <p:txBody>
          <a:bodyPr wrap="none" anchor="ctr" anchorCtr="0">
            <a:spAutoFit/>
          </a:bodyPr>
          <a:lstStyle/>
          <a:p>
            <a:r>
              <a:rPr lang="en-US" altLang="zh-CN" sz="900" b="1">
                <a:solidFill>
                  <a:srgbClr val="FFFF00"/>
                </a:solidFill>
                <a:latin typeface="Times New Roman" panose="02020603050405020304" pitchFamily="18" charset="0"/>
                <a:ea typeface="_x000B__x000C_"/>
              </a:rPr>
              <a:t>●</a:t>
            </a:r>
          </a:p>
        </p:txBody>
      </p:sp>
      <p:sp>
        <p:nvSpPr>
          <p:cNvPr id="188444" name="文本框 188443"/>
          <p:cNvSpPr txBox="1"/>
          <p:nvPr/>
        </p:nvSpPr>
        <p:spPr>
          <a:xfrm>
            <a:off x="2393950" y="2351088"/>
            <a:ext cx="412750"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a</a:t>
            </a:r>
            <a:r>
              <a:rPr lang="en-US" altLang="zh-CN" b="1">
                <a:latin typeface="Times New Roman" panose="02020603050405020304" pitchFamily="18" charset="0"/>
                <a:ea typeface="_x000B__x000C_"/>
                <a:sym typeface="Symbol" panose="05050102010706020507" pitchFamily="18" charset="2"/>
              </a:rPr>
              <a:t></a:t>
            </a:r>
          </a:p>
        </p:txBody>
      </p:sp>
      <p:sp>
        <p:nvSpPr>
          <p:cNvPr id="188443" name="文本框 188442"/>
          <p:cNvSpPr txBox="1"/>
          <p:nvPr/>
        </p:nvSpPr>
        <p:spPr>
          <a:xfrm>
            <a:off x="4953000" y="1870075"/>
            <a:ext cx="395288"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c</a:t>
            </a:r>
            <a:r>
              <a:rPr lang="en-US" altLang="zh-CN" b="1">
                <a:latin typeface="Times New Roman" panose="02020603050405020304" pitchFamily="18" charset="0"/>
                <a:ea typeface="_x000B__x000C_"/>
                <a:sym typeface="Symbol" panose="05050102010706020507" pitchFamily="18" charset="2"/>
              </a:rPr>
              <a:t></a:t>
            </a:r>
          </a:p>
        </p:txBody>
      </p:sp>
      <p:sp>
        <p:nvSpPr>
          <p:cNvPr id="188442" name="文本框 188441"/>
          <p:cNvSpPr txBox="1"/>
          <p:nvPr/>
        </p:nvSpPr>
        <p:spPr>
          <a:xfrm>
            <a:off x="3783013" y="911225"/>
            <a:ext cx="412750"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b</a:t>
            </a:r>
            <a:r>
              <a:rPr lang="en-US" altLang="zh-CN" b="1">
                <a:latin typeface="Times New Roman" panose="02020603050405020304" pitchFamily="18" charset="0"/>
                <a:ea typeface="_x000B__x000C_"/>
                <a:sym typeface="Symbol" panose="05050102010706020507" pitchFamily="18" charset="2"/>
              </a:rPr>
              <a:t></a:t>
            </a:r>
          </a:p>
        </p:txBody>
      </p:sp>
      <p:sp>
        <p:nvSpPr>
          <p:cNvPr id="188441" name="文本框 188440"/>
          <p:cNvSpPr txBox="1"/>
          <p:nvPr/>
        </p:nvSpPr>
        <p:spPr>
          <a:xfrm>
            <a:off x="5127625" y="2063750"/>
            <a:ext cx="838200" cy="457200"/>
          </a:xfrm>
          <a:prstGeom prst="rect">
            <a:avLst/>
          </a:prstGeom>
          <a:noFill/>
          <a:ln w="9525">
            <a:noFill/>
          </a:ln>
        </p:spPr>
        <p:txBody>
          <a:bodyPr anchor="ctr" anchorCtr="0">
            <a:spAutoFit/>
          </a:bodyPr>
          <a:lstStyle/>
          <a:p>
            <a:r>
              <a:rPr lang="en-US" altLang="zh-CN" b="1" i="1">
                <a:latin typeface="Times New Roman" panose="02020603050405020304" pitchFamily="18" charset="0"/>
                <a:ea typeface="_x000B__x000C_"/>
              </a:rPr>
              <a:t>m</a:t>
            </a:r>
            <a:r>
              <a:rPr lang="en-US" altLang="zh-CN" b="1">
                <a:latin typeface="Times New Roman" panose="02020603050405020304" pitchFamily="18" charset="0"/>
                <a:ea typeface="_x000B__x000C_"/>
                <a:sym typeface="Symbol" panose="05050102010706020507" pitchFamily="18" charset="2"/>
              </a:rPr>
              <a:t></a:t>
            </a:r>
          </a:p>
        </p:txBody>
      </p:sp>
      <p:sp>
        <p:nvSpPr>
          <p:cNvPr id="188440" name="文本框 188439"/>
          <p:cNvSpPr txBox="1"/>
          <p:nvPr/>
        </p:nvSpPr>
        <p:spPr>
          <a:xfrm>
            <a:off x="2438400" y="4267200"/>
            <a:ext cx="336550"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a</a:t>
            </a:r>
            <a:endParaRPr lang="en-US" altLang="zh-CN">
              <a:latin typeface="Times New Roman" panose="02020603050405020304" pitchFamily="18" charset="0"/>
            </a:endParaRPr>
          </a:p>
        </p:txBody>
      </p:sp>
      <p:sp>
        <p:nvSpPr>
          <p:cNvPr id="188439" name="文本框 188438"/>
          <p:cNvSpPr txBox="1"/>
          <p:nvPr/>
        </p:nvSpPr>
        <p:spPr>
          <a:xfrm>
            <a:off x="4114800" y="3114675"/>
            <a:ext cx="336550"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b</a:t>
            </a:r>
            <a:endParaRPr lang="en-US" altLang="zh-CN">
              <a:latin typeface="Times New Roman" panose="02020603050405020304" pitchFamily="18" charset="0"/>
            </a:endParaRPr>
          </a:p>
        </p:txBody>
      </p:sp>
      <p:sp>
        <p:nvSpPr>
          <p:cNvPr id="188438" name="文本框 188437"/>
          <p:cNvSpPr txBox="1"/>
          <p:nvPr/>
        </p:nvSpPr>
        <p:spPr>
          <a:xfrm>
            <a:off x="4957763" y="4648200"/>
            <a:ext cx="319087"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c</a:t>
            </a:r>
            <a:endParaRPr lang="en-US" altLang="zh-CN">
              <a:latin typeface="Times New Roman" panose="02020603050405020304" pitchFamily="18" charset="0"/>
            </a:endParaRPr>
          </a:p>
        </p:txBody>
      </p:sp>
      <p:sp>
        <p:nvSpPr>
          <p:cNvPr id="188437" name="文本框 188436"/>
          <p:cNvSpPr txBox="1"/>
          <p:nvPr/>
        </p:nvSpPr>
        <p:spPr>
          <a:xfrm>
            <a:off x="5436235" y="4486593"/>
            <a:ext cx="420688"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m</a:t>
            </a:r>
            <a:endParaRPr lang="en-US" altLang="zh-CN">
              <a:latin typeface="Times New Roman" panose="02020603050405020304" pitchFamily="18" charset="0"/>
            </a:endParaRPr>
          </a:p>
        </p:txBody>
      </p:sp>
      <p:sp>
        <p:nvSpPr>
          <p:cNvPr id="188436" name="文本框 188435"/>
          <p:cNvSpPr txBox="1"/>
          <p:nvPr/>
        </p:nvSpPr>
        <p:spPr>
          <a:xfrm>
            <a:off x="6943725" y="3786188"/>
            <a:ext cx="354013" cy="457200"/>
          </a:xfrm>
          <a:prstGeom prst="rect">
            <a:avLst/>
          </a:prstGeom>
          <a:noFill/>
          <a:ln w="9525">
            <a:noFill/>
          </a:ln>
        </p:spPr>
        <p:txBody>
          <a:bodyPr wrap="none" anchor="ctr" anchorCtr="0">
            <a:spAutoFit/>
          </a:bodyPr>
          <a:lstStyle/>
          <a:p>
            <a:r>
              <a:rPr lang="en-US" altLang="zh-CN" b="1" i="1">
                <a:latin typeface="Times New Roman" panose="02020603050405020304" pitchFamily="18" charset="0"/>
                <a:ea typeface="_x000B__x000C_"/>
              </a:rPr>
              <a:t>n</a:t>
            </a:r>
            <a:endParaRPr lang="en-US" altLang="zh-CN">
              <a:latin typeface="Times New Roman" panose="02020603050405020304" pitchFamily="18" charset="0"/>
            </a:endParaRPr>
          </a:p>
        </p:txBody>
      </p:sp>
      <p:sp>
        <p:nvSpPr>
          <p:cNvPr id="188435" name="文本框 188434"/>
          <p:cNvSpPr txBox="1"/>
          <p:nvPr/>
        </p:nvSpPr>
        <p:spPr>
          <a:xfrm>
            <a:off x="365125" y="329724"/>
            <a:ext cx="7659688" cy="583565"/>
          </a:xfrm>
          <a:prstGeom prst="rect">
            <a:avLst/>
          </a:prstGeom>
          <a:noFill/>
          <a:ln w="9525">
            <a:noFill/>
          </a:ln>
        </p:spPr>
        <p:txBody>
          <a:bodyPr anchor="ctr" anchorCtr="0">
            <a:spAutoFit/>
          </a:bodyPr>
          <a:lstStyle/>
          <a:p>
            <a:pPr algn="l"/>
            <a:r>
              <a:rPr lang="en-US" altLang="zh-CN" sz="3200" b="1">
                <a:solidFill>
                  <a:srgbClr val="3333FF"/>
                </a:solidFill>
                <a:latin typeface="黑体" panose="02010609060101010101" pitchFamily="2" charset="-122"/>
                <a:ea typeface="黑体" panose="02010609060101010101" pitchFamily="2" charset="-122"/>
              </a:rPr>
              <a:t>[</a:t>
            </a:r>
            <a:r>
              <a:rPr lang="zh-CN" altLang="en-US" sz="3200" b="1" dirty="0">
                <a:solidFill>
                  <a:srgbClr val="3333FF"/>
                </a:solidFill>
                <a:latin typeface="黑体" panose="02010609060101010101" pitchFamily="2" charset="-122"/>
                <a:ea typeface="黑体" panose="02010609060101010101" pitchFamily="2" charset="-122"/>
              </a:rPr>
              <a:t>例</a:t>
            </a:r>
            <a:r>
              <a:rPr lang="en-US" altLang="zh-CN" sz="3200" b="1">
                <a:solidFill>
                  <a:srgbClr val="3333FF"/>
                </a:solidFill>
                <a:latin typeface="黑体" panose="02010609060101010101" pitchFamily="2" charset="-122"/>
                <a:ea typeface="黑体" panose="02010609060101010101" pitchFamily="2" charset="-122"/>
              </a:rPr>
              <a:t>1]</a:t>
            </a:r>
            <a:r>
              <a:rPr lang="en-US" altLang="zh-CN" sz="3200" b="1">
                <a:solidFill>
                  <a:schemeClr val="tx1"/>
                </a:solidFill>
                <a:latin typeface="黑体" panose="02010609060101010101" pitchFamily="2" charset="-122"/>
                <a:ea typeface="黑体" panose="02010609060101010101" pitchFamily="2" charset="-122"/>
              </a:rPr>
              <a:t> </a:t>
            </a:r>
            <a:r>
              <a:rPr lang="zh-CN" altLang="en-US" sz="3200" b="1" dirty="0">
                <a:solidFill>
                  <a:schemeClr val="tx1"/>
                </a:solidFill>
                <a:latin typeface="Times New Roman" panose="02020603050405020304" pitchFamily="18" charset="0"/>
                <a:ea typeface="隶书" panose="02010509060101010101" pitchFamily="49" charset="-122"/>
              </a:rPr>
              <a:t>过</a:t>
            </a:r>
            <a:r>
              <a:rPr lang="en-US" altLang="zh-CN" sz="3200" b="1">
                <a:solidFill>
                  <a:schemeClr val="tx1"/>
                </a:solidFill>
                <a:latin typeface="Times New Roman" panose="02020603050405020304" pitchFamily="18" charset="0"/>
                <a:ea typeface="隶书" panose="02010509060101010101" pitchFamily="49" charset="-122"/>
              </a:rPr>
              <a:t>M</a:t>
            </a:r>
            <a:r>
              <a:rPr lang="zh-CN" altLang="en-US" sz="3200" b="1" dirty="0">
                <a:solidFill>
                  <a:schemeClr val="tx1"/>
                </a:solidFill>
                <a:latin typeface="Times New Roman" panose="02020603050405020304" pitchFamily="18" charset="0"/>
                <a:ea typeface="隶书" panose="02010509060101010101" pitchFamily="49" charset="-122"/>
              </a:rPr>
              <a:t>点作直线</a:t>
            </a:r>
            <a:r>
              <a:rPr lang="en-US" altLang="zh-CN" sz="3200" b="1">
                <a:solidFill>
                  <a:schemeClr val="tx1"/>
                </a:solidFill>
                <a:latin typeface="Times New Roman" panose="02020603050405020304" pitchFamily="18" charset="0"/>
                <a:ea typeface="隶书" panose="02010509060101010101" pitchFamily="49" charset="-122"/>
              </a:rPr>
              <a:t>MN</a:t>
            </a:r>
            <a:r>
              <a:rPr lang="zh-CN" altLang="en-US" sz="3200" b="1" dirty="0">
                <a:solidFill>
                  <a:schemeClr val="tx1"/>
                </a:solidFill>
                <a:latin typeface="Times New Roman" panose="02020603050405020304" pitchFamily="18" charset="0"/>
                <a:ea typeface="隶书" panose="02010509060101010101" pitchFamily="49" charset="-122"/>
              </a:rPr>
              <a:t>平行于平面</a:t>
            </a:r>
            <a:r>
              <a:rPr lang="en-US" altLang="zh-CN" sz="3200" b="1">
                <a:solidFill>
                  <a:schemeClr val="tx1"/>
                </a:solidFill>
                <a:latin typeface="Times New Roman" panose="02020603050405020304" pitchFamily="18" charset="0"/>
                <a:ea typeface="隶书" panose="02010509060101010101" pitchFamily="49" charset="-122"/>
              </a:rPr>
              <a:t>ABC</a:t>
            </a:r>
            <a:r>
              <a:rPr lang="zh-CN" altLang="en-US" sz="3200" b="1">
                <a:solidFill>
                  <a:schemeClr val="tx1"/>
                </a:solidFill>
                <a:latin typeface="Times New Roman" panose="02020603050405020304" pitchFamily="18" charset="0"/>
                <a:ea typeface="隶书" panose="02010509060101010101" pitchFamily="49" charset="-122"/>
              </a:rPr>
              <a:t>。</a:t>
            </a:r>
          </a:p>
        </p:txBody>
      </p:sp>
      <p:sp>
        <p:nvSpPr>
          <p:cNvPr id="188434" name="椭圆形标注 188433"/>
          <p:cNvSpPr/>
          <p:nvPr/>
        </p:nvSpPr>
        <p:spPr>
          <a:xfrm>
            <a:off x="6130925" y="5243513"/>
            <a:ext cx="2784475" cy="792162"/>
          </a:xfrm>
          <a:prstGeom prst="wedgeEllipseCallout">
            <a:avLst>
              <a:gd name="adj1" fmla="val -40477"/>
              <a:gd name="adj2" fmla="val -152463"/>
            </a:avLst>
          </a:prstGeom>
          <a:solidFill>
            <a:srgbClr val="FFFF99"/>
          </a:solidFill>
          <a:ln w="9525" cap="flat" cmpd="sng">
            <a:solidFill>
              <a:schemeClr val="tx1"/>
            </a:solidFill>
            <a:prstDash val="solid"/>
            <a:miter/>
            <a:headEnd type="none" w="med" len="med"/>
            <a:tailEnd type="none" w="med" len="med"/>
          </a:ln>
        </p:spPr>
        <p:txBody>
          <a:bodyPr anchor="ctr" anchorCtr="0">
            <a:spAutoFit/>
          </a:bodyPr>
          <a:lstStyle/>
          <a:p>
            <a:r>
              <a:rPr lang="zh-CN" altLang="en-US" sz="3200" b="1" dirty="0">
                <a:solidFill>
                  <a:srgbClr val="FF0000"/>
                </a:solidFill>
                <a:latin typeface="Times New Roman" panose="02020603050405020304" pitchFamily="18" charset="0"/>
                <a:ea typeface="隶书" panose="02010509060101010101" pitchFamily="49" charset="-122"/>
              </a:rPr>
              <a:t>有无数解</a:t>
            </a:r>
          </a:p>
        </p:txBody>
      </p:sp>
      <p:sp>
        <p:nvSpPr>
          <p:cNvPr id="188433" name="直接连接符 188432"/>
          <p:cNvSpPr/>
          <p:nvPr/>
        </p:nvSpPr>
        <p:spPr>
          <a:xfrm>
            <a:off x="2876550" y="6446838"/>
            <a:ext cx="3581400" cy="0"/>
          </a:xfrm>
          <a:prstGeom prst="line">
            <a:avLst/>
          </a:prstGeom>
          <a:ln w="9525">
            <a:noFill/>
          </a:ln>
        </p:spPr>
        <p:txBody>
          <a:bodyPr/>
          <a:lstStyle/>
          <a:p>
            <a:endParaRPr lang="zh-CN" altLang="en-US"/>
          </a:p>
        </p:txBody>
      </p:sp>
      <p:sp>
        <p:nvSpPr>
          <p:cNvPr id="188423" name="直接连接符 188422"/>
          <p:cNvSpPr/>
          <p:nvPr/>
        </p:nvSpPr>
        <p:spPr>
          <a:xfrm>
            <a:off x="4497388" y="1709738"/>
            <a:ext cx="0" cy="225425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8422" name="文本框 188421"/>
          <p:cNvSpPr txBox="1"/>
          <p:nvPr/>
        </p:nvSpPr>
        <p:spPr>
          <a:xfrm>
            <a:off x="4486275" y="1393825"/>
            <a:ext cx="412750" cy="457200"/>
          </a:xfrm>
          <a:prstGeom prst="rect">
            <a:avLst/>
          </a:prstGeom>
          <a:noFill/>
          <a:ln w="9525">
            <a:noFill/>
          </a:ln>
        </p:spPr>
        <p:txBody>
          <a:bodyPr wrap="none" anchor="ctr" anchorCtr="0">
            <a:spAutoFit/>
          </a:bodyPr>
          <a:lstStyle/>
          <a:p>
            <a:r>
              <a:rPr lang="en-US" altLang="zh-CN" b="1" i="1">
                <a:solidFill>
                  <a:schemeClr val="hlink"/>
                </a:solidFill>
                <a:latin typeface="Times New Roman" panose="02020603050405020304" pitchFamily="18" charset="0"/>
                <a:ea typeface="_x000B__x000C_"/>
              </a:rPr>
              <a:t>d</a:t>
            </a:r>
            <a:r>
              <a:rPr lang="en-US" altLang="zh-CN" b="1">
                <a:solidFill>
                  <a:schemeClr val="hlink"/>
                </a:solidFill>
                <a:latin typeface="Times New Roman" panose="02020603050405020304" pitchFamily="18" charset="0"/>
                <a:ea typeface="_x000B__x000C_"/>
                <a:sym typeface="Symbol" panose="05050102010706020507" pitchFamily="18" charset="2"/>
              </a:rPr>
              <a:t></a:t>
            </a:r>
          </a:p>
        </p:txBody>
      </p:sp>
      <p:sp>
        <p:nvSpPr>
          <p:cNvPr id="188421" name="文本框 188420"/>
          <p:cNvSpPr txBox="1"/>
          <p:nvPr/>
        </p:nvSpPr>
        <p:spPr>
          <a:xfrm>
            <a:off x="4495800" y="3686175"/>
            <a:ext cx="336550" cy="457200"/>
          </a:xfrm>
          <a:prstGeom prst="rect">
            <a:avLst/>
          </a:prstGeom>
          <a:noFill/>
          <a:ln w="9525">
            <a:noFill/>
          </a:ln>
        </p:spPr>
        <p:txBody>
          <a:bodyPr wrap="none" anchor="ctr" anchorCtr="0">
            <a:spAutoFit/>
          </a:bodyPr>
          <a:lstStyle/>
          <a:p>
            <a:r>
              <a:rPr lang="en-US" altLang="zh-CN" b="1" i="1">
                <a:solidFill>
                  <a:schemeClr val="hlink"/>
                </a:solidFill>
                <a:latin typeface="Times New Roman" panose="02020603050405020304" pitchFamily="18" charset="0"/>
                <a:ea typeface="_x000B__x000C_"/>
              </a:rPr>
              <a:t>d</a:t>
            </a:r>
            <a:endParaRPr lang="en-US" altLang="zh-CN">
              <a:solidFill>
                <a:schemeClr val="hlink"/>
              </a:solidFill>
              <a:latin typeface="Times New Roman" panose="02020603050405020304" pitchFamily="18" charset="0"/>
            </a:endParaRPr>
          </a:p>
        </p:txBody>
      </p:sp>
      <p:sp>
        <p:nvSpPr>
          <p:cNvPr id="188420" name="直接连接符 188419"/>
          <p:cNvSpPr/>
          <p:nvPr/>
        </p:nvSpPr>
        <p:spPr>
          <a:xfrm>
            <a:off x="7027863" y="1831975"/>
            <a:ext cx="0" cy="213201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8470" name="文本框 188469"/>
          <p:cNvSpPr txBox="1"/>
          <p:nvPr/>
        </p:nvSpPr>
        <p:spPr>
          <a:xfrm>
            <a:off x="2130425" y="2933700"/>
            <a:ext cx="312738" cy="396875"/>
          </a:xfrm>
          <a:prstGeom prst="rect">
            <a:avLst/>
          </a:prstGeom>
          <a:noFill/>
          <a:ln w="12700">
            <a:noFill/>
          </a:ln>
        </p:spPr>
        <p:txBody>
          <a:bodyPr wrap="none" anchor="t" anchorCtr="0">
            <a:spAutoFit/>
          </a:bodyPr>
          <a:lstStyle/>
          <a:p>
            <a:r>
              <a:rPr lang="en-US" altLang="zh-CN" sz="2000" b="1">
                <a:solidFill>
                  <a:srgbClr val="006600"/>
                </a:solidFill>
                <a:latin typeface="隶书" panose="02010509060101010101" pitchFamily="49" charset="-122"/>
                <a:ea typeface="隶书" panose="02010509060101010101" pitchFamily="49" charset="-122"/>
              </a:rPr>
              <a:t>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8462"/>
                                        </p:tgtEl>
                                        <p:attrNameLst>
                                          <p:attrName>style.visibility</p:attrName>
                                        </p:attrNameLst>
                                      </p:cBhvr>
                                      <p:to>
                                        <p:strVal val="visible"/>
                                      </p:to>
                                    </p:set>
                                    <p:animEffect transition="in" filter="wipe(left)">
                                      <p:cBhvr>
                                        <p:cTn id="7" dur="500"/>
                                        <p:tgtEl>
                                          <p:spTgt spid="18846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1884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88423"/>
                                        </p:tgtEl>
                                        <p:attrNameLst>
                                          <p:attrName>style.visibility</p:attrName>
                                        </p:attrNameLst>
                                      </p:cBhvr>
                                      <p:to>
                                        <p:strVal val="visible"/>
                                      </p:to>
                                    </p:set>
                                    <p:animEffect transition="in" filter="wipe(up)">
                                      <p:cBhvr>
                                        <p:cTn id="15" dur="500"/>
                                        <p:tgtEl>
                                          <p:spTgt spid="188423"/>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499"/>
                                          </p:stCondLst>
                                        </p:cTn>
                                        <p:tgtEl>
                                          <p:spTgt spid="1884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88461"/>
                                        </p:tgtEl>
                                        <p:attrNameLst>
                                          <p:attrName>style.visibility</p:attrName>
                                        </p:attrNameLst>
                                      </p:cBhvr>
                                      <p:to>
                                        <p:strVal val="visible"/>
                                      </p:to>
                                    </p:set>
                                    <p:animEffect transition="in" filter="wipe(left)">
                                      <p:cBhvr>
                                        <p:cTn id="23" dur="500"/>
                                        <p:tgtEl>
                                          <p:spTgt spid="18846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88457"/>
                                        </p:tgtEl>
                                        <p:attrNameLst>
                                          <p:attrName>style.visibility</p:attrName>
                                        </p:attrNameLst>
                                      </p:cBhvr>
                                      <p:to>
                                        <p:strVal val="visible"/>
                                      </p:to>
                                    </p:set>
                                    <p:animEffect transition="in" filter="wipe(down)">
                                      <p:cBhvr>
                                        <p:cTn id="28" dur="500"/>
                                        <p:tgtEl>
                                          <p:spTgt spid="1884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88463"/>
                                        </p:tgtEl>
                                        <p:attrNameLst>
                                          <p:attrName>style.visibility</p:attrName>
                                        </p:attrNameLst>
                                      </p:cBhvr>
                                      <p:to>
                                        <p:strVal val="visible"/>
                                      </p:to>
                                    </p:set>
                                    <p:animEffect transition="in" filter="wipe(left)">
                                      <p:cBhvr>
                                        <p:cTn id="33" dur="500"/>
                                        <p:tgtEl>
                                          <p:spTgt spid="18846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88420"/>
                                        </p:tgtEl>
                                        <p:attrNameLst>
                                          <p:attrName>style.visibility</p:attrName>
                                        </p:attrNameLst>
                                      </p:cBhvr>
                                      <p:to>
                                        <p:strVal val="visible"/>
                                      </p:to>
                                    </p:set>
                                    <p:animEffect transition="in" filter="wipe(up)">
                                      <p:cBhvr>
                                        <p:cTn id="38" dur="500"/>
                                        <p:tgtEl>
                                          <p:spTgt spid="188420"/>
                                        </p:tgtEl>
                                      </p:cBhvr>
                                    </p:animEffect>
                                  </p:childTnLst>
                                </p:cTn>
                              </p:par>
                            </p:childTnLst>
                          </p:cTn>
                        </p:par>
                        <p:par>
                          <p:cTn id="39" fill="hold">
                            <p:stCondLst>
                              <p:cond delay="500"/>
                            </p:stCondLst>
                            <p:childTnLst>
                              <p:par>
                                <p:cTn id="40" presetID="22" presetClass="entr" presetSubtype="1" fill="hold" grpId="0" nodeType="afterEffect">
                                  <p:stCondLst>
                                    <p:cond delay="0"/>
                                  </p:stCondLst>
                                  <p:iterate type="lt">
                                    <p:tmPct val="100000"/>
                                  </p:iterate>
                                  <p:childTnLst>
                                    <p:set>
                                      <p:cBhvr>
                                        <p:cTn id="41" dur="1" fill="hold">
                                          <p:stCondLst>
                                            <p:cond delay="0"/>
                                          </p:stCondLst>
                                        </p:cTn>
                                        <p:tgtEl>
                                          <p:spTgt spid="188436">
                                            <p:txEl>
                                              <p:pRg st="0" end="0"/>
                                            </p:txEl>
                                          </p:spTgt>
                                        </p:tgtEl>
                                        <p:attrNameLst>
                                          <p:attrName>style.visibility</p:attrName>
                                        </p:attrNameLst>
                                      </p:cBhvr>
                                      <p:to>
                                        <p:strVal val="visible"/>
                                      </p:to>
                                    </p:set>
                                    <p:animEffect transition="in" filter="wipe(up)">
                                      <p:cBhvr>
                                        <p:cTn id="42" dur="75"/>
                                        <p:tgtEl>
                                          <p:spTgt spid="18843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88460"/>
                                        </p:tgtEl>
                                        <p:attrNameLst>
                                          <p:attrName>style.visibility</p:attrName>
                                        </p:attrNameLst>
                                      </p:cBhvr>
                                      <p:to>
                                        <p:strVal val="visible"/>
                                      </p:to>
                                    </p:set>
                                    <p:animEffect transition="in" filter="wipe(left)">
                                      <p:cBhvr>
                                        <p:cTn id="47" dur="500"/>
                                        <p:tgtEl>
                                          <p:spTgt spid="188460"/>
                                        </p:tgtEl>
                                      </p:cBhvr>
                                    </p:animEffect>
                                  </p:childTnLst>
                                </p:cTn>
                              </p:par>
                            </p:childTnLst>
                          </p:cTn>
                        </p:par>
                      </p:childTnLst>
                    </p:cTn>
                  </p:par>
                  <p:par>
                    <p:cTn id="48" fill="hold">
                      <p:stCondLst>
                        <p:cond delay="indefinite"/>
                      </p:stCondLst>
                      <p:childTnLst>
                        <p:par>
                          <p:cTn id="49" fill="hold">
                            <p:stCondLst>
                              <p:cond delay="0"/>
                            </p:stCondLst>
                            <p:childTnLst>
                              <p:par>
                                <p:cTn id="50" presetID="15" presetClass="entr" presetSubtype="0" fill="hold" grpId="0" nodeType="clickEffect">
                                  <p:stCondLst>
                                    <p:cond delay="0"/>
                                  </p:stCondLst>
                                  <p:childTnLst>
                                    <p:set>
                                      <p:cBhvr>
                                        <p:cTn id="51" dur="1" fill="hold">
                                          <p:stCondLst>
                                            <p:cond delay="0"/>
                                          </p:stCondLst>
                                        </p:cTn>
                                        <p:tgtEl>
                                          <p:spTgt spid="188434"/>
                                        </p:tgtEl>
                                        <p:attrNameLst>
                                          <p:attrName>style.visibility</p:attrName>
                                        </p:attrNameLst>
                                      </p:cBhvr>
                                      <p:to>
                                        <p:strVal val="visible"/>
                                      </p:to>
                                    </p:set>
                                    <p:anim calcmode="lin" valueType="num">
                                      <p:cBhvr>
                                        <p:cTn id="52" dur="1000" fill="hold"/>
                                        <p:tgtEl>
                                          <p:spTgt spid="188434"/>
                                        </p:tgtEl>
                                        <p:attrNameLst>
                                          <p:attrName>ppt_w</p:attrName>
                                        </p:attrNameLst>
                                      </p:cBhvr>
                                      <p:tavLst>
                                        <p:tav tm="0">
                                          <p:val>
                                            <p:fltVal val="0"/>
                                          </p:val>
                                        </p:tav>
                                        <p:tav tm="100000">
                                          <p:val>
                                            <p:strVal val="#ppt_w"/>
                                          </p:val>
                                        </p:tav>
                                      </p:tavLst>
                                    </p:anim>
                                    <p:anim calcmode="lin" valueType="num">
                                      <p:cBhvr>
                                        <p:cTn id="53" dur="1000" fill="hold"/>
                                        <p:tgtEl>
                                          <p:spTgt spid="188434"/>
                                        </p:tgtEl>
                                        <p:attrNameLst>
                                          <p:attrName>ppt_h</p:attrName>
                                        </p:attrNameLst>
                                      </p:cBhvr>
                                      <p:tavLst>
                                        <p:tav tm="0">
                                          <p:val>
                                            <p:fltVal val="0"/>
                                          </p:val>
                                        </p:tav>
                                        <p:tav tm="100000">
                                          <p:val>
                                            <p:strVal val="#ppt_h"/>
                                          </p:val>
                                        </p:tav>
                                      </p:tavLst>
                                    </p:anim>
                                    <p:anim calcmode="lin" valueType="num">
                                      <p:cBhvr>
                                        <p:cTn id="54" dur="1000" fill="hold"/>
                                        <p:tgtEl>
                                          <p:spTgt spid="188434"/>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18843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36" grpId="0" build="p" advAuto="1000"/>
      <p:bldP spid="188434" grpId="0" bldLvl="0" animBg="1"/>
      <p:bldP spid="188422" grpId="0"/>
      <p:bldP spid="1884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80" name="直接连接符 189479"/>
          <p:cNvSpPr/>
          <p:nvPr/>
        </p:nvSpPr>
        <p:spPr>
          <a:xfrm>
            <a:off x="1227138" y="3740150"/>
            <a:ext cx="5018087" cy="0"/>
          </a:xfrm>
          <a:prstGeom prst="line">
            <a:avLst/>
          </a:prstGeom>
          <a:ln w="19050" cap="flat" cmpd="sng">
            <a:solidFill>
              <a:srgbClr val="006600"/>
            </a:solidFill>
            <a:prstDash val="solid"/>
            <a:headEnd type="none" w="med" len="med"/>
            <a:tailEnd type="none" w="med" len="med"/>
          </a:ln>
        </p:spPr>
        <p:txBody>
          <a:bodyPr/>
          <a:lstStyle/>
          <a:p>
            <a:endParaRPr lang="zh-CN" altLang="en-US"/>
          </a:p>
        </p:txBody>
      </p:sp>
      <p:sp>
        <p:nvSpPr>
          <p:cNvPr id="189479" name="直接连接符 189478"/>
          <p:cNvSpPr/>
          <p:nvPr/>
        </p:nvSpPr>
        <p:spPr>
          <a:xfrm>
            <a:off x="1044575" y="3187700"/>
            <a:ext cx="3581400" cy="0"/>
          </a:xfrm>
          <a:prstGeom prst="line">
            <a:avLst/>
          </a:prstGeom>
          <a:ln w="9525">
            <a:noFill/>
          </a:ln>
        </p:spPr>
        <p:txBody>
          <a:bodyPr/>
          <a:lstStyle/>
          <a:p>
            <a:endParaRPr lang="zh-CN" altLang="en-US"/>
          </a:p>
        </p:txBody>
      </p:sp>
      <p:sp>
        <p:nvSpPr>
          <p:cNvPr id="189478" name="椭圆形标注 189477"/>
          <p:cNvSpPr/>
          <p:nvPr/>
        </p:nvSpPr>
        <p:spPr>
          <a:xfrm>
            <a:off x="6535738" y="1562100"/>
            <a:ext cx="2174875" cy="792163"/>
          </a:xfrm>
          <a:prstGeom prst="wedgeEllipseCallout">
            <a:avLst>
              <a:gd name="adj1" fmla="val -74454"/>
              <a:gd name="adj2" fmla="val -130361"/>
            </a:avLst>
          </a:prstGeom>
          <a:solidFill>
            <a:srgbClr val="FFFF99"/>
          </a:solidFill>
          <a:ln w="9525" cap="flat" cmpd="sng">
            <a:solidFill>
              <a:schemeClr val="tx1"/>
            </a:solidFill>
            <a:prstDash val="solid"/>
            <a:miter/>
            <a:headEnd type="none" w="med" len="med"/>
            <a:tailEnd type="none" w="med" len="med"/>
          </a:ln>
        </p:spPr>
        <p:txBody>
          <a:bodyPr anchor="ctr" anchorCtr="0">
            <a:spAutoFit/>
          </a:bodyPr>
          <a:lstStyle/>
          <a:p>
            <a:r>
              <a:rPr lang="zh-CN" altLang="en-US" sz="3200" b="1" dirty="0">
                <a:solidFill>
                  <a:srgbClr val="FF0000"/>
                </a:solidFill>
                <a:latin typeface="Times New Roman" panose="02020603050405020304" pitchFamily="18" charset="0"/>
                <a:ea typeface="隶书" panose="02010509060101010101" pitchFamily="49" charset="-122"/>
              </a:rPr>
              <a:t>正平线</a:t>
            </a:r>
          </a:p>
        </p:txBody>
      </p:sp>
      <p:sp>
        <p:nvSpPr>
          <p:cNvPr id="189477" name="文本框 189476"/>
          <p:cNvSpPr txBox="1"/>
          <p:nvPr/>
        </p:nvSpPr>
        <p:spPr>
          <a:xfrm>
            <a:off x="107950" y="356553"/>
            <a:ext cx="9431655" cy="645160"/>
          </a:xfrm>
          <a:prstGeom prst="rect">
            <a:avLst/>
          </a:prstGeom>
          <a:noFill/>
          <a:ln w="9525">
            <a:noFill/>
          </a:ln>
        </p:spPr>
        <p:txBody>
          <a:bodyPr wrap="square" anchor="ctr" anchorCtr="0">
            <a:spAutoFit/>
          </a:bodyPr>
          <a:lstStyle/>
          <a:p>
            <a:pPr algn="l" eaLnBrk="0" hangingPunct="0"/>
            <a:r>
              <a:rPr lang="en-US" altLang="zh-CN" sz="3600" b="1">
                <a:solidFill>
                  <a:srgbClr val="3333FF"/>
                </a:solidFill>
                <a:latin typeface="黑体" panose="02010609060101010101" pitchFamily="2" charset="-122"/>
                <a:ea typeface="黑体" panose="02010609060101010101" pitchFamily="2" charset="-122"/>
              </a:rPr>
              <a:t>[</a:t>
            </a:r>
            <a:r>
              <a:rPr lang="zh-CN" altLang="en-US" sz="3600" b="1" dirty="0">
                <a:solidFill>
                  <a:srgbClr val="3333FF"/>
                </a:solidFill>
                <a:latin typeface="黑体" panose="02010609060101010101" pitchFamily="2" charset="-122"/>
                <a:ea typeface="黑体" panose="02010609060101010101" pitchFamily="2" charset="-122"/>
              </a:rPr>
              <a:t>例</a:t>
            </a:r>
            <a:r>
              <a:rPr lang="zh-CN" altLang="en-US" sz="3600" b="1" dirty="0">
                <a:solidFill>
                  <a:srgbClr val="3333FF"/>
                </a:solidFill>
                <a:latin typeface="Times New Roman" panose="02020603050405020304" pitchFamily="18" charset="0"/>
                <a:ea typeface="隶书" panose="02010509060101010101" pitchFamily="49" charset="-122"/>
              </a:rPr>
              <a:t>2]</a:t>
            </a:r>
            <a:r>
              <a:rPr lang="en-US" altLang="zh-CN" sz="3600" b="1">
                <a:solidFill>
                  <a:srgbClr val="CC0000"/>
                </a:solidFill>
                <a:latin typeface="黑体" panose="02010609060101010101" pitchFamily="2" charset="-122"/>
                <a:ea typeface="黑体" panose="02010609060101010101" pitchFamily="2" charset="-122"/>
              </a:rPr>
              <a:t> </a:t>
            </a:r>
            <a:r>
              <a:rPr lang="zh-CN" altLang="en-US" sz="3200" b="1" dirty="0">
                <a:solidFill>
                  <a:schemeClr val="tx1"/>
                </a:solidFill>
                <a:latin typeface="Times New Roman" panose="02020603050405020304" pitchFamily="18" charset="0"/>
                <a:ea typeface="隶书" panose="02010509060101010101" pitchFamily="49" charset="-122"/>
              </a:rPr>
              <a:t>过</a:t>
            </a:r>
            <a:r>
              <a:rPr lang="en-US" altLang="zh-CN" sz="3200" b="1">
                <a:solidFill>
                  <a:schemeClr val="tx1"/>
                </a:solidFill>
                <a:latin typeface="Times New Roman" panose="02020603050405020304" pitchFamily="18" charset="0"/>
                <a:ea typeface="隶书" panose="02010509060101010101" pitchFamily="49" charset="-122"/>
              </a:rPr>
              <a:t>M</a:t>
            </a:r>
            <a:r>
              <a:rPr lang="zh-CN" altLang="en-US" sz="3200" b="1" dirty="0">
                <a:solidFill>
                  <a:schemeClr val="tx1"/>
                </a:solidFill>
                <a:latin typeface="Times New Roman" panose="02020603050405020304" pitchFamily="18" charset="0"/>
                <a:ea typeface="隶书" panose="02010509060101010101" pitchFamily="49" charset="-122"/>
              </a:rPr>
              <a:t>点作直线</a:t>
            </a:r>
            <a:r>
              <a:rPr lang="en-US" altLang="zh-CN" sz="3200" b="1">
                <a:solidFill>
                  <a:schemeClr val="tx1"/>
                </a:solidFill>
                <a:latin typeface="Times New Roman" panose="02020603050405020304" pitchFamily="18" charset="0"/>
                <a:ea typeface="隶书" panose="02010509060101010101" pitchFamily="49" charset="-122"/>
              </a:rPr>
              <a:t>MN</a:t>
            </a:r>
            <a:r>
              <a:rPr lang="zh-CN" altLang="en-US" sz="3200" b="1" dirty="0">
                <a:solidFill>
                  <a:schemeClr val="tx1"/>
                </a:solidFill>
                <a:latin typeface="Times New Roman" panose="02020603050405020304" pitchFamily="18" charset="0"/>
                <a:ea typeface="隶书" panose="02010509060101010101" pitchFamily="49" charset="-122"/>
              </a:rPr>
              <a:t>平行于</a:t>
            </a:r>
            <a:r>
              <a:rPr lang="en-US" altLang="zh-CN" sz="3200" b="1">
                <a:solidFill>
                  <a:srgbClr val="FF0000"/>
                </a:solidFill>
                <a:latin typeface="Times New Roman" panose="02020603050405020304" pitchFamily="18" charset="0"/>
                <a:ea typeface="隶书" panose="02010509060101010101" pitchFamily="49" charset="-122"/>
              </a:rPr>
              <a:t>V</a:t>
            </a:r>
            <a:r>
              <a:rPr lang="zh-CN" altLang="en-US" sz="3200" b="1" dirty="0">
                <a:solidFill>
                  <a:schemeClr val="tx1"/>
                </a:solidFill>
                <a:latin typeface="Times New Roman" panose="02020603050405020304" pitchFamily="18" charset="0"/>
                <a:ea typeface="隶书" panose="02010509060101010101" pitchFamily="49" charset="-122"/>
              </a:rPr>
              <a:t>面和平面 </a:t>
            </a:r>
            <a:r>
              <a:rPr lang="en-US" altLang="zh-CN" sz="3200" b="1">
                <a:solidFill>
                  <a:schemeClr val="tx1"/>
                </a:solidFill>
                <a:latin typeface="Times New Roman" panose="02020603050405020304" pitchFamily="18" charset="0"/>
                <a:ea typeface="隶书" panose="02010509060101010101" pitchFamily="49" charset="-122"/>
              </a:rPr>
              <a:t>ABC</a:t>
            </a:r>
            <a:r>
              <a:rPr lang="zh-CN" altLang="en-US" sz="3200" b="1">
                <a:solidFill>
                  <a:schemeClr val="tx1"/>
                </a:solidFill>
                <a:latin typeface="Times New Roman" panose="02020603050405020304" pitchFamily="18" charset="0"/>
                <a:ea typeface="隶书" panose="02010509060101010101" pitchFamily="49" charset="-122"/>
              </a:rPr>
              <a:t>。</a:t>
            </a:r>
          </a:p>
        </p:txBody>
      </p:sp>
      <p:sp>
        <p:nvSpPr>
          <p:cNvPr id="189476" name="椭圆形标注 189475"/>
          <p:cNvSpPr/>
          <p:nvPr/>
        </p:nvSpPr>
        <p:spPr>
          <a:xfrm>
            <a:off x="6535738" y="5535613"/>
            <a:ext cx="2098675" cy="792162"/>
          </a:xfrm>
          <a:prstGeom prst="wedgeEllipseCallout">
            <a:avLst>
              <a:gd name="adj1" fmla="val -65963"/>
              <a:gd name="adj2" fmla="val -96153"/>
            </a:avLst>
          </a:prstGeom>
          <a:solidFill>
            <a:srgbClr val="FF99FF"/>
          </a:solidFill>
          <a:ln w="9525" cap="flat" cmpd="sng">
            <a:solidFill>
              <a:srgbClr val="FF0066"/>
            </a:solidFill>
            <a:prstDash val="solid"/>
            <a:miter/>
            <a:headEnd type="none" w="med" len="med"/>
            <a:tailEnd type="none" w="med" len="med"/>
          </a:ln>
        </p:spPr>
        <p:txBody>
          <a:bodyPr anchor="ctr" anchorCtr="0">
            <a:spAutoFit/>
          </a:bodyPr>
          <a:lstStyle/>
          <a:p>
            <a:r>
              <a:rPr lang="zh-CN" altLang="en-US" sz="3200" b="1" dirty="0">
                <a:solidFill>
                  <a:srgbClr val="FFFF00"/>
                </a:solidFill>
                <a:latin typeface="Times New Roman" panose="02020603050405020304" pitchFamily="18" charset="0"/>
                <a:ea typeface="隶书" panose="02010509060101010101" pitchFamily="49" charset="-122"/>
              </a:rPr>
              <a:t>唯一解</a:t>
            </a:r>
          </a:p>
        </p:txBody>
      </p:sp>
      <p:sp>
        <p:nvSpPr>
          <p:cNvPr id="189475" name="任意多边形 189474"/>
          <p:cNvSpPr/>
          <p:nvPr/>
        </p:nvSpPr>
        <p:spPr>
          <a:xfrm>
            <a:off x="4722813" y="2997200"/>
            <a:ext cx="1139825" cy="271463"/>
          </a:xfrm>
          <a:custGeom>
            <a:avLst/>
            <a:gdLst/>
            <a:ahLst/>
            <a:cxnLst/>
            <a:rect l="0" t="0" r="0" b="0"/>
            <a:pathLst>
              <a:path w="526" h="125">
                <a:moveTo>
                  <a:pt x="0" y="125"/>
                </a:moveTo>
                <a:lnTo>
                  <a:pt x="526" y="0"/>
                </a:lnTo>
              </a:path>
            </a:pathLst>
          </a:custGeom>
          <a:noFill/>
          <a:ln w="19050" cap="flat" cmpd="sng">
            <a:solidFill>
              <a:schemeClr val="tx1"/>
            </a:solidFill>
            <a:prstDash val="solid"/>
            <a:headEnd type="none" w="med" len="med"/>
            <a:tailEnd type="none" w="med" len="med"/>
          </a:ln>
        </p:spPr>
        <p:txBody>
          <a:bodyPr/>
          <a:lstStyle/>
          <a:p>
            <a:endParaRPr lang="zh-CN" altLang="en-US"/>
          </a:p>
        </p:txBody>
      </p:sp>
      <p:sp>
        <p:nvSpPr>
          <p:cNvPr id="189474" name="任意多边形 189473"/>
          <p:cNvSpPr/>
          <p:nvPr/>
        </p:nvSpPr>
        <p:spPr>
          <a:xfrm>
            <a:off x="1593850" y="2627313"/>
            <a:ext cx="2363788" cy="696912"/>
          </a:xfrm>
          <a:custGeom>
            <a:avLst/>
            <a:gdLst/>
            <a:ahLst/>
            <a:cxnLst/>
            <a:rect l="0" t="0" r="0" b="0"/>
            <a:pathLst>
              <a:path w="1091" h="322">
                <a:moveTo>
                  <a:pt x="0" y="322"/>
                </a:moveTo>
                <a:lnTo>
                  <a:pt x="1091" y="0"/>
                </a:lnTo>
              </a:path>
            </a:pathLst>
          </a:custGeom>
          <a:noFill/>
          <a:ln w="19050" cap="flat" cmpd="sng">
            <a:solidFill>
              <a:srgbClr val="FF0000"/>
            </a:solidFill>
            <a:prstDash val="solid"/>
            <a:headEnd type="none" w="med" len="med"/>
            <a:tailEnd type="none" w="med" len="med"/>
          </a:ln>
        </p:spPr>
        <p:txBody>
          <a:bodyPr/>
          <a:lstStyle/>
          <a:p>
            <a:endParaRPr lang="zh-CN" altLang="en-US"/>
          </a:p>
        </p:txBody>
      </p:sp>
      <p:sp>
        <p:nvSpPr>
          <p:cNvPr id="189473" name="任意多边形 189472"/>
          <p:cNvSpPr/>
          <p:nvPr/>
        </p:nvSpPr>
        <p:spPr>
          <a:xfrm>
            <a:off x="4730750" y="2990850"/>
            <a:ext cx="1139825" cy="269875"/>
          </a:xfrm>
          <a:custGeom>
            <a:avLst/>
            <a:gdLst/>
            <a:ahLst/>
            <a:cxnLst/>
            <a:rect l="0" t="0" r="0" b="0"/>
            <a:pathLst>
              <a:path w="526" h="125">
                <a:moveTo>
                  <a:pt x="0" y="125"/>
                </a:moveTo>
                <a:lnTo>
                  <a:pt x="526" y="0"/>
                </a:lnTo>
              </a:path>
            </a:pathLst>
          </a:custGeom>
          <a:noFill/>
          <a:ln w="38100" cap="flat" cmpd="sng">
            <a:solidFill>
              <a:srgbClr val="FF0000"/>
            </a:solidFill>
            <a:prstDash val="solid"/>
            <a:headEnd type="none" w="med" len="med"/>
            <a:tailEnd type="none" w="med" len="med"/>
          </a:ln>
        </p:spPr>
        <p:txBody>
          <a:bodyPr/>
          <a:lstStyle/>
          <a:p>
            <a:endParaRPr lang="zh-CN" altLang="en-US"/>
          </a:p>
        </p:txBody>
      </p:sp>
      <p:sp>
        <p:nvSpPr>
          <p:cNvPr id="189472" name="直接连接符 189471"/>
          <p:cNvSpPr/>
          <p:nvPr/>
        </p:nvSpPr>
        <p:spPr>
          <a:xfrm>
            <a:off x="4713288" y="3282950"/>
            <a:ext cx="0" cy="16637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9471" name="文本框 189470"/>
          <p:cNvSpPr txBox="1"/>
          <p:nvPr/>
        </p:nvSpPr>
        <p:spPr>
          <a:xfrm>
            <a:off x="4260850" y="2662238"/>
            <a:ext cx="395288" cy="457200"/>
          </a:xfrm>
          <a:prstGeom prst="rect">
            <a:avLst/>
          </a:prstGeom>
          <a:noFill/>
          <a:ln w="9525">
            <a:noFill/>
          </a:ln>
        </p:spPr>
        <p:txBody>
          <a:bodyPr wrap="none" anchor="ctr" anchorCtr="0">
            <a:spAutoFit/>
          </a:bodyPr>
          <a:lstStyle/>
          <a:p>
            <a:r>
              <a:rPr lang="en-US" altLang="zh-CN" b="1" i="1">
                <a:solidFill>
                  <a:schemeClr val="tx1"/>
                </a:solidFill>
                <a:latin typeface="Times New Roman" panose="02020603050405020304" pitchFamily="18" charset="0"/>
                <a:ea typeface="_x000B__x000C_"/>
              </a:rPr>
              <a:t>c</a:t>
            </a:r>
            <a:r>
              <a:rPr lang="en-US" altLang="zh-CN" b="1">
                <a:solidFill>
                  <a:schemeClr val="tx1"/>
                </a:solidFill>
                <a:latin typeface="Times New Roman" panose="02020603050405020304" pitchFamily="18" charset="0"/>
                <a:ea typeface="_x000B__x000C_"/>
                <a:sym typeface="Symbol" panose="05050102010706020507" pitchFamily="18" charset="2"/>
              </a:rPr>
              <a:t></a:t>
            </a:r>
          </a:p>
        </p:txBody>
      </p:sp>
      <p:sp>
        <p:nvSpPr>
          <p:cNvPr id="189470" name="直接连接符 189469"/>
          <p:cNvSpPr/>
          <p:nvPr/>
        </p:nvSpPr>
        <p:spPr>
          <a:xfrm flipV="1">
            <a:off x="1593850" y="1765300"/>
            <a:ext cx="1560513" cy="1558925"/>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9" name="直接连接符 189468"/>
          <p:cNvSpPr/>
          <p:nvPr/>
        </p:nvSpPr>
        <p:spPr>
          <a:xfrm>
            <a:off x="3154363" y="1765300"/>
            <a:ext cx="1143000" cy="1247775"/>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8" name="直接连接符 189467"/>
          <p:cNvSpPr/>
          <p:nvPr/>
        </p:nvSpPr>
        <p:spPr>
          <a:xfrm flipV="1">
            <a:off x="1593850" y="3013075"/>
            <a:ext cx="2703513" cy="311150"/>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7" name="直接连接符 189466"/>
          <p:cNvSpPr/>
          <p:nvPr/>
        </p:nvSpPr>
        <p:spPr>
          <a:xfrm>
            <a:off x="4297363" y="3013075"/>
            <a:ext cx="0" cy="11430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9466" name="直接连接符 189465"/>
          <p:cNvSpPr/>
          <p:nvPr/>
        </p:nvSpPr>
        <p:spPr>
          <a:xfrm>
            <a:off x="1593850" y="3324225"/>
            <a:ext cx="0" cy="126206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9465" name="直接连接符 189464"/>
          <p:cNvSpPr/>
          <p:nvPr/>
        </p:nvSpPr>
        <p:spPr>
          <a:xfrm>
            <a:off x="3154363" y="1765300"/>
            <a:ext cx="0" cy="3743325"/>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9464" name="直接连接符 189463"/>
          <p:cNvSpPr/>
          <p:nvPr/>
        </p:nvSpPr>
        <p:spPr>
          <a:xfrm flipV="1">
            <a:off x="1593850" y="4156075"/>
            <a:ext cx="2703513" cy="415925"/>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3" name="直接连接符 189462"/>
          <p:cNvSpPr/>
          <p:nvPr/>
        </p:nvSpPr>
        <p:spPr>
          <a:xfrm>
            <a:off x="1593850" y="4586288"/>
            <a:ext cx="1560513" cy="922337"/>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2" name="直接连接符 189461"/>
          <p:cNvSpPr/>
          <p:nvPr/>
        </p:nvSpPr>
        <p:spPr>
          <a:xfrm flipV="1">
            <a:off x="3154363" y="4156075"/>
            <a:ext cx="1143000" cy="1352550"/>
          </a:xfrm>
          <a:prstGeom prst="line">
            <a:avLst/>
          </a:prstGeom>
          <a:ln w="38100" cap="flat" cmpd="sng">
            <a:solidFill>
              <a:srgbClr val="003399"/>
            </a:solidFill>
            <a:prstDash val="solid"/>
            <a:headEnd type="none" w="med" len="med"/>
            <a:tailEnd type="none" w="med" len="med"/>
          </a:ln>
        </p:spPr>
        <p:txBody>
          <a:bodyPr/>
          <a:lstStyle/>
          <a:p>
            <a:endParaRPr lang="zh-CN" altLang="en-US"/>
          </a:p>
        </p:txBody>
      </p:sp>
      <p:sp>
        <p:nvSpPr>
          <p:cNvPr id="189461" name="文本框 189460"/>
          <p:cNvSpPr txBox="1"/>
          <p:nvPr/>
        </p:nvSpPr>
        <p:spPr>
          <a:xfrm>
            <a:off x="4557713" y="3157538"/>
            <a:ext cx="300037" cy="228600"/>
          </a:xfrm>
          <a:prstGeom prst="rect">
            <a:avLst/>
          </a:prstGeom>
          <a:noFill/>
          <a:ln w="9525">
            <a:noFill/>
          </a:ln>
        </p:spPr>
        <p:txBody>
          <a:bodyPr wrap="none" anchor="ctr" anchorCtr="0">
            <a:spAutoFit/>
          </a:bodyPr>
          <a:lstStyle/>
          <a:p>
            <a:r>
              <a:rPr lang="en-US" altLang="zh-CN" sz="900" b="1">
                <a:solidFill>
                  <a:schemeClr val="accent2"/>
                </a:solidFill>
                <a:latin typeface="Times New Roman" panose="02020603050405020304" pitchFamily="18" charset="0"/>
                <a:ea typeface="_x000B__x000C_"/>
              </a:rPr>
              <a:t>●</a:t>
            </a:r>
            <a:endParaRPr lang="en-US" altLang="zh-CN">
              <a:latin typeface="Times New Roman" panose="02020603050405020304" pitchFamily="18" charset="0"/>
            </a:endParaRPr>
          </a:p>
        </p:txBody>
      </p:sp>
      <p:sp>
        <p:nvSpPr>
          <p:cNvPr id="189460" name="文本框 189459"/>
          <p:cNvSpPr txBox="1"/>
          <p:nvPr/>
        </p:nvSpPr>
        <p:spPr>
          <a:xfrm>
            <a:off x="4567238" y="4821238"/>
            <a:ext cx="300037" cy="228600"/>
          </a:xfrm>
          <a:prstGeom prst="rect">
            <a:avLst/>
          </a:prstGeom>
          <a:noFill/>
          <a:ln w="9525">
            <a:noFill/>
          </a:ln>
        </p:spPr>
        <p:txBody>
          <a:bodyPr wrap="none" anchor="ctr" anchorCtr="0">
            <a:spAutoFit/>
          </a:bodyPr>
          <a:lstStyle/>
          <a:p>
            <a:r>
              <a:rPr lang="en-US" altLang="zh-CN" sz="900" b="1">
                <a:solidFill>
                  <a:schemeClr val="accent2"/>
                </a:solidFill>
                <a:latin typeface="Times New Roman" panose="02020603050405020304" pitchFamily="18" charset="0"/>
                <a:ea typeface="_x000B__x000C_"/>
              </a:rPr>
              <a:t>●</a:t>
            </a:r>
            <a:endParaRPr lang="en-US" altLang="zh-CN">
              <a:latin typeface="Times New Roman" panose="02020603050405020304" pitchFamily="18" charset="0"/>
            </a:endParaRPr>
          </a:p>
        </p:txBody>
      </p:sp>
      <p:sp>
        <p:nvSpPr>
          <p:cNvPr id="189459" name="文本框 189458"/>
          <p:cNvSpPr txBox="1"/>
          <p:nvPr/>
        </p:nvSpPr>
        <p:spPr>
          <a:xfrm>
            <a:off x="2940050" y="1384300"/>
            <a:ext cx="412750" cy="457200"/>
          </a:xfrm>
          <a:prstGeom prst="rect">
            <a:avLst/>
          </a:prstGeom>
          <a:noFill/>
          <a:ln w="9525">
            <a:noFill/>
          </a:ln>
        </p:spPr>
        <p:txBody>
          <a:bodyPr wrap="none" anchor="ctr" anchorCtr="0">
            <a:spAutoFit/>
          </a:bodyPr>
          <a:lstStyle/>
          <a:p>
            <a:r>
              <a:rPr lang="en-US" altLang="zh-CN" b="1" i="1">
                <a:solidFill>
                  <a:schemeClr val="tx1"/>
                </a:solidFill>
                <a:latin typeface="Times New Roman" panose="02020603050405020304" pitchFamily="18" charset="0"/>
                <a:ea typeface="_x000B__x000C_"/>
              </a:rPr>
              <a:t>b</a:t>
            </a:r>
            <a:r>
              <a:rPr lang="en-US" altLang="zh-CN" b="1">
                <a:solidFill>
                  <a:schemeClr val="tx1"/>
                </a:solidFill>
                <a:latin typeface="Times New Roman" panose="02020603050405020304" pitchFamily="18" charset="0"/>
                <a:ea typeface="_x000B__x000C_"/>
                <a:sym typeface="Symbol" panose="05050102010706020507" pitchFamily="18" charset="2"/>
              </a:rPr>
              <a:t></a:t>
            </a:r>
          </a:p>
        </p:txBody>
      </p:sp>
      <p:sp>
        <p:nvSpPr>
          <p:cNvPr id="189458" name="文本框 189457"/>
          <p:cNvSpPr txBox="1"/>
          <p:nvPr/>
        </p:nvSpPr>
        <p:spPr>
          <a:xfrm>
            <a:off x="1273175" y="3028950"/>
            <a:ext cx="412750" cy="457200"/>
          </a:xfrm>
          <a:prstGeom prst="rect">
            <a:avLst/>
          </a:prstGeom>
          <a:noFill/>
          <a:ln w="9525">
            <a:noFill/>
          </a:ln>
        </p:spPr>
        <p:txBody>
          <a:bodyPr wrap="none" anchor="ctr" anchorCtr="0">
            <a:spAutoFit/>
          </a:bodyPr>
          <a:lstStyle/>
          <a:p>
            <a:r>
              <a:rPr lang="en-US" altLang="zh-CN" b="1" i="1">
                <a:solidFill>
                  <a:schemeClr val="tx1"/>
                </a:solidFill>
                <a:latin typeface="Times New Roman" panose="02020603050405020304" pitchFamily="18" charset="0"/>
                <a:ea typeface="_x000B__x000C_"/>
              </a:rPr>
              <a:t>a</a:t>
            </a:r>
            <a:r>
              <a:rPr lang="en-US" altLang="zh-CN" b="1">
                <a:solidFill>
                  <a:schemeClr val="tx1"/>
                </a:solidFill>
                <a:latin typeface="Times New Roman" panose="02020603050405020304" pitchFamily="18" charset="0"/>
                <a:ea typeface="_x000B__x000C_"/>
                <a:sym typeface="Symbol" panose="05050102010706020507" pitchFamily="18" charset="2"/>
              </a:rPr>
              <a:t></a:t>
            </a:r>
          </a:p>
        </p:txBody>
      </p:sp>
      <p:sp>
        <p:nvSpPr>
          <p:cNvPr id="189457" name="文本框 189456"/>
          <p:cNvSpPr txBox="1"/>
          <p:nvPr/>
        </p:nvSpPr>
        <p:spPr>
          <a:xfrm>
            <a:off x="4356100" y="2896870"/>
            <a:ext cx="850900" cy="457200"/>
          </a:xfrm>
          <a:prstGeom prst="rect">
            <a:avLst/>
          </a:prstGeom>
          <a:noFill/>
          <a:ln w="9525">
            <a:noFill/>
          </a:ln>
        </p:spPr>
        <p:txBody>
          <a:bodyPr anchor="ctr" anchorCtr="0">
            <a:spAutoFit/>
          </a:bodyPr>
          <a:lstStyle/>
          <a:p>
            <a:r>
              <a:rPr lang="en-US" altLang="zh-CN" b="1" i="1">
                <a:solidFill>
                  <a:srgbClr val="C00000"/>
                </a:solidFill>
                <a:latin typeface="Times New Roman" panose="02020603050405020304" pitchFamily="18" charset="0"/>
                <a:ea typeface="_x000B__x000C_"/>
              </a:rPr>
              <a:t>m</a:t>
            </a:r>
            <a:r>
              <a:rPr lang="en-US" altLang="zh-CN" b="1">
                <a:solidFill>
                  <a:srgbClr val="C00000"/>
                </a:solidFill>
                <a:latin typeface="Times New Roman" panose="02020603050405020304" pitchFamily="18" charset="0"/>
                <a:ea typeface="_x000B__x000C_"/>
                <a:sym typeface="Symbol" panose="05050102010706020507" pitchFamily="18" charset="2"/>
              </a:rPr>
              <a:t></a:t>
            </a:r>
          </a:p>
        </p:txBody>
      </p:sp>
      <p:sp>
        <p:nvSpPr>
          <p:cNvPr id="189456" name="文本框 189455"/>
          <p:cNvSpPr txBox="1"/>
          <p:nvPr/>
        </p:nvSpPr>
        <p:spPr>
          <a:xfrm>
            <a:off x="1290638" y="4343400"/>
            <a:ext cx="336550" cy="457200"/>
          </a:xfrm>
          <a:prstGeom prst="rect">
            <a:avLst/>
          </a:prstGeom>
          <a:noFill/>
          <a:ln w="9525">
            <a:noFill/>
          </a:ln>
        </p:spPr>
        <p:txBody>
          <a:bodyPr wrap="none" anchor="ctr" anchorCtr="0">
            <a:spAutoFit/>
          </a:bodyPr>
          <a:lstStyle/>
          <a:p>
            <a:r>
              <a:rPr lang="en-US" altLang="zh-CN" b="1" i="1">
                <a:solidFill>
                  <a:schemeClr val="tx1"/>
                </a:solidFill>
                <a:latin typeface="Times New Roman" panose="02020603050405020304" pitchFamily="18" charset="0"/>
                <a:ea typeface="_x000B__x000C_"/>
              </a:rPr>
              <a:t>a</a:t>
            </a:r>
          </a:p>
        </p:txBody>
      </p:sp>
      <p:sp>
        <p:nvSpPr>
          <p:cNvPr id="189455" name="文本框 189454"/>
          <p:cNvSpPr txBox="1"/>
          <p:nvPr/>
        </p:nvSpPr>
        <p:spPr>
          <a:xfrm>
            <a:off x="3090863" y="5414963"/>
            <a:ext cx="336550" cy="457200"/>
          </a:xfrm>
          <a:prstGeom prst="rect">
            <a:avLst/>
          </a:prstGeom>
          <a:noFill/>
          <a:ln w="9525">
            <a:noFill/>
          </a:ln>
        </p:spPr>
        <p:txBody>
          <a:bodyPr wrap="none" anchor="ctr" anchorCtr="0">
            <a:spAutoFit/>
          </a:bodyPr>
          <a:lstStyle/>
          <a:p>
            <a:r>
              <a:rPr lang="en-US" altLang="zh-CN" b="1" i="1">
                <a:solidFill>
                  <a:schemeClr val="bg2"/>
                </a:solidFill>
                <a:latin typeface="Times New Roman" panose="02020603050405020304" pitchFamily="18" charset="0"/>
                <a:ea typeface="_x000B__x000C_"/>
              </a:rPr>
              <a:t>b</a:t>
            </a:r>
            <a:endParaRPr lang="en-US" altLang="zh-CN">
              <a:solidFill>
                <a:schemeClr val="bg2"/>
              </a:solidFill>
              <a:latin typeface="Times New Roman" panose="02020603050405020304" pitchFamily="18" charset="0"/>
            </a:endParaRPr>
          </a:p>
        </p:txBody>
      </p:sp>
      <p:sp>
        <p:nvSpPr>
          <p:cNvPr id="189454" name="文本框 189453"/>
          <p:cNvSpPr txBox="1"/>
          <p:nvPr/>
        </p:nvSpPr>
        <p:spPr>
          <a:xfrm>
            <a:off x="4256088" y="4029075"/>
            <a:ext cx="319087" cy="457200"/>
          </a:xfrm>
          <a:prstGeom prst="rect">
            <a:avLst/>
          </a:prstGeom>
          <a:noFill/>
          <a:ln w="9525">
            <a:noFill/>
          </a:ln>
        </p:spPr>
        <p:txBody>
          <a:bodyPr wrap="none" anchor="ctr" anchorCtr="0">
            <a:spAutoFit/>
          </a:bodyPr>
          <a:lstStyle/>
          <a:p>
            <a:r>
              <a:rPr lang="en-US" altLang="zh-CN" b="1" i="1">
                <a:solidFill>
                  <a:schemeClr val="tx1"/>
                </a:solidFill>
                <a:latin typeface="Times New Roman" panose="02020603050405020304" pitchFamily="18" charset="0"/>
                <a:ea typeface="_x000B__x000C_"/>
              </a:rPr>
              <a:t>c</a:t>
            </a:r>
          </a:p>
        </p:txBody>
      </p:sp>
      <p:sp>
        <p:nvSpPr>
          <p:cNvPr id="189453" name="文本框 189452"/>
          <p:cNvSpPr txBox="1"/>
          <p:nvPr/>
        </p:nvSpPr>
        <p:spPr>
          <a:xfrm>
            <a:off x="4357688" y="4819650"/>
            <a:ext cx="420687" cy="457200"/>
          </a:xfrm>
          <a:prstGeom prst="rect">
            <a:avLst/>
          </a:prstGeom>
          <a:noFill/>
          <a:ln w="9525">
            <a:noFill/>
          </a:ln>
        </p:spPr>
        <p:txBody>
          <a:bodyPr wrap="none" anchor="ctr" anchorCtr="0">
            <a:spAutoFit/>
          </a:bodyPr>
          <a:lstStyle/>
          <a:p>
            <a:r>
              <a:rPr lang="en-US" altLang="zh-CN" b="1" i="1">
                <a:solidFill>
                  <a:srgbClr val="C00000"/>
                </a:solidFill>
                <a:latin typeface="Times New Roman" panose="02020603050405020304" pitchFamily="18" charset="0"/>
                <a:ea typeface="_x000B__x000C_"/>
              </a:rPr>
              <a:t>m</a:t>
            </a:r>
          </a:p>
        </p:txBody>
      </p:sp>
      <p:grpSp>
        <p:nvGrpSpPr>
          <p:cNvPr id="189450" name="组合 189449"/>
          <p:cNvGrpSpPr/>
          <p:nvPr/>
        </p:nvGrpSpPr>
        <p:grpSpPr>
          <a:xfrm>
            <a:off x="4713288" y="4760913"/>
            <a:ext cx="1508125" cy="457200"/>
            <a:chOff x="4656" y="3639"/>
            <a:chExt cx="695" cy="211"/>
          </a:xfrm>
        </p:grpSpPr>
        <p:sp>
          <p:nvSpPr>
            <p:cNvPr id="189452" name="直接连接符 189451"/>
            <p:cNvSpPr/>
            <p:nvPr/>
          </p:nvSpPr>
          <p:spPr>
            <a:xfrm>
              <a:off x="4656" y="3725"/>
              <a:ext cx="528" cy="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189451" name="文本框 189450"/>
            <p:cNvSpPr txBox="1"/>
            <p:nvPr/>
          </p:nvSpPr>
          <p:spPr>
            <a:xfrm>
              <a:off x="5188" y="3639"/>
              <a:ext cx="163" cy="211"/>
            </a:xfrm>
            <a:prstGeom prst="rect">
              <a:avLst/>
            </a:prstGeom>
            <a:noFill/>
            <a:ln w="9525">
              <a:noFill/>
            </a:ln>
          </p:spPr>
          <p:txBody>
            <a:bodyPr wrap="none" anchor="ctr" anchorCtr="0">
              <a:spAutoFit/>
            </a:bodyPr>
            <a:lstStyle/>
            <a:p>
              <a:r>
                <a:rPr lang="en-US" altLang="zh-CN" b="1" i="1">
                  <a:solidFill>
                    <a:srgbClr val="C00000"/>
                  </a:solidFill>
                  <a:latin typeface="Times New Roman" panose="02020603050405020304" pitchFamily="18" charset="0"/>
                  <a:ea typeface="_x000B__x000C_"/>
                </a:rPr>
                <a:t>n</a:t>
              </a:r>
            </a:p>
          </p:txBody>
        </p:sp>
      </p:grpSp>
      <p:sp>
        <p:nvSpPr>
          <p:cNvPr id="189449" name="直接连接符 189448"/>
          <p:cNvSpPr/>
          <p:nvPr/>
        </p:nvSpPr>
        <p:spPr>
          <a:xfrm>
            <a:off x="1611313" y="4586288"/>
            <a:ext cx="2346325" cy="0"/>
          </a:xfrm>
          <a:prstGeom prst="line">
            <a:avLst/>
          </a:prstGeom>
          <a:ln w="19050" cap="flat" cmpd="sng">
            <a:solidFill>
              <a:srgbClr val="FF0000"/>
            </a:solidFill>
            <a:prstDash val="solid"/>
            <a:headEnd type="none" w="med" len="med"/>
            <a:tailEnd type="none" w="med" len="med"/>
          </a:ln>
        </p:spPr>
        <p:txBody>
          <a:bodyPr/>
          <a:lstStyle/>
          <a:p>
            <a:endParaRPr lang="zh-CN" altLang="en-US"/>
          </a:p>
        </p:txBody>
      </p:sp>
      <p:sp>
        <p:nvSpPr>
          <p:cNvPr id="189448" name="直接连接符 189447"/>
          <p:cNvSpPr/>
          <p:nvPr/>
        </p:nvSpPr>
        <p:spPr>
          <a:xfrm>
            <a:off x="3943350" y="2627313"/>
            <a:ext cx="0" cy="1944687"/>
          </a:xfrm>
          <a:prstGeom prst="line">
            <a:avLst/>
          </a:prstGeom>
          <a:ln w="12700" cap="flat" cmpd="sng">
            <a:solidFill>
              <a:srgbClr val="339933"/>
            </a:solidFill>
            <a:prstDash val="solid"/>
            <a:headEnd type="none" w="med" len="med"/>
            <a:tailEnd type="none" w="med" len="med"/>
          </a:ln>
        </p:spPr>
        <p:txBody>
          <a:bodyPr/>
          <a:lstStyle/>
          <a:p>
            <a:endParaRPr lang="zh-CN" altLang="en-US"/>
          </a:p>
        </p:txBody>
      </p:sp>
      <p:sp>
        <p:nvSpPr>
          <p:cNvPr id="189447" name="直接连接符 189446"/>
          <p:cNvSpPr/>
          <p:nvPr/>
        </p:nvSpPr>
        <p:spPr>
          <a:xfrm flipV="1">
            <a:off x="5862638" y="2997200"/>
            <a:ext cx="0" cy="194945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89446" name="文本框 189445"/>
          <p:cNvSpPr txBox="1"/>
          <p:nvPr/>
        </p:nvSpPr>
        <p:spPr>
          <a:xfrm>
            <a:off x="5796280" y="2567623"/>
            <a:ext cx="850900" cy="457200"/>
          </a:xfrm>
          <a:prstGeom prst="rect">
            <a:avLst/>
          </a:prstGeom>
          <a:noFill/>
          <a:ln w="9525">
            <a:noFill/>
          </a:ln>
        </p:spPr>
        <p:txBody>
          <a:bodyPr anchor="ctr" anchorCtr="0">
            <a:spAutoFit/>
          </a:bodyPr>
          <a:lstStyle/>
          <a:p>
            <a:r>
              <a:rPr lang="en-US" altLang="zh-CN" b="1" i="1">
                <a:solidFill>
                  <a:srgbClr val="C00000"/>
                </a:solidFill>
                <a:latin typeface="Times New Roman" panose="02020603050405020304" pitchFamily="18" charset="0"/>
                <a:ea typeface="_x000B__x000C_"/>
              </a:rPr>
              <a:t>n</a:t>
            </a:r>
            <a:r>
              <a:rPr lang="en-US" altLang="zh-CN" b="1">
                <a:solidFill>
                  <a:srgbClr val="C00000"/>
                </a:solidFill>
                <a:latin typeface="Times New Roman" panose="02020603050405020304" pitchFamily="18" charset="0"/>
                <a:ea typeface="_x000B__x000C_"/>
                <a:sym typeface="Symbol" panose="05050102010706020507" pitchFamily="18" charset="2"/>
              </a:rPr>
              <a:t></a:t>
            </a:r>
          </a:p>
        </p:txBody>
      </p:sp>
      <p:sp>
        <p:nvSpPr>
          <p:cNvPr id="189445" name="文本框 189444"/>
          <p:cNvSpPr txBox="1"/>
          <p:nvPr/>
        </p:nvSpPr>
        <p:spPr>
          <a:xfrm>
            <a:off x="3941763" y="2324100"/>
            <a:ext cx="412750" cy="457200"/>
          </a:xfrm>
          <a:prstGeom prst="rect">
            <a:avLst/>
          </a:prstGeom>
          <a:noFill/>
          <a:ln w="9525">
            <a:noFill/>
          </a:ln>
        </p:spPr>
        <p:txBody>
          <a:bodyPr wrap="none" anchor="ctr" anchorCtr="0">
            <a:spAutoFit/>
          </a:bodyPr>
          <a:lstStyle/>
          <a:p>
            <a:r>
              <a:rPr lang="en-US" altLang="zh-CN" b="1" i="1">
                <a:solidFill>
                  <a:schemeClr val="hlink"/>
                </a:solidFill>
                <a:latin typeface="Times New Roman" panose="02020603050405020304" pitchFamily="18" charset="0"/>
                <a:ea typeface="_x000B__x000C_"/>
              </a:rPr>
              <a:t>d</a:t>
            </a:r>
            <a:r>
              <a:rPr lang="en-US" altLang="zh-CN" b="1">
                <a:solidFill>
                  <a:schemeClr val="hlink"/>
                </a:solidFill>
                <a:latin typeface="Times New Roman" panose="02020603050405020304" pitchFamily="18" charset="0"/>
                <a:ea typeface="_x000B__x000C_"/>
                <a:sym typeface="Symbol" panose="05050102010706020507" pitchFamily="18" charset="2"/>
              </a:rPr>
              <a:t></a:t>
            </a:r>
          </a:p>
        </p:txBody>
      </p:sp>
      <p:sp>
        <p:nvSpPr>
          <p:cNvPr id="189444" name="文本框 189443"/>
          <p:cNvSpPr txBox="1"/>
          <p:nvPr/>
        </p:nvSpPr>
        <p:spPr>
          <a:xfrm>
            <a:off x="3941763" y="4414838"/>
            <a:ext cx="338137" cy="457200"/>
          </a:xfrm>
          <a:prstGeom prst="rect">
            <a:avLst/>
          </a:prstGeom>
          <a:noFill/>
          <a:ln w="9525">
            <a:noFill/>
          </a:ln>
        </p:spPr>
        <p:txBody>
          <a:bodyPr anchor="ctr" anchorCtr="0">
            <a:spAutoFit/>
          </a:bodyPr>
          <a:lstStyle/>
          <a:p>
            <a:r>
              <a:rPr lang="en-US" altLang="zh-CN" b="1" i="1">
                <a:solidFill>
                  <a:schemeClr val="hlink"/>
                </a:solidFill>
                <a:latin typeface="Times New Roman" panose="02020603050405020304" pitchFamily="18" charset="0"/>
                <a:ea typeface="_x000B__x000C_"/>
              </a:rPr>
              <a:t>d</a:t>
            </a:r>
            <a:endParaRPr lang="en-US" altLang="zh-CN">
              <a:solidFill>
                <a:schemeClr val="hlink"/>
              </a:solidFill>
              <a:latin typeface="Times New Roman" panose="02020603050405020304" pitchFamily="18" charset="0"/>
            </a:endParaRPr>
          </a:p>
        </p:txBody>
      </p:sp>
      <p:sp>
        <p:nvSpPr>
          <p:cNvPr id="189484" name="文本框 189483"/>
          <p:cNvSpPr txBox="1"/>
          <p:nvPr/>
        </p:nvSpPr>
        <p:spPr>
          <a:xfrm>
            <a:off x="911225" y="3502025"/>
            <a:ext cx="312738" cy="396875"/>
          </a:xfrm>
          <a:prstGeom prst="rect">
            <a:avLst/>
          </a:prstGeom>
          <a:noFill/>
          <a:ln w="12700">
            <a:noFill/>
          </a:ln>
        </p:spPr>
        <p:txBody>
          <a:bodyPr wrap="none" anchor="t" anchorCtr="0">
            <a:spAutoFit/>
          </a:bodyPr>
          <a:lstStyle/>
          <a:p>
            <a:r>
              <a:rPr lang="en-US" altLang="zh-CN" sz="2000" b="1">
                <a:solidFill>
                  <a:schemeClr val="tx1"/>
                </a:solidFill>
                <a:latin typeface="隶书" panose="02010509060101010101" pitchFamily="49" charset="-122"/>
                <a:ea typeface="隶书" panose="02010509060101010101" pitchFamily="49" charset="-122"/>
              </a:rPr>
              <a:t>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9478"/>
                                        </p:tgtEl>
                                        <p:attrNameLst>
                                          <p:attrName>style.visibility</p:attrName>
                                        </p:attrNameLst>
                                      </p:cBhvr>
                                      <p:to>
                                        <p:strVal val="visible"/>
                                      </p:to>
                                    </p:set>
                                    <p:animEffect transition="in" filter="slide(fromBottom)">
                                      <p:cBhvr>
                                        <p:cTn id="7" dur="500"/>
                                        <p:tgtEl>
                                          <p:spTgt spid="1894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9449"/>
                                        </p:tgtEl>
                                        <p:attrNameLst>
                                          <p:attrName>style.visibility</p:attrName>
                                        </p:attrNameLst>
                                      </p:cBhvr>
                                      <p:to>
                                        <p:strVal val="visible"/>
                                      </p:to>
                                    </p:set>
                                    <p:animEffect transition="in" filter="wipe(left)">
                                      <p:cBhvr>
                                        <p:cTn id="12" dur="500"/>
                                        <p:tgtEl>
                                          <p:spTgt spid="189449"/>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18944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89448"/>
                                        </p:tgtEl>
                                        <p:attrNameLst>
                                          <p:attrName>style.visibility</p:attrName>
                                        </p:attrNameLst>
                                      </p:cBhvr>
                                      <p:to>
                                        <p:strVal val="visible"/>
                                      </p:to>
                                    </p:set>
                                    <p:animEffect transition="in" filter="wipe(down)">
                                      <p:cBhvr>
                                        <p:cTn id="20" dur="500"/>
                                        <p:tgtEl>
                                          <p:spTgt spid="189448"/>
                                        </p:tgtEl>
                                      </p:cBhvr>
                                    </p:animEffec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18944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89474"/>
                                        </p:tgtEl>
                                        <p:attrNameLst>
                                          <p:attrName>style.visibility</p:attrName>
                                        </p:attrNameLst>
                                      </p:cBhvr>
                                      <p:to>
                                        <p:strVal val="visible"/>
                                      </p:to>
                                    </p:set>
                                    <p:animEffect transition="in" filter="wipe(left)">
                                      <p:cBhvr>
                                        <p:cTn id="28" dur="500"/>
                                        <p:tgtEl>
                                          <p:spTgt spid="18947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89450"/>
                                        </p:tgtEl>
                                        <p:attrNameLst>
                                          <p:attrName>style.visibility</p:attrName>
                                        </p:attrNameLst>
                                      </p:cBhvr>
                                      <p:to>
                                        <p:strVal val="visible"/>
                                      </p:to>
                                    </p:set>
                                    <p:animEffect transition="in" filter="wipe(left)">
                                      <p:cBhvr>
                                        <p:cTn id="33" dur="500"/>
                                        <p:tgtEl>
                                          <p:spTgt spid="1894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89475"/>
                                        </p:tgtEl>
                                        <p:attrNameLst>
                                          <p:attrName>style.visibility</p:attrName>
                                        </p:attrNameLst>
                                      </p:cBhvr>
                                      <p:to>
                                        <p:strVal val="visible"/>
                                      </p:to>
                                    </p:set>
                                    <p:animEffect transition="in" filter="wipe(left)">
                                      <p:cBhvr>
                                        <p:cTn id="38" dur="500"/>
                                        <p:tgtEl>
                                          <p:spTgt spid="18947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89447"/>
                                        </p:tgtEl>
                                        <p:attrNameLst>
                                          <p:attrName>style.visibility</p:attrName>
                                        </p:attrNameLst>
                                      </p:cBhvr>
                                      <p:to>
                                        <p:strVal val="visible"/>
                                      </p:to>
                                    </p:set>
                                    <p:animEffect transition="in" filter="wipe(down)">
                                      <p:cBhvr>
                                        <p:cTn id="43" dur="500"/>
                                        <p:tgtEl>
                                          <p:spTgt spid="189447"/>
                                        </p:tgtEl>
                                      </p:cBhvr>
                                    </p:animEffec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499"/>
                                          </p:stCondLst>
                                        </p:cTn>
                                        <p:tgtEl>
                                          <p:spTgt spid="1894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89473"/>
                                        </p:tgtEl>
                                        <p:attrNameLst>
                                          <p:attrName>style.visibility</p:attrName>
                                        </p:attrNameLst>
                                      </p:cBhvr>
                                      <p:to>
                                        <p:strVal val="visible"/>
                                      </p:to>
                                    </p:set>
                                    <p:animEffect transition="in" filter="wipe(left)">
                                      <p:cBhvr>
                                        <p:cTn id="51" dur="500"/>
                                        <p:tgtEl>
                                          <p:spTgt spid="189473"/>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2" fill="hold" grpId="0" nodeType="clickEffect">
                                  <p:stCondLst>
                                    <p:cond delay="0"/>
                                  </p:stCondLst>
                                  <p:childTnLst>
                                    <p:set>
                                      <p:cBhvr>
                                        <p:cTn id="55" dur="1" fill="hold">
                                          <p:stCondLst>
                                            <p:cond delay="0"/>
                                          </p:stCondLst>
                                        </p:cTn>
                                        <p:tgtEl>
                                          <p:spTgt spid="189476"/>
                                        </p:tgtEl>
                                        <p:attrNameLst>
                                          <p:attrName>style.visibility</p:attrName>
                                        </p:attrNameLst>
                                      </p:cBhvr>
                                      <p:to>
                                        <p:strVal val="visible"/>
                                      </p:to>
                                    </p:set>
                                    <p:animEffect transition="in" filter="slide(fromRight)">
                                      <p:cBhvr>
                                        <p:cTn id="56" dur="500"/>
                                        <p:tgtEl>
                                          <p:spTgt spid="18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78" grpId="0" bldLvl="0" animBg="1"/>
      <p:bldP spid="189476" grpId="0" bldLvl="0" animBg="1"/>
      <p:bldP spid="189446" grpId="0"/>
      <p:bldP spid="189445" grpId="0"/>
      <p:bldP spid="18944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526" name="直接连接符 190525"/>
          <p:cNvSpPr/>
          <p:nvPr/>
        </p:nvSpPr>
        <p:spPr>
          <a:xfrm>
            <a:off x="8135938" y="3965575"/>
            <a:ext cx="0" cy="1752600"/>
          </a:xfrm>
          <a:prstGeom prst="line">
            <a:avLst/>
          </a:prstGeom>
          <a:ln w="9525">
            <a:noFill/>
          </a:ln>
        </p:spPr>
        <p:txBody>
          <a:bodyPr/>
          <a:lstStyle/>
          <a:p>
            <a:endParaRPr lang="zh-CN" altLang="en-US"/>
          </a:p>
        </p:txBody>
      </p:sp>
      <p:sp>
        <p:nvSpPr>
          <p:cNvPr id="190589" name="矩形 190588"/>
          <p:cNvSpPr/>
          <p:nvPr/>
        </p:nvSpPr>
        <p:spPr>
          <a:xfrm>
            <a:off x="899795" y="2348865"/>
            <a:ext cx="7620000" cy="3784600"/>
          </a:xfrm>
          <a:prstGeom prst="rect">
            <a:avLst/>
          </a:prstGeom>
          <a:noFill/>
          <a:ln w="9525">
            <a:noFill/>
          </a:ln>
        </p:spPr>
        <p:txBody>
          <a:bodyPr>
            <a:spAutoFit/>
          </a:bodyPr>
          <a:lstStyle/>
          <a:p>
            <a:pPr algn="l" eaLnBrk="0" hangingPunct="0">
              <a:lnSpc>
                <a:spcPct val="150000"/>
              </a:lnSpc>
            </a:pPr>
            <a:r>
              <a:rPr lang="en-US" altLang="zh-CN" sz="3200" dirty="0">
                <a:solidFill>
                  <a:schemeClr val="bg1"/>
                </a:solidFill>
                <a:latin typeface="隶书" panose="02010509060101010101" pitchFamily="49" charset="-122"/>
                <a:ea typeface="隶书" panose="02010509060101010101" pitchFamily="49" charset="-122"/>
              </a:rPr>
              <a:t>    </a:t>
            </a:r>
            <a:r>
              <a:rPr lang="zh-CN" altLang="en-US" sz="3200" dirty="0">
                <a:solidFill>
                  <a:srgbClr val="003399"/>
                </a:solidFill>
                <a:latin typeface="隶书" panose="02010509060101010101" pitchFamily="49" charset="-122"/>
                <a:ea typeface="隶书" panose="02010509060101010101" pitchFamily="49" charset="-122"/>
              </a:rPr>
              <a:t>若一个平面内的相交二直线与另一个平面内的相交二直线对应平行，则此两平面平行。这是两平面平行的作图依据。</a:t>
            </a:r>
            <a:endParaRPr lang="zh-CN" altLang="en-US" sz="3200" dirty="0">
              <a:solidFill>
                <a:schemeClr val="bg1"/>
              </a:solidFill>
              <a:latin typeface="隶书" panose="02010509060101010101" pitchFamily="49" charset="-122"/>
              <a:ea typeface="隶书" panose="02010509060101010101" pitchFamily="49" charset="-122"/>
            </a:endParaRPr>
          </a:p>
          <a:p>
            <a:pPr algn="l" eaLnBrk="0" hangingPunct="0"/>
            <a:r>
              <a:rPr lang="zh-CN" altLang="en-US" sz="3200" dirty="0">
                <a:solidFill>
                  <a:schemeClr val="bg1"/>
                </a:solidFill>
                <a:latin typeface="隶书" panose="02010509060101010101" pitchFamily="49" charset="-122"/>
                <a:ea typeface="隶书" panose="02010509060101010101" pitchFamily="49" charset="-122"/>
              </a:rPr>
              <a:t>    </a:t>
            </a:r>
          </a:p>
          <a:p>
            <a:pPr algn="l" eaLnBrk="0" hangingPunct="0"/>
            <a:endParaRPr lang="zh-CN" altLang="en-US" sz="3200" dirty="0">
              <a:solidFill>
                <a:schemeClr val="bg1"/>
              </a:solidFill>
              <a:latin typeface="隶书" panose="02010509060101010101" pitchFamily="49" charset="-122"/>
              <a:ea typeface="隶书" panose="02010509060101010101" pitchFamily="49" charset="-122"/>
            </a:endParaRPr>
          </a:p>
          <a:p>
            <a:pPr algn="l" eaLnBrk="0" hangingPunct="0"/>
            <a:r>
              <a:rPr lang="zh-CN" altLang="en-US" sz="3200" dirty="0">
                <a:solidFill>
                  <a:schemeClr val="bg1"/>
                </a:solidFill>
                <a:latin typeface="隶书" panose="02010509060101010101" pitchFamily="49" charset="-122"/>
                <a:ea typeface="隶书" panose="02010509060101010101" pitchFamily="49" charset="-122"/>
              </a:rPr>
              <a:t>    </a:t>
            </a:r>
          </a:p>
        </p:txBody>
      </p:sp>
      <p:sp>
        <p:nvSpPr>
          <p:cNvPr id="190590" name="矩形 190589"/>
          <p:cNvSpPr/>
          <p:nvPr/>
        </p:nvSpPr>
        <p:spPr>
          <a:xfrm>
            <a:off x="971233" y="1484630"/>
            <a:ext cx="2224087" cy="579438"/>
          </a:xfrm>
          <a:prstGeom prst="rect">
            <a:avLst/>
          </a:prstGeom>
          <a:noFill/>
          <a:ln w="9525">
            <a:noFill/>
          </a:ln>
        </p:spPr>
        <p:txBody>
          <a:bodyPr wrap="none" anchor="t" anchorCtr="0">
            <a:spAutoFit/>
          </a:bodyPr>
          <a:lstStyle/>
          <a:p>
            <a:r>
              <a:rPr lang="zh-CN" altLang="en-US" sz="3200" b="1" dirty="0">
                <a:solidFill>
                  <a:srgbClr val="FF0000"/>
                </a:solidFill>
                <a:latin typeface="黑体" panose="02010609060101010101" pitchFamily="2" charset="-122"/>
                <a:ea typeface="黑体" panose="02010609060101010101" pitchFamily="2" charset="-122"/>
              </a:rPr>
              <a:t>几何条件：</a:t>
            </a:r>
          </a:p>
        </p:txBody>
      </p:sp>
      <p:sp>
        <p:nvSpPr>
          <p:cNvPr id="697347" name="矩形 697346"/>
          <p:cNvSpPr/>
          <p:nvPr/>
        </p:nvSpPr>
        <p:spPr>
          <a:xfrm>
            <a:off x="539750" y="548640"/>
            <a:ext cx="3816350" cy="521970"/>
          </a:xfrm>
          <a:prstGeom prst="rect">
            <a:avLst/>
          </a:prstGeom>
          <a:noFill/>
          <a:ln w="9525">
            <a:noFill/>
          </a:ln>
        </p:spPr>
        <p:txBody>
          <a:bodyPr>
            <a:spAutoFit/>
          </a:bodyPr>
          <a:lstStyle/>
          <a:p>
            <a:pPr eaLnBrk="0" hangingPunct="0"/>
            <a:r>
              <a:rPr lang="zh-CN" altLang="en-US" sz="2800" dirty="0">
                <a:solidFill>
                  <a:srgbClr val="003399"/>
                </a:solidFill>
                <a:sym typeface="+mn-ea"/>
              </a:rPr>
              <a:t>（</a:t>
            </a:r>
            <a:r>
              <a:rPr lang="en-US" altLang="zh-CN" sz="2800" dirty="0">
                <a:solidFill>
                  <a:srgbClr val="003399"/>
                </a:solidFill>
                <a:sym typeface="+mn-ea"/>
              </a:rPr>
              <a:t>2</a:t>
            </a:r>
            <a:r>
              <a:rPr lang="zh-CN" altLang="en-US" sz="2800" dirty="0">
                <a:solidFill>
                  <a:srgbClr val="003399"/>
                </a:solidFill>
                <a:sym typeface="+mn-ea"/>
              </a:rPr>
              <a:t>） 平面与平面平行</a:t>
            </a:r>
            <a:endParaRPr lang="zh-CN" altLang="en-US" sz="2800" dirty="0">
              <a:solidFill>
                <a:srgbClr val="003399"/>
              </a:solidFill>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7347"/>
                                        </p:tgtEl>
                                        <p:attrNameLst>
                                          <p:attrName>style.visibility</p:attrName>
                                        </p:attrNameLst>
                                      </p:cBhvr>
                                      <p:to>
                                        <p:strVal val="visible"/>
                                      </p:to>
                                    </p:set>
                                    <p:animEffect transition="in" filter="wipe(left)">
                                      <p:cBhvr>
                                        <p:cTn id="7" dur="500"/>
                                        <p:tgtEl>
                                          <p:spTgt spid="6973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0590"/>
                                        </p:tgtEl>
                                        <p:attrNameLst>
                                          <p:attrName>style.visibility</p:attrName>
                                        </p:attrNameLst>
                                      </p:cBhvr>
                                      <p:to>
                                        <p:strVal val="visible"/>
                                      </p:to>
                                    </p:set>
                                    <p:animEffect transition="in" filter="wipe(left)">
                                      <p:cBhvr>
                                        <p:cTn id="12" dur="500"/>
                                        <p:tgtEl>
                                          <p:spTgt spid="1905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0589"/>
                                        </p:tgtEl>
                                        <p:attrNameLst>
                                          <p:attrName>style.visibility</p:attrName>
                                        </p:attrNameLst>
                                      </p:cBhvr>
                                      <p:to>
                                        <p:strVal val="visible"/>
                                      </p:to>
                                    </p:set>
                                    <p:animEffect transition="in" filter="wipe(left)">
                                      <p:cBhvr>
                                        <p:cTn id="17" dur="500"/>
                                        <p:tgtEl>
                                          <p:spTgt spid="190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589" grpId="0"/>
      <p:bldP spid="190590" grpId="0"/>
      <p:bldP spid="69734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1" name="文本框 355330"/>
          <p:cNvSpPr txBox="1"/>
          <p:nvPr/>
        </p:nvSpPr>
        <p:spPr>
          <a:xfrm>
            <a:off x="395288" y="245428"/>
            <a:ext cx="8077200" cy="953135"/>
          </a:xfrm>
          <a:prstGeom prst="rect">
            <a:avLst/>
          </a:prstGeom>
          <a:noFill/>
          <a:ln w="9525">
            <a:noFill/>
          </a:ln>
        </p:spPr>
        <p:txBody>
          <a:bodyPr anchor="ctr" anchorCtr="0">
            <a:spAutoFit/>
          </a:bodyPr>
          <a:lstStyle/>
          <a:p>
            <a:pPr algn="l"/>
            <a:r>
              <a:rPr lang="en-US" altLang="zh-CN" sz="2800" b="1">
                <a:solidFill>
                  <a:srgbClr val="990099"/>
                </a:solidFill>
                <a:latin typeface="Times New Roman" panose="02020603050405020304" pitchFamily="18" charset="0"/>
                <a:ea typeface="隶书" panose="02010509060101010101" pitchFamily="49" charset="-122"/>
              </a:rPr>
              <a:t>① </a:t>
            </a:r>
            <a:r>
              <a:rPr lang="zh-CN" altLang="en-US" sz="2800" b="1" dirty="0">
                <a:solidFill>
                  <a:srgbClr val="990099"/>
                </a:solidFill>
                <a:latin typeface="Times New Roman" panose="02020603050405020304" pitchFamily="18" charset="0"/>
                <a:ea typeface="隶书" panose="02010509060101010101" pitchFamily="49" charset="-122"/>
              </a:rPr>
              <a:t>若一平面上的两相交直线分别平行于另一平面上的两相交直线，则这两平面相互平行。</a:t>
            </a:r>
          </a:p>
        </p:txBody>
      </p:sp>
      <p:sp>
        <p:nvSpPr>
          <p:cNvPr id="355332" name="直接连接符 355331"/>
          <p:cNvSpPr/>
          <p:nvPr/>
        </p:nvSpPr>
        <p:spPr>
          <a:xfrm>
            <a:off x="8135938" y="3965575"/>
            <a:ext cx="0" cy="1752600"/>
          </a:xfrm>
          <a:prstGeom prst="line">
            <a:avLst/>
          </a:prstGeom>
          <a:ln w="9525">
            <a:noFill/>
          </a:ln>
        </p:spPr>
        <p:txBody>
          <a:bodyPr/>
          <a:lstStyle/>
          <a:p>
            <a:endParaRPr lang="zh-CN" altLang="en-US"/>
          </a:p>
        </p:txBody>
      </p:sp>
      <p:sp>
        <p:nvSpPr>
          <p:cNvPr id="355333" name="矩形 355332"/>
          <p:cNvSpPr/>
          <p:nvPr/>
        </p:nvSpPr>
        <p:spPr>
          <a:xfrm>
            <a:off x="755650" y="1412875"/>
            <a:ext cx="7378700" cy="3114675"/>
          </a:xfrm>
          <a:prstGeom prst="rect">
            <a:avLst/>
          </a:prstGeom>
          <a:solidFill>
            <a:srgbClr val="CCFFFF">
              <a:alpha val="50000"/>
            </a:srgbClr>
          </a:solidFill>
          <a:ln w="9525">
            <a:noFill/>
          </a:ln>
        </p:spPr>
        <p:txBody>
          <a:bodyPr/>
          <a:lstStyle/>
          <a:p>
            <a:endParaRPr lang="zh-CN" altLang="en-US"/>
          </a:p>
        </p:txBody>
      </p:sp>
      <p:sp>
        <p:nvSpPr>
          <p:cNvPr id="355334" name="直接连接符 355333"/>
          <p:cNvSpPr/>
          <p:nvPr/>
        </p:nvSpPr>
        <p:spPr>
          <a:xfrm>
            <a:off x="1524000" y="1960563"/>
            <a:ext cx="1588" cy="2230437"/>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35" name="直接连接符 355334"/>
          <p:cNvSpPr/>
          <p:nvPr/>
        </p:nvSpPr>
        <p:spPr>
          <a:xfrm flipV="1">
            <a:off x="1524000" y="3817938"/>
            <a:ext cx="1406525" cy="373062"/>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36" name="直接连接符 355335"/>
          <p:cNvSpPr/>
          <p:nvPr/>
        </p:nvSpPr>
        <p:spPr>
          <a:xfrm flipV="1">
            <a:off x="1524000" y="1589088"/>
            <a:ext cx="1406525" cy="371475"/>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37" name="任意多边形 355336"/>
          <p:cNvSpPr/>
          <p:nvPr/>
        </p:nvSpPr>
        <p:spPr>
          <a:xfrm>
            <a:off x="1639888" y="2100263"/>
            <a:ext cx="163512" cy="230187"/>
          </a:xfrm>
          <a:custGeom>
            <a:avLst/>
            <a:gdLst/>
            <a:ahLst/>
            <a:cxnLst/>
            <a:rect l="0" t="0" r="0" b="0"/>
            <a:pathLst>
              <a:path w="353" h="532">
                <a:moveTo>
                  <a:pt x="0" y="532"/>
                </a:moveTo>
                <a:lnTo>
                  <a:pt x="0" y="0"/>
                </a:lnTo>
                <a:lnTo>
                  <a:pt x="265" y="0"/>
                </a:lnTo>
                <a:lnTo>
                  <a:pt x="353" y="90"/>
                </a:lnTo>
                <a:lnTo>
                  <a:pt x="353" y="178"/>
                </a:lnTo>
                <a:lnTo>
                  <a:pt x="265" y="267"/>
                </a:lnTo>
                <a:lnTo>
                  <a:pt x="0" y="267"/>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38" name="直接连接符 355337"/>
          <p:cNvSpPr/>
          <p:nvPr/>
        </p:nvSpPr>
        <p:spPr>
          <a:xfrm>
            <a:off x="2930525" y="1589088"/>
            <a:ext cx="1588" cy="2228850"/>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39" name="直接连接符 355338"/>
          <p:cNvSpPr/>
          <p:nvPr/>
        </p:nvSpPr>
        <p:spPr>
          <a:xfrm flipV="1">
            <a:off x="3087688" y="1589088"/>
            <a:ext cx="1406525" cy="371475"/>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40" name="直接连接符 355339"/>
          <p:cNvSpPr/>
          <p:nvPr/>
        </p:nvSpPr>
        <p:spPr>
          <a:xfrm flipV="1">
            <a:off x="3087688" y="3817938"/>
            <a:ext cx="1406525" cy="373062"/>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41" name="直接连接符 355340"/>
          <p:cNvSpPr/>
          <p:nvPr/>
        </p:nvSpPr>
        <p:spPr>
          <a:xfrm>
            <a:off x="4494213" y="1589088"/>
            <a:ext cx="1587" cy="2228850"/>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42" name="直接连接符 355341"/>
          <p:cNvSpPr/>
          <p:nvPr/>
        </p:nvSpPr>
        <p:spPr>
          <a:xfrm>
            <a:off x="3087688" y="1960563"/>
            <a:ext cx="1587" cy="2230437"/>
          </a:xfrm>
          <a:prstGeom prst="line">
            <a:avLst/>
          </a:prstGeom>
          <a:ln w="31750" cap="flat" cmpd="sng">
            <a:solidFill>
              <a:srgbClr val="000000"/>
            </a:solidFill>
            <a:prstDash val="solid"/>
            <a:headEnd type="none" w="med" len="med"/>
            <a:tailEnd type="none" w="med" len="med"/>
          </a:ln>
        </p:spPr>
        <p:txBody>
          <a:bodyPr/>
          <a:lstStyle/>
          <a:p>
            <a:endParaRPr lang="zh-CN" altLang="en-US"/>
          </a:p>
        </p:txBody>
      </p:sp>
      <p:sp>
        <p:nvSpPr>
          <p:cNvPr id="355343" name="任意多边形 355342"/>
          <p:cNvSpPr/>
          <p:nvPr/>
        </p:nvSpPr>
        <p:spPr>
          <a:xfrm>
            <a:off x="3235325" y="2055813"/>
            <a:ext cx="163513" cy="233362"/>
          </a:xfrm>
          <a:custGeom>
            <a:avLst/>
            <a:gdLst/>
            <a:ahLst/>
            <a:cxnLst/>
            <a:rect l="0" t="0" r="0" b="0"/>
            <a:pathLst>
              <a:path w="356" h="532">
                <a:moveTo>
                  <a:pt x="177" y="355"/>
                </a:moveTo>
                <a:lnTo>
                  <a:pt x="267" y="444"/>
                </a:lnTo>
                <a:lnTo>
                  <a:pt x="177" y="532"/>
                </a:lnTo>
                <a:lnTo>
                  <a:pt x="89" y="532"/>
                </a:lnTo>
                <a:lnTo>
                  <a:pt x="0" y="444"/>
                </a:lnTo>
                <a:lnTo>
                  <a:pt x="0" y="88"/>
                </a:lnTo>
                <a:lnTo>
                  <a:pt x="89" y="0"/>
                </a:lnTo>
                <a:lnTo>
                  <a:pt x="267" y="0"/>
                </a:lnTo>
                <a:lnTo>
                  <a:pt x="356" y="88"/>
                </a:lnTo>
                <a:lnTo>
                  <a:pt x="356" y="355"/>
                </a:lnTo>
                <a:lnTo>
                  <a:pt x="267" y="444"/>
                </a:lnTo>
                <a:lnTo>
                  <a:pt x="356" y="532"/>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44" name="直接连接符 355343"/>
          <p:cNvSpPr/>
          <p:nvPr/>
        </p:nvSpPr>
        <p:spPr>
          <a:xfrm flipH="1">
            <a:off x="1741488" y="2354263"/>
            <a:ext cx="700087" cy="987425"/>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355345" name="直接连接符 355344"/>
          <p:cNvSpPr/>
          <p:nvPr/>
        </p:nvSpPr>
        <p:spPr>
          <a:xfrm>
            <a:off x="2441575" y="2354263"/>
            <a:ext cx="187325" cy="700087"/>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355346" name="直接连接符 355345"/>
          <p:cNvSpPr/>
          <p:nvPr/>
        </p:nvSpPr>
        <p:spPr>
          <a:xfrm flipH="1">
            <a:off x="3352800" y="2354263"/>
            <a:ext cx="698500" cy="987425"/>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355347" name="直接连接符 355346"/>
          <p:cNvSpPr/>
          <p:nvPr/>
        </p:nvSpPr>
        <p:spPr>
          <a:xfrm>
            <a:off x="4051300" y="2354263"/>
            <a:ext cx="187325" cy="700087"/>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355348" name="矩形 355347"/>
          <p:cNvSpPr/>
          <p:nvPr/>
        </p:nvSpPr>
        <p:spPr>
          <a:xfrm>
            <a:off x="4033838" y="1941513"/>
            <a:ext cx="239712" cy="288925"/>
          </a:xfrm>
          <a:prstGeom prst="rect">
            <a:avLst/>
          </a:prstGeom>
          <a:noFill/>
          <a:ln w="9525">
            <a:noFill/>
          </a:ln>
        </p:spPr>
        <p:txBody>
          <a:bodyPr wrap="none" lIns="0" tIns="0" rIns="0" bIns="0">
            <a:spAutoFit/>
          </a:bodyPr>
          <a:lstStyle/>
          <a:p>
            <a:pPr eaLnBrk="0" hangingPunct="0"/>
            <a:r>
              <a:rPr lang="en-US" altLang="zh-CN" sz="1900">
                <a:solidFill>
                  <a:srgbClr val="0000FF"/>
                </a:solidFill>
                <a:latin typeface="宋体" panose="02010600030101010101" pitchFamily="2" charset="-122"/>
              </a:rPr>
              <a:t>Ⅰ</a:t>
            </a:r>
            <a:endParaRPr lang="en-US" altLang="zh-CN" sz="2000">
              <a:latin typeface="Complex" panose="00000400000000000000" pitchFamily="2" charset="0"/>
            </a:endParaRPr>
          </a:p>
        </p:txBody>
      </p:sp>
      <p:sp>
        <p:nvSpPr>
          <p:cNvPr id="355349" name="矩形 355348"/>
          <p:cNvSpPr/>
          <p:nvPr/>
        </p:nvSpPr>
        <p:spPr>
          <a:xfrm>
            <a:off x="3519488" y="3278188"/>
            <a:ext cx="241300" cy="288925"/>
          </a:xfrm>
          <a:prstGeom prst="rect">
            <a:avLst/>
          </a:prstGeom>
          <a:noFill/>
          <a:ln w="9525">
            <a:noFill/>
          </a:ln>
        </p:spPr>
        <p:txBody>
          <a:bodyPr wrap="none" lIns="0" tIns="0" rIns="0" bIns="0">
            <a:spAutoFit/>
          </a:bodyPr>
          <a:lstStyle/>
          <a:p>
            <a:pPr eaLnBrk="0" hangingPunct="0"/>
            <a:r>
              <a:rPr lang="en-US" altLang="zh-CN" sz="1900">
                <a:solidFill>
                  <a:srgbClr val="0000FF"/>
                </a:solidFill>
                <a:latin typeface="宋体" panose="02010600030101010101" pitchFamily="2" charset="-122"/>
              </a:rPr>
              <a:t>Ⅱ</a:t>
            </a:r>
            <a:endParaRPr lang="en-US" altLang="zh-CN" sz="2000">
              <a:latin typeface="Complex" panose="00000400000000000000" pitchFamily="2" charset="0"/>
            </a:endParaRPr>
          </a:p>
        </p:txBody>
      </p:sp>
      <p:sp>
        <p:nvSpPr>
          <p:cNvPr id="355350" name="矩形 355349"/>
          <p:cNvSpPr/>
          <p:nvPr/>
        </p:nvSpPr>
        <p:spPr>
          <a:xfrm>
            <a:off x="4171950" y="3082925"/>
            <a:ext cx="241300" cy="288925"/>
          </a:xfrm>
          <a:prstGeom prst="rect">
            <a:avLst/>
          </a:prstGeom>
          <a:noFill/>
          <a:ln w="9525">
            <a:noFill/>
          </a:ln>
        </p:spPr>
        <p:txBody>
          <a:bodyPr wrap="none" lIns="0" tIns="0" rIns="0" bIns="0">
            <a:spAutoFit/>
          </a:bodyPr>
          <a:lstStyle/>
          <a:p>
            <a:pPr eaLnBrk="0" hangingPunct="0"/>
            <a:r>
              <a:rPr lang="en-US" altLang="zh-CN" sz="1900">
                <a:solidFill>
                  <a:srgbClr val="0000FF"/>
                </a:solidFill>
                <a:latin typeface="宋体" panose="02010600030101010101" pitchFamily="2" charset="-122"/>
              </a:rPr>
              <a:t>Ⅲ</a:t>
            </a:r>
            <a:endParaRPr lang="en-US" altLang="zh-CN" sz="2000">
              <a:latin typeface="Complex" panose="00000400000000000000" pitchFamily="2" charset="0"/>
            </a:endParaRPr>
          </a:p>
        </p:txBody>
      </p:sp>
      <p:sp>
        <p:nvSpPr>
          <p:cNvPr id="355351" name="任意多边形 355350"/>
          <p:cNvSpPr/>
          <p:nvPr/>
        </p:nvSpPr>
        <p:spPr>
          <a:xfrm>
            <a:off x="2347913" y="1968500"/>
            <a:ext cx="163512" cy="233363"/>
          </a:xfrm>
          <a:custGeom>
            <a:avLst/>
            <a:gdLst/>
            <a:ahLst/>
            <a:cxnLst/>
            <a:rect l="0" t="0" r="0" b="0"/>
            <a:pathLst>
              <a:path w="355" h="532">
                <a:moveTo>
                  <a:pt x="0" y="532"/>
                </a:moveTo>
                <a:lnTo>
                  <a:pt x="0" y="354"/>
                </a:lnTo>
                <a:lnTo>
                  <a:pt x="177" y="0"/>
                </a:lnTo>
                <a:lnTo>
                  <a:pt x="355" y="354"/>
                </a:lnTo>
                <a:lnTo>
                  <a:pt x="355" y="532"/>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52" name="直接连接符 355351"/>
          <p:cNvSpPr/>
          <p:nvPr/>
        </p:nvSpPr>
        <p:spPr>
          <a:xfrm>
            <a:off x="2347913" y="2124075"/>
            <a:ext cx="163512" cy="158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355353" name="任意多边形 355352"/>
          <p:cNvSpPr/>
          <p:nvPr/>
        </p:nvSpPr>
        <p:spPr>
          <a:xfrm>
            <a:off x="1905000" y="3357563"/>
            <a:ext cx="161925" cy="114300"/>
          </a:xfrm>
          <a:custGeom>
            <a:avLst/>
            <a:gdLst/>
            <a:ahLst/>
            <a:cxnLst/>
            <a:rect l="0" t="0" r="0" b="0"/>
            <a:pathLst>
              <a:path w="353" h="267">
                <a:moveTo>
                  <a:pt x="0" y="267"/>
                </a:moveTo>
                <a:lnTo>
                  <a:pt x="265" y="267"/>
                </a:lnTo>
                <a:lnTo>
                  <a:pt x="353" y="178"/>
                </a:lnTo>
                <a:lnTo>
                  <a:pt x="353" y="90"/>
                </a:lnTo>
                <a:lnTo>
                  <a:pt x="265" y="0"/>
                </a:lnTo>
                <a:lnTo>
                  <a:pt x="88" y="0"/>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54" name="任意多边形 355353"/>
          <p:cNvSpPr/>
          <p:nvPr/>
        </p:nvSpPr>
        <p:spPr>
          <a:xfrm>
            <a:off x="1905000" y="3241675"/>
            <a:ext cx="161925" cy="115888"/>
          </a:xfrm>
          <a:custGeom>
            <a:avLst/>
            <a:gdLst/>
            <a:ahLst/>
            <a:cxnLst/>
            <a:rect l="0" t="0" r="0" b="0"/>
            <a:pathLst>
              <a:path w="353" h="265">
                <a:moveTo>
                  <a:pt x="265" y="265"/>
                </a:moveTo>
                <a:lnTo>
                  <a:pt x="353" y="177"/>
                </a:lnTo>
                <a:lnTo>
                  <a:pt x="353" y="88"/>
                </a:lnTo>
                <a:lnTo>
                  <a:pt x="265" y="0"/>
                </a:lnTo>
                <a:lnTo>
                  <a:pt x="0" y="0"/>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55" name="直接连接符 355354"/>
          <p:cNvSpPr/>
          <p:nvPr/>
        </p:nvSpPr>
        <p:spPr>
          <a:xfrm>
            <a:off x="1944688" y="3241675"/>
            <a:ext cx="3175" cy="230188"/>
          </a:xfrm>
          <a:prstGeom prst="line">
            <a:avLst/>
          </a:prstGeom>
          <a:ln w="0" cap="flat" cmpd="sng">
            <a:solidFill>
              <a:srgbClr val="0000FF"/>
            </a:solidFill>
            <a:prstDash val="solid"/>
            <a:headEnd type="none" w="med" len="med"/>
            <a:tailEnd type="none" w="med" len="med"/>
          </a:ln>
        </p:spPr>
        <p:txBody>
          <a:bodyPr/>
          <a:lstStyle/>
          <a:p>
            <a:endParaRPr lang="zh-CN" altLang="en-US"/>
          </a:p>
        </p:txBody>
      </p:sp>
      <p:sp>
        <p:nvSpPr>
          <p:cNvPr id="355356" name="任意多边形 355355"/>
          <p:cNvSpPr/>
          <p:nvPr/>
        </p:nvSpPr>
        <p:spPr>
          <a:xfrm>
            <a:off x="2603500" y="3152775"/>
            <a:ext cx="165100" cy="231775"/>
          </a:xfrm>
          <a:custGeom>
            <a:avLst/>
            <a:gdLst/>
            <a:ahLst/>
            <a:cxnLst/>
            <a:rect l="0" t="0" r="0" b="0"/>
            <a:pathLst>
              <a:path w="355" h="532">
                <a:moveTo>
                  <a:pt x="355" y="444"/>
                </a:moveTo>
                <a:lnTo>
                  <a:pt x="267" y="532"/>
                </a:lnTo>
                <a:lnTo>
                  <a:pt x="90" y="532"/>
                </a:lnTo>
                <a:lnTo>
                  <a:pt x="0" y="444"/>
                </a:lnTo>
                <a:lnTo>
                  <a:pt x="0" y="89"/>
                </a:lnTo>
                <a:lnTo>
                  <a:pt x="90" y="0"/>
                </a:lnTo>
                <a:lnTo>
                  <a:pt x="267" y="0"/>
                </a:lnTo>
                <a:lnTo>
                  <a:pt x="355" y="89"/>
                </a:lnTo>
              </a:path>
            </a:pathLst>
          </a:custGeom>
          <a:noFill/>
          <a:ln w="0" cap="flat" cmpd="sng">
            <a:solidFill>
              <a:srgbClr val="0000FF"/>
            </a:solidFill>
            <a:prstDash val="solid"/>
            <a:headEnd type="none" w="med" len="med"/>
            <a:tailEnd type="none" w="med" len="med"/>
          </a:ln>
        </p:spPr>
        <p:txBody>
          <a:bodyPr/>
          <a:lstStyle/>
          <a:p>
            <a:endParaRPr lang="zh-CN" altLang="en-US"/>
          </a:p>
        </p:txBody>
      </p:sp>
      <p:sp>
        <p:nvSpPr>
          <p:cNvPr id="355357" name="直接连接符 355356"/>
          <p:cNvSpPr/>
          <p:nvPr/>
        </p:nvSpPr>
        <p:spPr>
          <a:xfrm flipV="1">
            <a:off x="5927725" y="3260725"/>
            <a:ext cx="552450" cy="765175"/>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58" name="直接连接符 355357"/>
          <p:cNvSpPr/>
          <p:nvPr/>
        </p:nvSpPr>
        <p:spPr>
          <a:xfrm flipH="1" flipV="1">
            <a:off x="5334000" y="3333750"/>
            <a:ext cx="593725" cy="692150"/>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59" name="直接连接符 355358"/>
          <p:cNvSpPr/>
          <p:nvPr/>
        </p:nvSpPr>
        <p:spPr>
          <a:xfrm flipH="1">
            <a:off x="5927725" y="3514725"/>
            <a:ext cx="1843088" cy="511175"/>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60" name="直接连接符 355359"/>
          <p:cNvSpPr/>
          <p:nvPr/>
        </p:nvSpPr>
        <p:spPr>
          <a:xfrm flipH="1">
            <a:off x="6438900" y="1600200"/>
            <a:ext cx="736600" cy="203200"/>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61" name="直接连接符 355360"/>
          <p:cNvSpPr/>
          <p:nvPr/>
        </p:nvSpPr>
        <p:spPr>
          <a:xfrm flipV="1">
            <a:off x="5334000" y="3259138"/>
            <a:ext cx="268288" cy="74612"/>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62" name="直接连接符 355361"/>
          <p:cNvSpPr/>
          <p:nvPr/>
        </p:nvSpPr>
        <p:spPr>
          <a:xfrm flipV="1">
            <a:off x="5684838" y="3144838"/>
            <a:ext cx="325437" cy="92075"/>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63" name="直接连接符 355362"/>
          <p:cNvSpPr/>
          <p:nvPr/>
        </p:nvSpPr>
        <p:spPr>
          <a:xfrm flipV="1">
            <a:off x="6092825" y="3033713"/>
            <a:ext cx="323850" cy="90487"/>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64" name="直接连接符 355363"/>
          <p:cNvSpPr/>
          <p:nvPr/>
        </p:nvSpPr>
        <p:spPr>
          <a:xfrm flipV="1">
            <a:off x="6499225" y="2921000"/>
            <a:ext cx="325438" cy="88900"/>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65" name="直接连接符 355364"/>
          <p:cNvSpPr/>
          <p:nvPr/>
        </p:nvSpPr>
        <p:spPr>
          <a:xfrm flipV="1">
            <a:off x="6907213" y="2822575"/>
            <a:ext cx="268287" cy="74613"/>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67" name="直接连接符 355366"/>
          <p:cNvSpPr/>
          <p:nvPr/>
        </p:nvSpPr>
        <p:spPr>
          <a:xfrm flipH="1">
            <a:off x="6735763" y="1946275"/>
            <a:ext cx="736600" cy="203200"/>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68" name="直接连接符 355367"/>
          <p:cNvSpPr/>
          <p:nvPr/>
        </p:nvSpPr>
        <p:spPr>
          <a:xfrm flipV="1">
            <a:off x="6480175" y="2903538"/>
            <a:ext cx="1290638" cy="357187"/>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69" name="直接连接符 355368"/>
          <p:cNvSpPr/>
          <p:nvPr/>
        </p:nvSpPr>
        <p:spPr>
          <a:xfrm flipH="1">
            <a:off x="5334000" y="1803400"/>
            <a:ext cx="1104900" cy="1530350"/>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70" name="直接连接符 355369"/>
          <p:cNvSpPr/>
          <p:nvPr/>
        </p:nvSpPr>
        <p:spPr>
          <a:xfrm flipV="1">
            <a:off x="6183313" y="2149475"/>
            <a:ext cx="552450" cy="765175"/>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71" name="直接连接符 355370"/>
          <p:cNvSpPr/>
          <p:nvPr/>
        </p:nvSpPr>
        <p:spPr>
          <a:xfrm flipH="1" flipV="1">
            <a:off x="6183313" y="2914650"/>
            <a:ext cx="296862" cy="346075"/>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72" name="直接连接符 355371"/>
          <p:cNvSpPr/>
          <p:nvPr/>
        </p:nvSpPr>
        <p:spPr>
          <a:xfrm flipH="1" flipV="1">
            <a:off x="6438900" y="1803400"/>
            <a:ext cx="296863" cy="346075"/>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73" name="直接连接符 355372"/>
          <p:cNvSpPr/>
          <p:nvPr/>
        </p:nvSpPr>
        <p:spPr>
          <a:xfrm flipV="1">
            <a:off x="7472363" y="1946275"/>
            <a:ext cx="1587" cy="611188"/>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74" name="直接连接符 355373"/>
          <p:cNvSpPr/>
          <p:nvPr/>
        </p:nvSpPr>
        <p:spPr>
          <a:xfrm>
            <a:off x="7175500" y="1600200"/>
            <a:ext cx="1588" cy="361950"/>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75" name="直接连接符 355374"/>
          <p:cNvSpPr/>
          <p:nvPr/>
        </p:nvSpPr>
        <p:spPr>
          <a:xfrm>
            <a:off x="7175500" y="2044700"/>
            <a:ext cx="1588" cy="331788"/>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76" name="直接连接符 355375"/>
          <p:cNvSpPr/>
          <p:nvPr/>
        </p:nvSpPr>
        <p:spPr>
          <a:xfrm>
            <a:off x="7175500" y="2460625"/>
            <a:ext cx="1588" cy="361950"/>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77" name="直接连接符 355376"/>
          <p:cNvSpPr/>
          <p:nvPr/>
        </p:nvSpPr>
        <p:spPr>
          <a:xfrm>
            <a:off x="7175500" y="2822575"/>
            <a:ext cx="133350" cy="155575"/>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78" name="直接连接符 355377"/>
          <p:cNvSpPr/>
          <p:nvPr/>
        </p:nvSpPr>
        <p:spPr>
          <a:xfrm>
            <a:off x="7364413" y="3041650"/>
            <a:ext cx="217487" cy="254000"/>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79" name="直接连接符 355378"/>
          <p:cNvSpPr/>
          <p:nvPr/>
        </p:nvSpPr>
        <p:spPr>
          <a:xfrm>
            <a:off x="7637463" y="3360738"/>
            <a:ext cx="133350" cy="153987"/>
          </a:xfrm>
          <a:prstGeom prst="line">
            <a:avLst/>
          </a:prstGeom>
          <a:ln w="28575" cap="flat" cmpd="sng">
            <a:solidFill>
              <a:schemeClr val="folHlink"/>
            </a:solidFill>
            <a:prstDash val="solid"/>
            <a:headEnd type="none" w="med" len="med"/>
            <a:tailEnd type="none" w="med" len="med"/>
          </a:ln>
        </p:spPr>
        <p:txBody>
          <a:bodyPr/>
          <a:lstStyle/>
          <a:p>
            <a:endParaRPr lang="zh-CN" altLang="en-US"/>
          </a:p>
        </p:txBody>
      </p:sp>
      <p:sp>
        <p:nvSpPr>
          <p:cNvPr id="355380" name="直接连接符 355379"/>
          <p:cNvSpPr/>
          <p:nvPr/>
        </p:nvSpPr>
        <p:spPr>
          <a:xfrm>
            <a:off x="7770813" y="2903538"/>
            <a:ext cx="1587" cy="611187"/>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355381" name="直接连接符 355380"/>
          <p:cNvSpPr/>
          <p:nvPr/>
        </p:nvSpPr>
        <p:spPr>
          <a:xfrm flipH="1" flipV="1">
            <a:off x="7472363" y="2557463"/>
            <a:ext cx="298450" cy="346075"/>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82" name="直接连接符 355381"/>
          <p:cNvSpPr/>
          <p:nvPr/>
        </p:nvSpPr>
        <p:spPr>
          <a:xfrm flipH="1" flipV="1">
            <a:off x="7175500" y="1600200"/>
            <a:ext cx="296863" cy="346075"/>
          </a:xfrm>
          <a:prstGeom prst="line">
            <a:avLst/>
          </a:prstGeom>
          <a:ln w="28575" cap="flat" cmpd="sng">
            <a:solidFill>
              <a:srgbClr val="FF00FF"/>
            </a:solidFill>
            <a:prstDash val="solid"/>
            <a:headEnd type="none" w="med" len="med"/>
            <a:tailEnd type="none" w="med" len="med"/>
          </a:ln>
        </p:spPr>
        <p:txBody>
          <a:bodyPr/>
          <a:lstStyle/>
          <a:p>
            <a:endParaRPr lang="zh-CN" altLang="en-US"/>
          </a:p>
        </p:txBody>
      </p:sp>
      <p:sp>
        <p:nvSpPr>
          <p:cNvPr id="355383" name="矩形 355382"/>
          <p:cNvSpPr/>
          <p:nvPr/>
        </p:nvSpPr>
        <p:spPr>
          <a:xfrm>
            <a:off x="1043305" y="4940935"/>
            <a:ext cx="6835775" cy="641350"/>
          </a:xfrm>
          <a:prstGeom prst="rect">
            <a:avLst/>
          </a:prstGeom>
          <a:noFill/>
          <a:ln w="9525">
            <a:noFill/>
          </a:ln>
        </p:spPr>
        <p:txBody>
          <a:bodyPr wrap="none" anchor="t" anchorCtr="0">
            <a:spAutoFit/>
          </a:bodyPr>
          <a:lstStyle/>
          <a:p>
            <a:r>
              <a:rPr lang="en-US" altLang="zh-CN" sz="3600" b="1">
                <a:solidFill>
                  <a:srgbClr val="003399"/>
                </a:solidFill>
                <a:latin typeface="宋体" panose="02010600030101010101" pitchFamily="2" charset="-122"/>
                <a:ea typeface="隶书" panose="02010509060101010101" pitchFamily="49" charset="-122"/>
              </a:rPr>
              <a:t>AB∥</a:t>
            </a:r>
            <a:r>
              <a:rPr lang="en-US" altLang="zh-CN" sz="3600" b="1">
                <a:solidFill>
                  <a:srgbClr val="003399"/>
                </a:solidFill>
                <a:latin typeface="宋体" panose="02010600030101010101" pitchFamily="2" charset="-122"/>
                <a:ea typeface="_x000B__x000C_"/>
              </a:rPr>
              <a:t>ⅠⅡ</a:t>
            </a:r>
            <a:r>
              <a:rPr lang="zh-CN" altLang="en-US" sz="3600" b="1">
                <a:solidFill>
                  <a:srgbClr val="003399"/>
                </a:solidFill>
                <a:latin typeface="宋体" panose="02010600030101010101" pitchFamily="2" charset="-122"/>
              </a:rPr>
              <a:t>；</a:t>
            </a:r>
            <a:r>
              <a:rPr lang="en-US" altLang="zh-CN" sz="3600" b="1">
                <a:solidFill>
                  <a:srgbClr val="003399"/>
                </a:solidFill>
                <a:latin typeface="宋体" panose="02010600030101010101" pitchFamily="2" charset="-122"/>
                <a:ea typeface="隶书" panose="02010509060101010101" pitchFamily="49" charset="-122"/>
              </a:rPr>
              <a:t>AC∥</a:t>
            </a:r>
            <a:r>
              <a:rPr lang="en-US" altLang="zh-CN" sz="3600" b="1">
                <a:solidFill>
                  <a:srgbClr val="003399"/>
                </a:solidFill>
                <a:latin typeface="宋体" panose="02010600030101010101" pitchFamily="2" charset="-122"/>
                <a:ea typeface="_x000B__x000C_"/>
              </a:rPr>
              <a:t>ⅠⅢ</a:t>
            </a:r>
            <a:r>
              <a:rPr lang="zh-CN" altLang="en-US" sz="3600" b="1">
                <a:solidFill>
                  <a:srgbClr val="003399"/>
                </a:solidFill>
                <a:latin typeface="宋体" panose="02010600030101010101" pitchFamily="2" charset="-122"/>
              </a:rPr>
              <a:t>；</a:t>
            </a:r>
            <a:r>
              <a:rPr lang="zh-CN" altLang="en-US" sz="3600" b="1">
                <a:solidFill>
                  <a:srgbClr val="003399"/>
                </a:solidFill>
                <a:latin typeface="宋体" panose="02010600030101010101" pitchFamily="2" charset="-122"/>
                <a:ea typeface="_x000B__x000C_"/>
              </a:rPr>
              <a:t> </a:t>
            </a:r>
            <a:r>
              <a:rPr lang="zh-CN" altLang="en-US" sz="3600" b="1" dirty="0">
                <a:solidFill>
                  <a:srgbClr val="003399"/>
                </a:solidFill>
                <a:latin typeface="宋体" panose="02010600030101010101" pitchFamily="2" charset="-122"/>
              </a:rPr>
              <a:t>则：</a:t>
            </a:r>
            <a:r>
              <a:rPr lang="en-US" altLang="zh-CN" sz="3600" b="1">
                <a:solidFill>
                  <a:srgbClr val="003399"/>
                </a:solidFill>
                <a:latin typeface="宋体" panose="02010600030101010101" pitchFamily="2" charset="-122"/>
              </a:rPr>
              <a:t>P</a:t>
            </a:r>
            <a:r>
              <a:rPr lang="en-US" altLang="zh-CN" sz="3600" b="1">
                <a:solidFill>
                  <a:srgbClr val="003399"/>
                </a:solidFill>
                <a:latin typeface="宋体" panose="02010600030101010101" pitchFamily="2" charset="-122"/>
                <a:ea typeface="隶书" panose="02010509060101010101" pitchFamily="49" charset="-122"/>
              </a:rPr>
              <a:t>∥</a:t>
            </a:r>
            <a:r>
              <a:rPr lang="en-US" altLang="zh-CN" sz="3600" b="1">
                <a:solidFill>
                  <a:srgbClr val="003399"/>
                </a:solidFill>
                <a:latin typeface="宋体" panose="02010600030101010101" pitchFamily="2" charset="-122"/>
              </a:rPr>
              <a:t>Q</a:t>
            </a:r>
          </a:p>
        </p:txBody>
      </p:sp>
      <p:sp>
        <p:nvSpPr>
          <p:cNvPr id="355366" name="直接连接符 355365"/>
          <p:cNvSpPr/>
          <p:nvPr/>
        </p:nvSpPr>
        <p:spPr>
          <a:xfrm flipH="1">
            <a:off x="6183313" y="2557463"/>
            <a:ext cx="1289050" cy="357187"/>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55331"/>
                                        </p:tgtEl>
                                        <p:attrNameLst>
                                          <p:attrName>style.visibility</p:attrName>
                                        </p:attrNameLst>
                                      </p:cBhvr>
                                      <p:to>
                                        <p:strVal val="visible"/>
                                      </p:to>
                                    </p:set>
                                    <p:animEffect transition="in" filter="box(out)">
                                      <p:cBhvr>
                                        <p:cTn id="7" dur="500"/>
                                        <p:tgtEl>
                                          <p:spTgt spid="3553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5333"/>
                                        </p:tgtEl>
                                        <p:attrNameLst>
                                          <p:attrName>style.visibility</p:attrName>
                                        </p:attrNameLst>
                                      </p:cBhvr>
                                      <p:to>
                                        <p:strVal val="visible"/>
                                      </p:to>
                                    </p:set>
                                    <p:animEffect transition="in" filter="wipe(left)">
                                      <p:cBhvr>
                                        <p:cTn id="12" dur="500"/>
                                        <p:tgtEl>
                                          <p:spTgt spid="3553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5383"/>
                                        </p:tgtEl>
                                        <p:attrNameLst>
                                          <p:attrName>style.visibility</p:attrName>
                                        </p:attrNameLst>
                                      </p:cBhvr>
                                      <p:to>
                                        <p:strVal val="visible"/>
                                      </p:to>
                                    </p:set>
                                    <p:animEffect transition="in" filter="wipe(left)">
                                      <p:cBhvr>
                                        <p:cTn id="17" dur="500"/>
                                        <p:tgtEl>
                                          <p:spTgt spid="355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1" grpId="0"/>
      <p:bldP spid="355333" grpId="0" bldLvl="0" animBg="1"/>
      <p:bldP spid="35538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700" name="直接连接符 285699"/>
          <p:cNvSpPr/>
          <p:nvPr/>
        </p:nvSpPr>
        <p:spPr>
          <a:xfrm>
            <a:off x="8135938" y="3965575"/>
            <a:ext cx="0" cy="1752600"/>
          </a:xfrm>
          <a:prstGeom prst="line">
            <a:avLst/>
          </a:prstGeom>
          <a:ln w="9525">
            <a:noFill/>
          </a:ln>
        </p:spPr>
        <p:txBody>
          <a:bodyPr/>
          <a:lstStyle/>
          <a:p>
            <a:endParaRPr lang="zh-CN" altLang="en-US"/>
          </a:p>
        </p:txBody>
      </p:sp>
      <p:sp>
        <p:nvSpPr>
          <p:cNvPr id="285703" name="文本框 285702"/>
          <p:cNvSpPr txBox="1"/>
          <p:nvPr/>
        </p:nvSpPr>
        <p:spPr>
          <a:xfrm>
            <a:off x="251460" y="173673"/>
            <a:ext cx="8278813" cy="953135"/>
          </a:xfrm>
          <a:prstGeom prst="rect">
            <a:avLst/>
          </a:prstGeom>
          <a:noFill/>
          <a:ln w="9525">
            <a:noFill/>
          </a:ln>
        </p:spPr>
        <p:txBody>
          <a:bodyPr anchor="ctr" anchorCtr="0">
            <a:spAutoFit/>
          </a:bodyPr>
          <a:lstStyle/>
          <a:p>
            <a:pPr algn="l"/>
            <a:r>
              <a:rPr lang="en-US" altLang="zh-CN" sz="2800" b="1">
                <a:solidFill>
                  <a:srgbClr val="990099"/>
                </a:solidFill>
                <a:latin typeface="Times New Roman" panose="02020603050405020304" pitchFamily="18" charset="0"/>
                <a:ea typeface="隶书" panose="02010509060101010101" pitchFamily="49" charset="-122"/>
              </a:rPr>
              <a:t>② </a:t>
            </a:r>
            <a:r>
              <a:rPr lang="zh-CN" altLang="en-US" sz="2800" b="1" dirty="0">
                <a:solidFill>
                  <a:srgbClr val="990099"/>
                </a:solidFill>
                <a:latin typeface="Times New Roman" panose="02020603050405020304" pitchFamily="18" charset="0"/>
                <a:ea typeface="隶书" panose="02010509060101010101" pitchFamily="49" charset="-122"/>
              </a:rPr>
              <a:t>若两投影面垂直面相互平行，则它们具有积聚性的那组投影必相互平行。</a:t>
            </a:r>
          </a:p>
        </p:txBody>
      </p:sp>
      <p:graphicFrame>
        <p:nvGraphicFramePr>
          <p:cNvPr id="285704" name="对象 285703"/>
          <p:cNvGraphicFramePr/>
          <p:nvPr/>
        </p:nvGraphicFramePr>
        <p:xfrm>
          <a:off x="179705" y="1772920"/>
          <a:ext cx="8763000" cy="3657600"/>
        </p:xfrm>
        <a:graphic>
          <a:graphicData uri="http://schemas.openxmlformats.org/presentationml/2006/ole">
            <mc:AlternateContent xmlns:mc="http://schemas.openxmlformats.org/markup-compatibility/2006">
              <mc:Choice xmlns:v="urn:schemas-microsoft-com:vml" Requires="v">
                <p:oleObj r:id="rId2" imgW="5372100" imgH="3600450" progId="AutoCAD.Drawing.16">
                  <p:embed/>
                </p:oleObj>
              </mc:Choice>
              <mc:Fallback>
                <p:oleObj r:id="rId2" imgW="5372100" imgH="3600450" progId="AutoCAD.Drawing.16">
                  <p:embed/>
                  <p:pic>
                    <p:nvPicPr>
                      <p:cNvPr id="0" name="图片 3075"/>
                      <p:cNvPicPr/>
                      <p:nvPr/>
                    </p:nvPicPr>
                    <p:blipFill>
                      <a:blip r:embed="rId3"/>
                      <a:srcRect l="22516" t="33397" r="13268" b="27698"/>
                      <a:stretch>
                        <a:fillRect/>
                      </a:stretch>
                    </p:blipFill>
                    <p:spPr>
                      <a:xfrm>
                        <a:off x="179705" y="1772920"/>
                        <a:ext cx="8763000" cy="3657600"/>
                      </a:xfrm>
                      <a:prstGeom prst="rect">
                        <a:avLst/>
                      </a:prstGeom>
                      <a:noFill/>
                      <a:ln w="38100">
                        <a:noFill/>
                        <a:miter/>
                      </a:ln>
                    </p:spPr>
                  </p:pic>
                </p:oleObj>
              </mc:Fallback>
            </mc:AlternateContent>
          </a:graphicData>
        </a:graphic>
      </p:graphicFrame>
      <p:sp>
        <p:nvSpPr>
          <p:cNvPr id="285705" name="矩形 285704"/>
          <p:cNvSpPr/>
          <p:nvPr/>
        </p:nvSpPr>
        <p:spPr>
          <a:xfrm>
            <a:off x="2555875" y="5588388"/>
            <a:ext cx="4020652" cy="707886"/>
          </a:xfrm>
          <a:prstGeom prst="rect">
            <a:avLst/>
          </a:prstGeom>
          <a:noFill/>
          <a:ln w="9525">
            <a:noFill/>
          </a:ln>
          <a:effectLst>
            <a:outerShdw dist="35921" dir="2699999" algn="ctr" rotWithShape="0">
              <a:srgbClr val="808080"/>
            </a:outerShdw>
          </a:effectLst>
        </p:spPr>
        <p:txBody>
          <a:bodyPr wrap="none" anchor="ctr" anchorCtr="0">
            <a:spAutoFit/>
          </a:bodyPr>
          <a:lstStyle/>
          <a:p>
            <a:pPr algn="l"/>
            <a:r>
              <a:rPr lang="zh-CN" altLang="en-US" sz="3200" b="1" dirty="0">
                <a:solidFill>
                  <a:srgbClr val="C00000"/>
                </a:solidFill>
                <a:latin typeface="Times New Roman" panose="02020603050405020304" pitchFamily="18" charset="0"/>
                <a:ea typeface="隶书" panose="02010509060101010101" pitchFamily="49" charset="-122"/>
              </a:rPr>
              <a:t>两特殊位置平面平行</a:t>
            </a:r>
            <a:r>
              <a:rPr lang="zh-CN" altLang="en-US" sz="4000" b="1" dirty="0">
                <a:solidFill>
                  <a:srgbClr val="C00000"/>
                </a:solidFill>
                <a:latin typeface="Times New Roman" panose="02020603050405020304" pitchFamily="18" charset="0"/>
                <a:ea typeface="隶书" panose="020105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85703"/>
                                        </p:tgtEl>
                                        <p:attrNameLst>
                                          <p:attrName>style.visibility</p:attrName>
                                        </p:attrNameLst>
                                      </p:cBhvr>
                                      <p:to>
                                        <p:strVal val="visible"/>
                                      </p:to>
                                    </p:set>
                                    <p:animEffect transition="in" filter="checkerboard(across)">
                                      <p:cBhvr>
                                        <p:cTn id="7" dur="500"/>
                                        <p:tgtEl>
                                          <p:spTgt spid="2857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5704"/>
                                        </p:tgtEl>
                                        <p:attrNameLst>
                                          <p:attrName>style.visibility</p:attrName>
                                        </p:attrNameLst>
                                      </p:cBhvr>
                                      <p:to>
                                        <p:strVal val="visible"/>
                                      </p:to>
                                    </p:set>
                                    <p:animEffect transition="in" filter="wipe(left)">
                                      <p:cBhvr>
                                        <p:cTn id="12" dur="500"/>
                                        <p:tgtEl>
                                          <p:spTgt spid="2857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5705"/>
                                        </p:tgtEl>
                                        <p:attrNameLst>
                                          <p:attrName>style.visibility</p:attrName>
                                        </p:attrNameLst>
                                      </p:cBhvr>
                                      <p:to>
                                        <p:strVal val="visible"/>
                                      </p:to>
                                    </p:set>
                                    <p:animEffect transition="in" filter="wipe(down)">
                                      <p:cBhvr>
                                        <p:cTn id="17" dur="500"/>
                                        <p:tgtEl>
                                          <p:spTgt spid="285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3" grpId="0"/>
      <p:bldP spid="28570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535" name="直接连接符 191534"/>
          <p:cNvSpPr/>
          <p:nvPr/>
        </p:nvSpPr>
        <p:spPr>
          <a:xfrm flipV="1">
            <a:off x="5284788" y="4868863"/>
            <a:ext cx="871537" cy="895350"/>
          </a:xfrm>
          <a:prstGeom prst="line">
            <a:avLst/>
          </a:prstGeom>
          <a:ln w="38100" cap="flat" cmpd="sng">
            <a:solidFill>
              <a:srgbClr val="3333FF"/>
            </a:solidFill>
            <a:prstDash val="solid"/>
            <a:headEnd type="none" w="med" len="med"/>
            <a:tailEnd type="none" w="med" len="med"/>
          </a:ln>
        </p:spPr>
        <p:txBody>
          <a:bodyPr/>
          <a:lstStyle/>
          <a:p>
            <a:endParaRPr lang="zh-CN" altLang="en-US"/>
          </a:p>
        </p:txBody>
      </p:sp>
      <p:sp>
        <p:nvSpPr>
          <p:cNvPr id="191534" name="直接连接符 191533"/>
          <p:cNvSpPr/>
          <p:nvPr/>
        </p:nvSpPr>
        <p:spPr>
          <a:xfrm flipV="1">
            <a:off x="4125913" y="5037138"/>
            <a:ext cx="760412" cy="788987"/>
          </a:xfrm>
          <a:prstGeom prst="line">
            <a:avLst/>
          </a:prstGeom>
          <a:ln w="38100" cap="flat" cmpd="sng">
            <a:solidFill>
              <a:srgbClr val="3333FF"/>
            </a:solidFill>
            <a:prstDash val="solid"/>
            <a:headEnd type="none" w="med" len="med"/>
            <a:tailEnd type="none" w="med" len="med"/>
          </a:ln>
        </p:spPr>
        <p:txBody>
          <a:bodyPr/>
          <a:lstStyle/>
          <a:p>
            <a:endParaRPr lang="zh-CN" altLang="en-US"/>
          </a:p>
        </p:txBody>
      </p:sp>
      <p:sp>
        <p:nvSpPr>
          <p:cNvPr id="191533" name="直接连接符 191532"/>
          <p:cNvSpPr/>
          <p:nvPr/>
        </p:nvSpPr>
        <p:spPr>
          <a:xfrm>
            <a:off x="5284788" y="1970088"/>
            <a:ext cx="865187" cy="1166812"/>
          </a:xfrm>
          <a:prstGeom prst="line">
            <a:avLst/>
          </a:prstGeom>
          <a:ln w="38100" cap="flat" cmpd="sng">
            <a:solidFill>
              <a:srgbClr val="3333FF"/>
            </a:solidFill>
            <a:prstDash val="solid"/>
            <a:headEnd type="none" w="med" len="med"/>
            <a:tailEnd type="none" w="med" len="med"/>
          </a:ln>
        </p:spPr>
        <p:txBody>
          <a:bodyPr/>
          <a:lstStyle/>
          <a:p>
            <a:endParaRPr lang="zh-CN" altLang="en-US"/>
          </a:p>
        </p:txBody>
      </p:sp>
      <p:sp>
        <p:nvSpPr>
          <p:cNvPr id="191532" name="直接连接符 191531"/>
          <p:cNvSpPr/>
          <p:nvPr/>
        </p:nvSpPr>
        <p:spPr>
          <a:xfrm>
            <a:off x="4125913" y="2397125"/>
            <a:ext cx="762000" cy="1028700"/>
          </a:xfrm>
          <a:prstGeom prst="line">
            <a:avLst/>
          </a:prstGeom>
          <a:ln w="38100" cap="flat" cmpd="sng">
            <a:solidFill>
              <a:srgbClr val="3333FF"/>
            </a:solidFill>
            <a:prstDash val="solid"/>
            <a:headEnd type="none" w="med" len="med"/>
            <a:tailEnd type="none" w="med" len="med"/>
          </a:ln>
        </p:spPr>
        <p:txBody>
          <a:bodyPr/>
          <a:lstStyle/>
          <a:p>
            <a:endParaRPr lang="zh-CN" altLang="en-US"/>
          </a:p>
        </p:txBody>
      </p:sp>
      <p:sp>
        <p:nvSpPr>
          <p:cNvPr id="191531" name="直接连接符 191530"/>
          <p:cNvSpPr/>
          <p:nvPr/>
        </p:nvSpPr>
        <p:spPr>
          <a:xfrm>
            <a:off x="4125913" y="2397125"/>
            <a:ext cx="1590675" cy="153988"/>
          </a:xfrm>
          <a:prstGeom prst="line">
            <a:avLst/>
          </a:prstGeom>
          <a:ln w="19050" cap="flat" cmpd="sng">
            <a:solidFill>
              <a:srgbClr val="339933"/>
            </a:solidFill>
            <a:prstDash val="solid"/>
            <a:headEnd type="none" w="med" len="med"/>
            <a:tailEnd type="none" w="med" len="med"/>
          </a:ln>
        </p:spPr>
        <p:txBody>
          <a:bodyPr/>
          <a:lstStyle/>
          <a:p>
            <a:endParaRPr lang="zh-CN" altLang="en-US"/>
          </a:p>
        </p:txBody>
      </p:sp>
      <p:sp>
        <p:nvSpPr>
          <p:cNvPr id="191530" name="直接连接符 191529"/>
          <p:cNvSpPr/>
          <p:nvPr/>
        </p:nvSpPr>
        <p:spPr>
          <a:xfrm flipV="1">
            <a:off x="4125913" y="5318125"/>
            <a:ext cx="1590675" cy="508000"/>
          </a:xfrm>
          <a:prstGeom prst="line">
            <a:avLst/>
          </a:prstGeom>
          <a:ln w="19050" cap="flat" cmpd="sng">
            <a:solidFill>
              <a:srgbClr val="339933"/>
            </a:solidFill>
            <a:prstDash val="solid"/>
            <a:headEnd type="none" w="med" len="med"/>
            <a:tailEnd type="none" w="med" len="med"/>
          </a:ln>
        </p:spPr>
        <p:txBody>
          <a:bodyPr/>
          <a:lstStyle/>
          <a:p>
            <a:endParaRPr lang="zh-CN" altLang="en-US"/>
          </a:p>
        </p:txBody>
      </p:sp>
      <p:sp>
        <p:nvSpPr>
          <p:cNvPr id="191529" name="直接连接符 191528"/>
          <p:cNvSpPr/>
          <p:nvPr/>
        </p:nvSpPr>
        <p:spPr>
          <a:xfrm>
            <a:off x="1160463" y="3983038"/>
            <a:ext cx="5311775"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8" name="直接连接符 191527"/>
          <p:cNvSpPr/>
          <p:nvPr/>
        </p:nvSpPr>
        <p:spPr>
          <a:xfrm>
            <a:off x="6149975" y="3136900"/>
            <a:ext cx="0" cy="173831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7" name="直接连接符 191526"/>
          <p:cNvSpPr/>
          <p:nvPr/>
        </p:nvSpPr>
        <p:spPr>
          <a:xfrm>
            <a:off x="5716588" y="2551113"/>
            <a:ext cx="0" cy="2767012"/>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6" name="直接连接符 191525"/>
          <p:cNvSpPr/>
          <p:nvPr/>
        </p:nvSpPr>
        <p:spPr>
          <a:xfrm flipH="1">
            <a:off x="5284788" y="1970088"/>
            <a:ext cx="1587" cy="3794125"/>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5" name="直接连接符 191524"/>
          <p:cNvSpPr/>
          <p:nvPr/>
        </p:nvSpPr>
        <p:spPr>
          <a:xfrm>
            <a:off x="4886325" y="3409950"/>
            <a:ext cx="0" cy="1627188"/>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4" name="直接连接符 191523"/>
          <p:cNvSpPr/>
          <p:nvPr/>
        </p:nvSpPr>
        <p:spPr>
          <a:xfrm>
            <a:off x="4125913" y="2397125"/>
            <a:ext cx="0" cy="344805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23" name="直接连接符 191522"/>
          <p:cNvSpPr/>
          <p:nvPr/>
        </p:nvSpPr>
        <p:spPr>
          <a:xfrm flipV="1">
            <a:off x="1463675" y="4459288"/>
            <a:ext cx="1031875" cy="1069975"/>
          </a:xfrm>
          <a:prstGeom prst="line">
            <a:avLst/>
          </a:prstGeom>
          <a:ln w="38100" cap="flat" cmpd="sng">
            <a:solidFill>
              <a:srgbClr val="FF6600"/>
            </a:solidFill>
            <a:prstDash val="solid"/>
            <a:headEnd type="none" w="med" len="med"/>
            <a:tailEnd type="none" w="med" len="med"/>
          </a:ln>
        </p:spPr>
        <p:txBody>
          <a:bodyPr/>
          <a:lstStyle/>
          <a:p>
            <a:endParaRPr lang="zh-CN" altLang="en-US"/>
          </a:p>
        </p:txBody>
      </p:sp>
      <p:sp>
        <p:nvSpPr>
          <p:cNvPr id="191522" name="直接连接符 191521"/>
          <p:cNvSpPr/>
          <p:nvPr/>
        </p:nvSpPr>
        <p:spPr>
          <a:xfrm>
            <a:off x="1463675" y="2079625"/>
            <a:ext cx="1033463" cy="1398588"/>
          </a:xfrm>
          <a:prstGeom prst="line">
            <a:avLst/>
          </a:prstGeom>
          <a:ln w="38100" cap="flat" cmpd="sng">
            <a:solidFill>
              <a:srgbClr val="FF6600"/>
            </a:solidFill>
            <a:prstDash val="solid"/>
            <a:headEnd type="none" w="med" len="med"/>
            <a:tailEnd type="none" w="med" len="med"/>
          </a:ln>
        </p:spPr>
        <p:txBody>
          <a:bodyPr/>
          <a:lstStyle/>
          <a:p>
            <a:endParaRPr lang="zh-CN" altLang="en-US"/>
          </a:p>
        </p:txBody>
      </p:sp>
      <p:sp>
        <p:nvSpPr>
          <p:cNvPr id="191521" name="直接连接符 191520"/>
          <p:cNvSpPr/>
          <p:nvPr/>
        </p:nvSpPr>
        <p:spPr>
          <a:xfrm>
            <a:off x="1463675" y="2079625"/>
            <a:ext cx="1195388" cy="120650"/>
          </a:xfrm>
          <a:prstGeom prst="line">
            <a:avLst/>
          </a:prstGeom>
          <a:ln w="19050" cap="flat" cmpd="sng">
            <a:solidFill>
              <a:srgbClr val="339933"/>
            </a:solidFill>
            <a:prstDash val="solid"/>
            <a:headEnd type="none" w="med" len="med"/>
            <a:tailEnd type="none" w="med" len="med"/>
          </a:ln>
        </p:spPr>
        <p:txBody>
          <a:bodyPr/>
          <a:lstStyle/>
          <a:p>
            <a:endParaRPr lang="zh-CN" altLang="en-US"/>
          </a:p>
        </p:txBody>
      </p:sp>
      <p:sp>
        <p:nvSpPr>
          <p:cNvPr id="191520" name="直接连接符 191519"/>
          <p:cNvSpPr/>
          <p:nvPr/>
        </p:nvSpPr>
        <p:spPr>
          <a:xfrm>
            <a:off x="1463675" y="5529263"/>
            <a:ext cx="1195388" cy="320675"/>
          </a:xfrm>
          <a:prstGeom prst="line">
            <a:avLst/>
          </a:prstGeom>
          <a:ln w="19050" cap="flat" cmpd="sng">
            <a:solidFill>
              <a:srgbClr val="339933"/>
            </a:solidFill>
            <a:prstDash val="solid"/>
            <a:headEnd type="none" w="med" len="med"/>
            <a:tailEnd type="none" w="med" len="med"/>
          </a:ln>
        </p:spPr>
        <p:txBody>
          <a:bodyPr/>
          <a:lstStyle/>
          <a:p>
            <a:endParaRPr lang="zh-CN" altLang="en-US"/>
          </a:p>
        </p:txBody>
      </p:sp>
      <p:sp>
        <p:nvSpPr>
          <p:cNvPr id="191519" name="直接连接符 191518"/>
          <p:cNvSpPr/>
          <p:nvPr/>
        </p:nvSpPr>
        <p:spPr>
          <a:xfrm>
            <a:off x="3687763" y="3594100"/>
            <a:ext cx="0" cy="1185863"/>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18" name="直接连接符 191517"/>
          <p:cNvSpPr/>
          <p:nvPr/>
        </p:nvSpPr>
        <p:spPr>
          <a:xfrm>
            <a:off x="2659063" y="2200275"/>
            <a:ext cx="0" cy="36449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17" name="直接连接符 191516"/>
          <p:cNvSpPr/>
          <p:nvPr/>
        </p:nvSpPr>
        <p:spPr>
          <a:xfrm>
            <a:off x="2497138" y="3478213"/>
            <a:ext cx="0" cy="987425"/>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16" name="直接连接符 191515"/>
          <p:cNvSpPr/>
          <p:nvPr/>
        </p:nvSpPr>
        <p:spPr>
          <a:xfrm>
            <a:off x="1463675" y="2079625"/>
            <a:ext cx="0" cy="3449638"/>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191515" name="矩形 191514"/>
          <p:cNvSpPr/>
          <p:nvPr/>
        </p:nvSpPr>
        <p:spPr>
          <a:xfrm>
            <a:off x="1246188" y="5356225"/>
            <a:ext cx="1524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a</a:t>
            </a:r>
            <a:endParaRPr lang="en-US" altLang="zh-CN">
              <a:latin typeface="Times New Roman" panose="02020603050405020304" pitchFamily="18" charset="0"/>
            </a:endParaRPr>
          </a:p>
        </p:txBody>
      </p:sp>
      <p:sp>
        <p:nvSpPr>
          <p:cNvPr id="191514" name="矩形 191513"/>
          <p:cNvSpPr/>
          <p:nvPr/>
        </p:nvSpPr>
        <p:spPr>
          <a:xfrm>
            <a:off x="2471738" y="5708650"/>
            <a:ext cx="134937"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c</a:t>
            </a:r>
            <a:endParaRPr lang="en-US" altLang="zh-CN">
              <a:latin typeface="Times New Roman" panose="02020603050405020304" pitchFamily="18" charset="0"/>
            </a:endParaRPr>
          </a:p>
        </p:txBody>
      </p:sp>
      <p:sp>
        <p:nvSpPr>
          <p:cNvPr id="191513" name="矩形 191512"/>
          <p:cNvSpPr/>
          <p:nvPr/>
        </p:nvSpPr>
        <p:spPr>
          <a:xfrm>
            <a:off x="3921125" y="5721350"/>
            <a:ext cx="134938"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e</a:t>
            </a:r>
            <a:endParaRPr lang="en-US" altLang="zh-CN">
              <a:latin typeface="Times New Roman" panose="02020603050405020304" pitchFamily="18" charset="0"/>
            </a:endParaRPr>
          </a:p>
        </p:txBody>
      </p:sp>
      <p:sp>
        <p:nvSpPr>
          <p:cNvPr id="191512" name="矩形 191511"/>
          <p:cNvSpPr/>
          <p:nvPr/>
        </p:nvSpPr>
        <p:spPr>
          <a:xfrm>
            <a:off x="2286000" y="4171950"/>
            <a:ext cx="1524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b</a:t>
            </a:r>
            <a:endParaRPr lang="en-US" altLang="zh-CN">
              <a:latin typeface="Times New Roman" panose="02020603050405020304" pitchFamily="18" charset="0"/>
            </a:endParaRPr>
          </a:p>
        </p:txBody>
      </p:sp>
      <p:sp>
        <p:nvSpPr>
          <p:cNvPr id="191511" name="矩形 191510"/>
          <p:cNvSpPr/>
          <p:nvPr/>
        </p:nvSpPr>
        <p:spPr>
          <a:xfrm>
            <a:off x="2127250" y="3409950"/>
            <a:ext cx="2286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b</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10" name="矩形 191509"/>
          <p:cNvSpPr/>
          <p:nvPr/>
        </p:nvSpPr>
        <p:spPr>
          <a:xfrm>
            <a:off x="1250950" y="1814513"/>
            <a:ext cx="2286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a</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9" name="矩形 191508"/>
          <p:cNvSpPr/>
          <p:nvPr/>
        </p:nvSpPr>
        <p:spPr>
          <a:xfrm>
            <a:off x="3346450" y="3511550"/>
            <a:ext cx="550863" cy="365125"/>
          </a:xfrm>
          <a:prstGeom prst="rect">
            <a:avLst/>
          </a:prstGeom>
          <a:noFill/>
          <a:ln w="9525">
            <a:noFill/>
          </a:ln>
        </p:spPr>
        <p:txBody>
          <a:bodyPr lIns="0" tIns="0" rIns="0" bIns="0">
            <a:spAutoFit/>
          </a:bodyPr>
          <a:lstStyle/>
          <a:p>
            <a:pPr algn="l"/>
            <a:r>
              <a:rPr lang="en-US" altLang="zh-CN" b="1" i="1">
                <a:solidFill>
                  <a:srgbClr val="000000"/>
                </a:solidFill>
                <a:latin typeface="Times New Roman" panose="02020603050405020304" pitchFamily="18" charset="0"/>
                <a:ea typeface="_x000B__x000C_"/>
              </a:rPr>
              <a:t>d</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8" name="矩形 191507"/>
          <p:cNvSpPr/>
          <p:nvPr/>
        </p:nvSpPr>
        <p:spPr>
          <a:xfrm>
            <a:off x="3770313" y="4510088"/>
            <a:ext cx="1524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d</a:t>
            </a:r>
            <a:endParaRPr lang="en-US" altLang="zh-CN">
              <a:latin typeface="Times New Roman" panose="02020603050405020304" pitchFamily="18" charset="0"/>
            </a:endParaRPr>
          </a:p>
        </p:txBody>
      </p:sp>
      <p:sp>
        <p:nvSpPr>
          <p:cNvPr id="191507" name="矩形 191506"/>
          <p:cNvSpPr/>
          <p:nvPr/>
        </p:nvSpPr>
        <p:spPr>
          <a:xfrm>
            <a:off x="4986338" y="4686300"/>
            <a:ext cx="1016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f</a:t>
            </a:r>
            <a:endParaRPr lang="en-US" altLang="zh-CN">
              <a:latin typeface="Times New Roman" panose="02020603050405020304" pitchFamily="18" charset="0"/>
            </a:endParaRPr>
          </a:p>
        </p:txBody>
      </p:sp>
      <p:sp>
        <p:nvSpPr>
          <p:cNvPr id="191506" name="矩形 191505"/>
          <p:cNvSpPr/>
          <p:nvPr/>
        </p:nvSpPr>
        <p:spPr>
          <a:xfrm>
            <a:off x="2654300" y="1857375"/>
            <a:ext cx="211138"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c</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5" name="矩形 191504"/>
          <p:cNvSpPr/>
          <p:nvPr/>
        </p:nvSpPr>
        <p:spPr>
          <a:xfrm>
            <a:off x="4606925" y="3346450"/>
            <a:ext cx="1778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f</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4" name="矩形 191503"/>
          <p:cNvSpPr/>
          <p:nvPr/>
        </p:nvSpPr>
        <p:spPr>
          <a:xfrm>
            <a:off x="3949700" y="2095500"/>
            <a:ext cx="211138"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e</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3" name="矩形 191502"/>
          <p:cNvSpPr/>
          <p:nvPr/>
        </p:nvSpPr>
        <p:spPr>
          <a:xfrm>
            <a:off x="5734050" y="5232400"/>
            <a:ext cx="1524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k</a:t>
            </a:r>
            <a:endParaRPr lang="en-US" altLang="zh-CN">
              <a:latin typeface="Times New Roman" panose="02020603050405020304" pitchFamily="18" charset="0"/>
            </a:endParaRPr>
          </a:p>
        </p:txBody>
      </p:sp>
      <p:sp>
        <p:nvSpPr>
          <p:cNvPr id="191502" name="矩形 191501"/>
          <p:cNvSpPr/>
          <p:nvPr/>
        </p:nvSpPr>
        <p:spPr>
          <a:xfrm>
            <a:off x="6199188" y="4732338"/>
            <a:ext cx="169862"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h</a:t>
            </a:r>
            <a:endParaRPr lang="en-US" altLang="zh-CN">
              <a:latin typeface="Times New Roman" panose="02020603050405020304" pitchFamily="18" charset="0"/>
            </a:endParaRPr>
          </a:p>
        </p:txBody>
      </p:sp>
      <p:sp>
        <p:nvSpPr>
          <p:cNvPr id="191501" name="矩形 191500"/>
          <p:cNvSpPr/>
          <p:nvPr/>
        </p:nvSpPr>
        <p:spPr>
          <a:xfrm>
            <a:off x="5816600" y="2309813"/>
            <a:ext cx="228600"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k</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500" name="矩形 191499"/>
          <p:cNvSpPr/>
          <p:nvPr/>
        </p:nvSpPr>
        <p:spPr>
          <a:xfrm>
            <a:off x="6234113" y="2957513"/>
            <a:ext cx="246062"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h</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499" name="矩形 191498"/>
          <p:cNvSpPr/>
          <p:nvPr/>
        </p:nvSpPr>
        <p:spPr>
          <a:xfrm>
            <a:off x="6581775" y="3767138"/>
            <a:ext cx="152400" cy="365125"/>
          </a:xfrm>
          <a:prstGeom prst="rect">
            <a:avLst/>
          </a:prstGeom>
          <a:noFill/>
          <a:ln w="9525">
            <a:noFill/>
          </a:ln>
        </p:spPr>
        <p:txBody>
          <a:bodyPr wrap="none" lIns="0" tIns="0" rIns="0" bIns="0">
            <a:spAutoFit/>
          </a:bodyPr>
          <a:lstStyle/>
          <a:p>
            <a:pPr algn="l"/>
            <a:r>
              <a:rPr lang="en-US" altLang="zh-CN" b="1">
                <a:solidFill>
                  <a:srgbClr val="000000"/>
                </a:solidFill>
                <a:latin typeface="宋体" panose="02010600030101010101" pitchFamily="2" charset="-122"/>
                <a:ea typeface="_x000B__x000C_"/>
              </a:rPr>
              <a:t>O</a:t>
            </a:r>
            <a:endParaRPr lang="en-US" altLang="zh-CN">
              <a:latin typeface="Times New Roman" panose="02020603050405020304" pitchFamily="18" charset="0"/>
            </a:endParaRPr>
          </a:p>
        </p:txBody>
      </p:sp>
      <p:sp>
        <p:nvSpPr>
          <p:cNvPr id="191498" name="矩形 191497"/>
          <p:cNvSpPr/>
          <p:nvPr/>
        </p:nvSpPr>
        <p:spPr>
          <a:xfrm>
            <a:off x="892175" y="3736975"/>
            <a:ext cx="152400" cy="365125"/>
          </a:xfrm>
          <a:prstGeom prst="rect">
            <a:avLst/>
          </a:prstGeom>
          <a:noFill/>
          <a:ln w="9525">
            <a:noFill/>
          </a:ln>
        </p:spPr>
        <p:txBody>
          <a:bodyPr wrap="none" lIns="0" tIns="0" rIns="0" bIns="0">
            <a:spAutoFit/>
          </a:bodyPr>
          <a:lstStyle/>
          <a:p>
            <a:pPr algn="l"/>
            <a:r>
              <a:rPr lang="en-US" altLang="zh-CN" b="1">
                <a:solidFill>
                  <a:srgbClr val="000000"/>
                </a:solidFill>
                <a:latin typeface="宋体" panose="02010600030101010101" pitchFamily="2" charset="-122"/>
                <a:ea typeface="_x000B__x000C_"/>
              </a:rPr>
              <a:t>X</a:t>
            </a:r>
            <a:endParaRPr lang="en-US" altLang="zh-CN">
              <a:latin typeface="Times New Roman" panose="02020603050405020304" pitchFamily="18" charset="0"/>
            </a:endParaRPr>
          </a:p>
        </p:txBody>
      </p:sp>
      <p:sp>
        <p:nvSpPr>
          <p:cNvPr id="191497" name="矩形 191496"/>
          <p:cNvSpPr/>
          <p:nvPr/>
        </p:nvSpPr>
        <p:spPr>
          <a:xfrm>
            <a:off x="5213350" y="1608138"/>
            <a:ext cx="312738"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m</a:t>
            </a:r>
            <a:r>
              <a:rPr lang="en-US" altLang="zh-CN" b="1" i="1">
                <a:solidFill>
                  <a:srgbClr val="000000"/>
                </a:solidFill>
                <a:latin typeface="Times New Roman" panose="02020603050405020304" pitchFamily="18" charset="0"/>
                <a:ea typeface="_x000B__x000C_"/>
                <a:sym typeface="Symbol" panose="05050102010706020507" pitchFamily="18" charset="2"/>
              </a:rPr>
              <a:t></a:t>
            </a:r>
          </a:p>
        </p:txBody>
      </p:sp>
      <p:sp>
        <p:nvSpPr>
          <p:cNvPr id="191496" name="矩形 191495"/>
          <p:cNvSpPr/>
          <p:nvPr/>
        </p:nvSpPr>
        <p:spPr>
          <a:xfrm>
            <a:off x="5122863" y="5680075"/>
            <a:ext cx="236537" cy="365125"/>
          </a:xfrm>
          <a:prstGeom prst="rect">
            <a:avLst/>
          </a:prstGeom>
          <a:noFill/>
          <a:ln w="9525">
            <a:noFill/>
          </a:ln>
        </p:spPr>
        <p:txBody>
          <a:bodyPr wrap="none" lIns="0" tIns="0" rIns="0" bIns="0">
            <a:spAutoFit/>
          </a:bodyPr>
          <a:lstStyle/>
          <a:p>
            <a:pPr algn="l"/>
            <a:r>
              <a:rPr lang="en-US" altLang="zh-CN" b="1" i="1">
                <a:solidFill>
                  <a:srgbClr val="000000"/>
                </a:solidFill>
                <a:latin typeface="Times New Roman" panose="02020603050405020304" pitchFamily="18" charset="0"/>
                <a:ea typeface="_x000B__x000C_"/>
              </a:rPr>
              <a:t>m</a:t>
            </a:r>
            <a:endParaRPr lang="en-US" altLang="zh-CN">
              <a:latin typeface="Times New Roman" panose="02020603050405020304" pitchFamily="18" charset="0"/>
            </a:endParaRPr>
          </a:p>
        </p:txBody>
      </p:sp>
      <p:sp>
        <p:nvSpPr>
          <p:cNvPr id="191495" name="直接连接符 191494"/>
          <p:cNvSpPr/>
          <p:nvPr/>
        </p:nvSpPr>
        <p:spPr>
          <a:xfrm>
            <a:off x="2659063" y="2195513"/>
            <a:ext cx="1033462" cy="1398587"/>
          </a:xfrm>
          <a:prstGeom prst="line">
            <a:avLst/>
          </a:prstGeom>
          <a:ln w="38100" cap="flat" cmpd="sng">
            <a:solidFill>
              <a:srgbClr val="FF6600"/>
            </a:solidFill>
            <a:prstDash val="solid"/>
            <a:headEnd type="none" w="med" len="med"/>
            <a:tailEnd type="none" w="med" len="med"/>
          </a:ln>
        </p:spPr>
        <p:txBody>
          <a:bodyPr/>
          <a:lstStyle/>
          <a:p>
            <a:endParaRPr lang="zh-CN" altLang="en-US"/>
          </a:p>
        </p:txBody>
      </p:sp>
      <p:sp>
        <p:nvSpPr>
          <p:cNvPr id="191494" name="直接连接符 191493"/>
          <p:cNvSpPr/>
          <p:nvPr/>
        </p:nvSpPr>
        <p:spPr>
          <a:xfrm flipV="1">
            <a:off x="2660650" y="4779963"/>
            <a:ext cx="1031875" cy="1069975"/>
          </a:xfrm>
          <a:prstGeom prst="line">
            <a:avLst/>
          </a:prstGeom>
          <a:ln w="38100" cap="flat" cmpd="sng">
            <a:solidFill>
              <a:srgbClr val="FF6600"/>
            </a:solidFill>
            <a:prstDash val="solid"/>
            <a:headEnd type="none" w="med" len="med"/>
            <a:tailEnd type="none" w="med" len="med"/>
          </a:ln>
        </p:spPr>
        <p:txBody>
          <a:bodyPr/>
          <a:lstStyle/>
          <a:p>
            <a:endParaRPr lang="zh-CN" altLang="en-US"/>
          </a:p>
        </p:txBody>
      </p:sp>
      <p:sp>
        <p:nvSpPr>
          <p:cNvPr id="191493" name="文本框 191492"/>
          <p:cNvSpPr txBox="1"/>
          <p:nvPr/>
        </p:nvSpPr>
        <p:spPr>
          <a:xfrm>
            <a:off x="6897688" y="4041775"/>
            <a:ext cx="1941512" cy="2041525"/>
          </a:xfrm>
          <a:prstGeom prst="rect">
            <a:avLst/>
          </a:prstGeom>
          <a:solidFill>
            <a:srgbClr val="CCFFCC"/>
          </a:solidFill>
          <a:ln w="57150">
            <a:noFill/>
          </a:ln>
        </p:spPr>
        <p:txBody>
          <a:bodyPr anchor="ctr" anchorCtr="0">
            <a:spAutoFit/>
          </a:bodyPr>
          <a:lstStyle/>
          <a:p>
            <a:pPr algn="l"/>
            <a:r>
              <a:rPr lang="zh-CN" altLang="en-US" sz="3200" b="1" dirty="0">
                <a:solidFill>
                  <a:srgbClr val="990099"/>
                </a:solidFill>
                <a:latin typeface="RomanS" panose="02000400000000000000" pitchFamily="2" charset="0"/>
                <a:ea typeface="隶书" panose="02010509060101010101" pitchFamily="49" charset="-122"/>
              </a:rPr>
              <a:t>由于</a:t>
            </a:r>
            <a:r>
              <a:rPr lang="en-US" altLang="zh-CN" sz="3200" b="1" err="1">
                <a:solidFill>
                  <a:srgbClr val="990099"/>
                </a:solidFill>
                <a:latin typeface="Times New Roman" panose="02020603050405020304" pitchFamily="18" charset="0"/>
                <a:ea typeface="隶书" panose="02010509060101010101" pitchFamily="49" charset="-122"/>
              </a:rPr>
              <a:t>ek</a:t>
            </a:r>
            <a:r>
              <a:rPr lang="zh-CN" altLang="en-US" sz="3200" b="1" dirty="0">
                <a:solidFill>
                  <a:srgbClr val="990099"/>
                </a:solidFill>
                <a:latin typeface="RomanS" panose="02000400000000000000" pitchFamily="2" charset="0"/>
                <a:ea typeface="隶书" panose="02010509060101010101" pitchFamily="49" charset="-122"/>
              </a:rPr>
              <a:t>不平行于</a:t>
            </a:r>
            <a:r>
              <a:rPr lang="en-US" altLang="zh-CN" sz="3200" b="1">
                <a:solidFill>
                  <a:srgbClr val="990099"/>
                </a:solidFill>
                <a:latin typeface="Times New Roman" panose="02020603050405020304" pitchFamily="18" charset="0"/>
                <a:ea typeface="隶书" panose="02010509060101010101" pitchFamily="49" charset="-122"/>
              </a:rPr>
              <a:t>ac</a:t>
            </a:r>
            <a:r>
              <a:rPr lang="en-US" altLang="zh-CN" sz="3200" b="1">
                <a:solidFill>
                  <a:srgbClr val="990099"/>
                </a:solidFill>
                <a:latin typeface="宋体" panose="02010600030101010101" pitchFamily="2" charset="-122"/>
                <a:ea typeface="隶书" panose="02010509060101010101" pitchFamily="49" charset="-122"/>
              </a:rPr>
              <a:t>,</a:t>
            </a:r>
            <a:r>
              <a:rPr lang="zh-CN" altLang="en-US" sz="3200" b="1" dirty="0">
                <a:solidFill>
                  <a:srgbClr val="990099"/>
                </a:solidFill>
                <a:latin typeface="RomanS" panose="02000400000000000000" pitchFamily="2" charset="0"/>
                <a:ea typeface="隶书" panose="02010509060101010101" pitchFamily="49" charset="-122"/>
              </a:rPr>
              <a:t>故两平面不平行。</a:t>
            </a:r>
          </a:p>
        </p:txBody>
      </p:sp>
      <p:sp>
        <p:nvSpPr>
          <p:cNvPr id="191492" name="文本框 191491"/>
          <p:cNvSpPr txBox="1"/>
          <p:nvPr/>
        </p:nvSpPr>
        <p:spPr>
          <a:xfrm>
            <a:off x="304800" y="331946"/>
            <a:ext cx="8720138" cy="829945"/>
          </a:xfrm>
          <a:prstGeom prst="rect">
            <a:avLst/>
          </a:prstGeom>
          <a:noFill/>
          <a:ln w="19050">
            <a:noFill/>
          </a:ln>
        </p:spPr>
        <p:txBody>
          <a:bodyPr anchor="ctr" anchorCtr="0">
            <a:spAutoFit/>
          </a:bodyPr>
          <a:lstStyle/>
          <a:p>
            <a:pPr algn="l" eaLnBrk="0" hangingPunct="0"/>
            <a:r>
              <a:rPr lang="en-US" altLang="zh-CN" sz="2400" b="1">
                <a:solidFill>
                  <a:srgbClr val="3333FF"/>
                </a:solidFill>
                <a:latin typeface="宋体" panose="02010600030101010101" pitchFamily="2" charset="-122"/>
                <a:cs typeface="宋体" panose="02010600030101010101" pitchFamily="2" charset="-122"/>
              </a:rPr>
              <a:t>[</a:t>
            </a:r>
            <a:r>
              <a:rPr lang="zh-CN" altLang="en-US" sz="2400" b="1" dirty="0">
                <a:solidFill>
                  <a:srgbClr val="3333FF"/>
                </a:solidFill>
                <a:latin typeface="宋体" panose="02010600030101010101" pitchFamily="2" charset="-122"/>
                <a:cs typeface="宋体" panose="02010600030101010101" pitchFamily="2" charset="-122"/>
              </a:rPr>
              <a:t>例</a:t>
            </a:r>
            <a:r>
              <a:rPr lang="en-US" altLang="zh-CN" sz="2400" b="1">
                <a:solidFill>
                  <a:srgbClr val="3333FF"/>
                </a:solidFill>
                <a:latin typeface="宋体" panose="02010600030101010101" pitchFamily="2" charset="-122"/>
                <a:cs typeface="宋体" panose="02010600030101010101" pitchFamily="2" charset="-122"/>
              </a:rPr>
              <a:t>1]</a:t>
            </a:r>
            <a:r>
              <a:rPr lang="en-US" altLang="zh-CN" sz="2400" b="1">
                <a:solidFill>
                  <a:srgbClr val="CC0000"/>
                </a:solidFill>
                <a:latin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cs typeface="宋体" panose="02010600030101010101" pitchFamily="2" charset="-122"/>
              </a:rPr>
              <a:t>判断平面</a:t>
            </a:r>
            <a:r>
              <a:rPr lang="en-US" altLang="zh-CN" sz="2400" b="1">
                <a:solidFill>
                  <a:schemeClr val="tx1"/>
                </a:solidFill>
                <a:latin typeface="宋体" panose="02010600030101010101" pitchFamily="2" charset="-122"/>
                <a:cs typeface="宋体" panose="02010600030101010101" pitchFamily="2" charset="-122"/>
              </a:rPr>
              <a:t>ABDC</a:t>
            </a:r>
            <a:r>
              <a:rPr lang="zh-CN" altLang="en-US" sz="2400" b="1" dirty="0">
                <a:solidFill>
                  <a:schemeClr val="tx1"/>
                </a:solidFill>
                <a:latin typeface="宋体" panose="02010600030101010101" pitchFamily="2" charset="-122"/>
                <a:cs typeface="宋体" panose="02010600030101010101" pitchFamily="2" charset="-122"/>
              </a:rPr>
              <a:t>与平面</a:t>
            </a:r>
            <a:r>
              <a:rPr lang="en-US" altLang="zh-CN" sz="2400" b="1">
                <a:solidFill>
                  <a:schemeClr val="tx1"/>
                </a:solidFill>
                <a:latin typeface="宋体" panose="02010600030101010101" pitchFamily="2" charset="-122"/>
                <a:cs typeface="宋体" panose="02010600030101010101" pitchFamily="2" charset="-122"/>
              </a:rPr>
              <a:t>EFHM</a:t>
            </a:r>
            <a:r>
              <a:rPr lang="zh-CN" altLang="en-US" sz="2400" b="1" dirty="0">
                <a:solidFill>
                  <a:schemeClr val="tx1"/>
                </a:solidFill>
                <a:latin typeface="宋体" panose="02010600030101010101" pitchFamily="2" charset="-122"/>
                <a:cs typeface="宋体" panose="02010600030101010101" pitchFamily="2" charset="-122"/>
              </a:rPr>
              <a:t>是否平行， </a:t>
            </a:r>
          </a:p>
          <a:p>
            <a:pPr algn="l"/>
            <a:r>
              <a:rPr lang="zh-CN" altLang="en-US" sz="2400" b="1" dirty="0">
                <a:solidFill>
                  <a:schemeClr val="tx1"/>
                </a:solidFill>
                <a:latin typeface="宋体" panose="02010600030101010101" pitchFamily="2" charset="-122"/>
                <a:cs typeface="宋体" panose="02010600030101010101" pitchFamily="2" charset="-122"/>
              </a:rPr>
              <a:t>      已知</a:t>
            </a:r>
            <a:r>
              <a:rPr lang="en-US" altLang="zh-CN" sz="2400" b="1">
                <a:solidFill>
                  <a:schemeClr val="tx1"/>
                </a:solidFill>
                <a:latin typeface="宋体" panose="02010600030101010101" pitchFamily="2" charset="-122"/>
                <a:cs typeface="宋体" panose="02010600030101010101" pitchFamily="2" charset="-122"/>
              </a:rPr>
              <a:t>AB∥CD∥EF∥MH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1520"/>
                                        </p:tgtEl>
                                        <p:attrNameLst>
                                          <p:attrName>style.visibility</p:attrName>
                                        </p:attrNameLst>
                                      </p:cBhvr>
                                      <p:to>
                                        <p:strVal val="visible"/>
                                      </p:to>
                                    </p:set>
                                    <p:animEffect transition="in" filter="wipe(left)">
                                      <p:cBhvr>
                                        <p:cTn id="7" dur="500"/>
                                        <p:tgtEl>
                                          <p:spTgt spid="1915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1521"/>
                                        </p:tgtEl>
                                        <p:attrNameLst>
                                          <p:attrName>style.visibility</p:attrName>
                                        </p:attrNameLst>
                                      </p:cBhvr>
                                      <p:to>
                                        <p:strVal val="visible"/>
                                      </p:to>
                                    </p:set>
                                    <p:animEffect transition="in" filter="wipe(left)">
                                      <p:cBhvr>
                                        <p:cTn id="12" dur="500"/>
                                        <p:tgtEl>
                                          <p:spTgt spid="1915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1531"/>
                                        </p:tgtEl>
                                        <p:attrNameLst>
                                          <p:attrName>style.visibility</p:attrName>
                                        </p:attrNameLst>
                                      </p:cBhvr>
                                      <p:to>
                                        <p:strVal val="visible"/>
                                      </p:to>
                                    </p:set>
                                    <p:animEffect transition="in" filter="wipe(left)">
                                      <p:cBhvr>
                                        <p:cTn id="17" dur="500"/>
                                        <p:tgtEl>
                                          <p:spTgt spid="191531"/>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19150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91527"/>
                                        </p:tgtEl>
                                        <p:attrNameLst>
                                          <p:attrName>style.visibility</p:attrName>
                                        </p:attrNameLst>
                                      </p:cBhvr>
                                      <p:to>
                                        <p:strVal val="visible"/>
                                      </p:to>
                                    </p:set>
                                    <p:animEffect transition="in" filter="wipe(up)">
                                      <p:cBhvr>
                                        <p:cTn id="25" dur="500"/>
                                        <p:tgtEl>
                                          <p:spTgt spid="191527"/>
                                        </p:tgtEl>
                                      </p:cBhvr>
                                    </p:animEffec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19150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1530"/>
                                        </p:tgtEl>
                                        <p:attrNameLst>
                                          <p:attrName>style.visibility</p:attrName>
                                        </p:attrNameLst>
                                      </p:cBhvr>
                                      <p:to>
                                        <p:strVal val="visible"/>
                                      </p:to>
                                    </p:set>
                                    <p:animEffect transition="in" filter="wipe(left)">
                                      <p:cBhvr>
                                        <p:cTn id="33" dur="500"/>
                                        <p:tgtEl>
                                          <p:spTgt spid="19153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91493"/>
                                        </p:tgtEl>
                                        <p:attrNameLst>
                                          <p:attrName>style.visibility</p:attrName>
                                        </p:attrNameLst>
                                      </p:cBhvr>
                                      <p:to>
                                        <p:strVal val="visible"/>
                                      </p:to>
                                    </p:set>
                                    <p:anim calcmode="lin" valueType="num">
                                      <p:cBhvr additive="base">
                                        <p:cTn id="38" dur="500" fill="hold"/>
                                        <p:tgtEl>
                                          <p:spTgt spid="191493"/>
                                        </p:tgtEl>
                                        <p:attrNameLst>
                                          <p:attrName>ppt_x</p:attrName>
                                        </p:attrNameLst>
                                      </p:cBhvr>
                                      <p:tavLst>
                                        <p:tav tm="0">
                                          <p:val>
                                            <p:strVal val="1+#ppt_w/2"/>
                                          </p:val>
                                        </p:tav>
                                        <p:tav tm="100000">
                                          <p:val>
                                            <p:strVal val="#ppt_x"/>
                                          </p:val>
                                        </p:tav>
                                      </p:tavLst>
                                    </p:anim>
                                    <p:anim calcmode="lin" valueType="num">
                                      <p:cBhvr additive="base">
                                        <p:cTn id="39" dur="500" fill="hold"/>
                                        <p:tgtEl>
                                          <p:spTgt spid="1914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3" grpId="0"/>
      <p:bldP spid="191501" grpId="0"/>
      <p:bldP spid="191493"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文本框 700417"/>
          <p:cNvSpPr txBox="1"/>
          <p:nvPr/>
        </p:nvSpPr>
        <p:spPr>
          <a:xfrm>
            <a:off x="611188" y="381000"/>
            <a:ext cx="7661275" cy="457200"/>
          </a:xfrm>
          <a:prstGeom prst="rect">
            <a:avLst/>
          </a:prstGeom>
          <a:noFill/>
          <a:ln w="9525">
            <a:noFill/>
          </a:ln>
        </p:spPr>
        <p:txBody>
          <a:bodyPr wrap="none" anchor="t" anchorCtr="0">
            <a:spAutoFit/>
          </a:bodyPr>
          <a:lstStyle/>
          <a:p>
            <a:r>
              <a:rPr lang="en-US" altLang="zh-CN" sz="2400" dirty="0">
                <a:solidFill>
                  <a:srgbClr val="3333CC"/>
                </a:solidFill>
                <a:latin typeface="Times New Roman" panose="02020603050405020304" pitchFamily="18" charset="0"/>
              </a:rPr>
              <a:t>[</a:t>
            </a:r>
            <a:r>
              <a:rPr lang="zh-CN" altLang="en-US" sz="2400" dirty="0">
                <a:solidFill>
                  <a:srgbClr val="3333CC"/>
                </a:solidFill>
                <a:latin typeface="Times New Roman" panose="02020603050405020304" pitchFamily="18" charset="0"/>
              </a:rPr>
              <a:t>例</a:t>
            </a:r>
            <a:r>
              <a:rPr lang="en-US" altLang="zh-CN" sz="2400" dirty="0">
                <a:solidFill>
                  <a:srgbClr val="3333CC"/>
                </a:solidFill>
                <a:latin typeface="Times New Roman" panose="02020603050405020304" pitchFamily="18" charset="0"/>
              </a:rPr>
              <a:t>2]</a:t>
            </a:r>
            <a:r>
              <a:rPr lang="zh-CN" altLang="en-US" sz="2400" dirty="0">
                <a:latin typeface="Times New Roman" panose="02020603050405020304" pitchFamily="18" charset="0"/>
              </a:rPr>
              <a:t>　已知</a:t>
            </a:r>
            <a:r>
              <a:rPr lang="en-US" altLang="zh-CN" sz="2400" dirty="0">
                <a:latin typeface="Times New Roman" panose="02020603050405020304" pitchFamily="18" charset="0"/>
              </a:rPr>
              <a:t>ΔABC∥ΔGEF</a:t>
            </a:r>
            <a:r>
              <a:rPr lang="zh-CN" altLang="en-US" sz="2400" dirty="0">
                <a:latin typeface="Times New Roman" panose="02020603050405020304" pitchFamily="18" charset="0"/>
              </a:rPr>
              <a:t>，补全</a:t>
            </a:r>
            <a:r>
              <a:rPr lang="en-US" altLang="zh-CN" sz="2400" dirty="0">
                <a:latin typeface="Times New Roman" panose="02020603050405020304" pitchFamily="18" charset="0"/>
              </a:rPr>
              <a:t>ΔABC</a:t>
            </a:r>
            <a:r>
              <a:rPr lang="zh-CN" altLang="en-US" sz="2400" dirty="0">
                <a:latin typeface="Times New Roman" panose="02020603050405020304" pitchFamily="18" charset="0"/>
              </a:rPr>
              <a:t>的正面投影</a:t>
            </a:r>
            <a:r>
              <a:rPr lang="zh-CN" altLang="en-US" sz="2400" b="0" dirty="0">
                <a:latin typeface="Times New Roman" panose="02020603050405020304" pitchFamily="18" charset="0"/>
              </a:rPr>
              <a:t>。</a:t>
            </a:r>
          </a:p>
        </p:txBody>
      </p:sp>
      <p:sp>
        <p:nvSpPr>
          <p:cNvPr id="700419" name="文本框 700418"/>
          <p:cNvSpPr txBox="1"/>
          <p:nvPr/>
        </p:nvSpPr>
        <p:spPr>
          <a:xfrm>
            <a:off x="4587875" y="1219200"/>
            <a:ext cx="950913"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990099"/>
                </a:solidFill>
                <a:latin typeface="Times New Roman" panose="02020603050405020304" pitchFamily="18" charset="0"/>
              </a:rPr>
              <a:t>分析：</a:t>
            </a:r>
            <a:endParaRPr lang="zh-CN" altLang="en-US">
              <a:solidFill>
                <a:srgbClr val="990099"/>
              </a:solidFill>
              <a:latin typeface="Times New Roman" panose="02020603050405020304" pitchFamily="18" charset="0"/>
            </a:endParaRPr>
          </a:p>
        </p:txBody>
      </p:sp>
      <p:sp>
        <p:nvSpPr>
          <p:cNvPr id="700420" name="文本框 700419"/>
          <p:cNvSpPr txBox="1"/>
          <p:nvPr/>
        </p:nvSpPr>
        <p:spPr>
          <a:xfrm>
            <a:off x="5029200" y="1793875"/>
            <a:ext cx="4191000" cy="1616075"/>
          </a:xfrm>
          <a:prstGeom prst="rect">
            <a:avLst/>
          </a:prstGeom>
          <a:noFill/>
          <a:ln w="9525">
            <a:noFill/>
          </a:ln>
        </p:spPr>
        <p:txBody>
          <a:bodyPr>
            <a:spAutoFit/>
          </a:bodyPr>
          <a:lstStyle/>
          <a:p>
            <a:r>
              <a:rPr lang="en-US" altLang="zh-CN" dirty="0">
                <a:solidFill>
                  <a:srgbClr val="000099"/>
                </a:solidFill>
                <a:latin typeface="Times New Roman" panose="02020603050405020304" pitchFamily="18" charset="0"/>
              </a:rPr>
              <a:t>  </a:t>
            </a:r>
            <a:r>
              <a:rPr lang="zh-CN" altLang="en-US" dirty="0">
                <a:solidFill>
                  <a:srgbClr val="000099"/>
                </a:solidFill>
                <a:latin typeface="Times New Roman" panose="02020603050405020304" pitchFamily="18" charset="0"/>
              </a:rPr>
              <a:t>因为</a:t>
            </a:r>
            <a:r>
              <a:rPr lang="en-US" altLang="zh-CN">
                <a:solidFill>
                  <a:srgbClr val="000099"/>
                </a:solidFill>
                <a:latin typeface="Times New Roman" panose="02020603050405020304" pitchFamily="18" charset="0"/>
              </a:rPr>
              <a:t>ΔGEF</a:t>
            </a:r>
            <a:r>
              <a:rPr lang="zh-CN" altLang="en-US">
                <a:solidFill>
                  <a:srgbClr val="000099"/>
                </a:solidFill>
                <a:latin typeface="Times New Roman" panose="02020603050405020304" pitchFamily="18" charset="0"/>
              </a:rPr>
              <a:t>为</a:t>
            </a:r>
            <a:r>
              <a:rPr lang="zh-CN" altLang="en-US" dirty="0">
                <a:solidFill>
                  <a:srgbClr val="000099"/>
                </a:solidFill>
                <a:latin typeface="Times New Roman" panose="02020603050405020304" pitchFamily="18" charset="0"/>
              </a:rPr>
              <a:t>正垂面，所以</a:t>
            </a:r>
          </a:p>
          <a:p>
            <a:r>
              <a:rPr lang="zh-CN" altLang="en-US" dirty="0">
                <a:solidFill>
                  <a:srgbClr val="000099"/>
                </a:solidFill>
                <a:latin typeface="Times New Roman" panose="02020603050405020304" pitchFamily="18" charset="0"/>
              </a:rPr>
              <a:t>与正垂面平行的也应是正垂面，</a:t>
            </a:r>
          </a:p>
          <a:p>
            <a:r>
              <a:rPr lang="zh-CN" altLang="en-US" dirty="0">
                <a:solidFill>
                  <a:srgbClr val="000099"/>
                </a:solidFill>
                <a:latin typeface="Times New Roman" panose="02020603050405020304" pitchFamily="18" charset="0"/>
              </a:rPr>
              <a:t>当两个正垂面平行时，它们有</a:t>
            </a:r>
          </a:p>
          <a:p>
            <a:r>
              <a:rPr lang="zh-CN" altLang="en-US" dirty="0">
                <a:solidFill>
                  <a:srgbClr val="000099"/>
                </a:solidFill>
                <a:latin typeface="Times New Roman" panose="02020603050405020304" pitchFamily="18" charset="0"/>
              </a:rPr>
              <a:t>积聚性的正面投影应相互平行，</a:t>
            </a:r>
          </a:p>
          <a:p>
            <a:r>
              <a:rPr lang="zh-CN" altLang="en-US" dirty="0">
                <a:solidFill>
                  <a:srgbClr val="000099"/>
                </a:solidFill>
                <a:latin typeface="Times New Roman" panose="02020603050405020304" pitchFamily="18" charset="0"/>
              </a:rPr>
              <a:t>据此可作出</a:t>
            </a:r>
            <a:r>
              <a:rPr lang="en-US" altLang="zh-CN">
                <a:solidFill>
                  <a:srgbClr val="000099"/>
                </a:solidFill>
                <a:latin typeface="Times New Roman" panose="02020603050405020304" pitchFamily="18" charset="0"/>
              </a:rPr>
              <a:t>ΔABC</a:t>
            </a:r>
            <a:r>
              <a:rPr lang="zh-CN" altLang="en-US">
                <a:solidFill>
                  <a:srgbClr val="000099"/>
                </a:solidFill>
                <a:latin typeface="Times New Roman" panose="02020603050405020304" pitchFamily="18" charset="0"/>
              </a:rPr>
              <a:t>的</a:t>
            </a:r>
            <a:r>
              <a:rPr lang="zh-CN" altLang="en-US" dirty="0">
                <a:solidFill>
                  <a:srgbClr val="000099"/>
                </a:solidFill>
                <a:latin typeface="Times New Roman" panose="02020603050405020304" pitchFamily="18" charset="0"/>
              </a:rPr>
              <a:t>正面投影。</a:t>
            </a:r>
            <a:endParaRPr lang="zh-CN" altLang="en-US">
              <a:solidFill>
                <a:srgbClr val="000099"/>
              </a:solidFill>
              <a:latin typeface="Times New Roman" panose="02020603050405020304" pitchFamily="18" charset="0"/>
            </a:endParaRPr>
          </a:p>
        </p:txBody>
      </p:sp>
      <p:sp>
        <p:nvSpPr>
          <p:cNvPr id="700421" name="文本框 700420"/>
          <p:cNvSpPr txBox="1"/>
          <p:nvPr/>
        </p:nvSpPr>
        <p:spPr>
          <a:xfrm>
            <a:off x="5045075" y="3790950"/>
            <a:ext cx="1462088" cy="396875"/>
          </a:xfrm>
          <a:prstGeom prst="rect">
            <a:avLst/>
          </a:prstGeom>
          <a:gradFill rotWithShape="0">
            <a:gsLst>
              <a:gs pos="0">
                <a:srgbClr val="FFCCCC"/>
              </a:gs>
              <a:gs pos="50000">
                <a:schemeClr val="bg1"/>
              </a:gs>
              <a:gs pos="100000">
                <a:srgbClr val="FFCCCC"/>
              </a:gs>
            </a:gsLst>
            <a:lin ang="5400000" scaled="1"/>
            <a:tileRect/>
          </a:gradFill>
          <a:ln w="9525">
            <a:noFill/>
          </a:ln>
        </p:spPr>
        <p:txBody>
          <a:bodyPr wrap="none" anchor="t" anchorCtr="0">
            <a:spAutoFit/>
          </a:bodyPr>
          <a:lstStyle/>
          <a:p>
            <a:r>
              <a:rPr lang="zh-CN" altLang="en-US" dirty="0">
                <a:solidFill>
                  <a:srgbClr val="990099"/>
                </a:solidFill>
                <a:latin typeface="Times New Roman" panose="02020603050405020304" pitchFamily="18" charset="0"/>
              </a:rPr>
              <a:t>作图步骤：</a:t>
            </a:r>
            <a:endParaRPr lang="zh-CN" altLang="en-US">
              <a:solidFill>
                <a:srgbClr val="990099"/>
              </a:solidFill>
              <a:latin typeface="Times New Roman" panose="02020603050405020304" pitchFamily="18" charset="0"/>
            </a:endParaRPr>
          </a:p>
        </p:txBody>
      </p:sp>
      <p:sp>
        <p:nvSpPr>
          <p:cNvPr id="700422" name="文本框 700421"/>
          <p:cNvSpPr txBox="1"/>
          <p:nvPr/>
        </p:nvSpPr>
        <p:spPr>
          <a:xfrm>
            <a:off x="4756150" y="4424363"/>
            <a:ext cx="3355975" cy="3968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⑴ </a:t>
            </a:r>
            <a:r>
              <a:rPr lang="zh-CN" altLang="en-US" dirty="0">
                <a:solidFill>
                  <a:srgbClr val="000099"/>
                </a:solidFill>
                <a:latin typeface="Times New Roman" panose="02020603050405020304" pitchFamily="18" charset="0"/>
              </a:rPr>
              <a:t>过</a:t>
            </a:r>
            <a:r>
              <a:rPr lang="en-US" altLang="zh-CN">
                <a:solidFill>
                  <a:srgbClr val="000099"/>
                </a:solidFill>
                <a:latin typeface="Times New Roman" panose="02020603050405020304" pitchFamily="18" charset="0"/>
              </a:rPr>
              <a:t>b</a:t>
            </a:r>
            <a:r>
              <a:rPr lang="en-US" altLang="zh-CN">
                <a:solidFill>
                  <a:srgbClr val="000099"/>
                </a:solidFill>
                <a:latin typeface="Book Antiqua" panose="02040602050305030304" pitchFamily="18" charset="0"/>
              </a:rPr>
              <a:t>’</a:t>
            </a:r>
            <a:r>
              <a:rPr lang="zh-CN" altLang="en-US" dirty="0">
                <a:solidFill>
                  <a:srgbClr val="000099"/>
                </a:solidFill>
                <a:latin typeface="Times New Roman" panose="02020603050405020304" pitchFamily="18" charset="0"/>
              </a:rPr>
              <a:t>作直线平行于</a:t>
            </a:r>
            <a:r>
              <a:rPr lang="en-US" altLang="zh-CN">
                <a:solidFill>
                  <a:srgbClr val="000099"/>
                </a:solidFill>
                <a:latin typeface="Times New Roman" panose="02020603050405020304" pitchFamily="18" charset="0"/>
              </a:rPr>
              <a:t>g</a:t>
            </a:r>
            <a:r>
              <a:rPr lang="en-US" altLang="zh-CN">
                <a:solidFill>
                  <a:srgbClr val="000099"/>
                </a:solidFill>
                <a:latin typeface="Book Antiqua" panose="02040602050305030304" pitchFamily="18" charset="0"/>
              </a:rPr>
              <a:t>’</a:t>
            </a:r>
            <a:r>
              <a:rPr lang="en-US" altLang="zh-CN">
                <a:solidFill>
                  <a:srgbClr val="000099"/>
                </a:solidFill>
                <a:latin typeface="Times New Roman" panose="02020603050405020304" pitchFamily="18" charset="0"/>
              </a:rPr>
              <a:t>e</a:t>
            </a:r>
            <a:r>
              <a:rPr lang="en-US" altLang="zh-CN">
                <a:solidFill>
                  <a:srgbClr val="000099"/>
                </a:solidFill>
                <a:latin typeface="Book Antiqua" panose="02040602050305030304" pitchFamily="18" charset="0"/>
              </a:rPr>
              <a:t>’</a:t>
            </a:r>
            <a:r>
              <a:rPr lang="en-US" altLang="zh-CN">
                <a:solidFill>
                  <a:srgbClr val="000099"/>
                </a:solidFill>
                <a:latin typeface="Times New Roman" panose="02020603050405020304" pitchFamily="18" charset="0"/>
              </a:rPr>
              <a:t>f</a:t>
            </a:r>
            <a:r>
              <a:rPr lang="en-US" altLang="zh-CN">
                <a:solidFill>
                  <a:srgbClr val="000099"/>
                </a:solidFill>
                <a:latin typeface="Book Antiqua" panose="02040602050305030304" pitchFamily="18" charset="0"/>
              </a:rPr>
              <a:t>’</a:t>
            </a:r>
            <a:r>
              <a:rPr lang="en-US" altLang="zh-CN">
                <a:solidFill>
                  <a:srgbClr val="000099"/>
                </a:solidFill>
                <a:latin typeface="Times New Roman" panose="02020603050405020304" pitchFamily="18" charset="0"/>
              </a:rPr>
              <a:t> </a:t>
            </a:r>
            <a:r>
              <a:rPr lang="zh-CN" altLang="en-US">
                <a:solidFill>
                  <a:srgbClr val="000099"/>
                </a:solidFill>
                <a:latin typeface="Times New Roman" panose="02020603050405020304" pitchFamily="18" charset="0"/>
              </a:rPr>
              <a:t>；</a:t>
            </a:r>
          </a:p>
        </p:txBody>
      </p:sp>
      <p:sp>
        <p:nvSpPr>
          <p:cNvPr id="700423" name="直接连接符 700422"/>
          <p:cNvSpPr>
            <a:spLocks noChangeAspect="1"/>
          </p:cNvSpPr>
          <p:nvPr/>
        </p:nvSpPr>
        <p:spPr>
          <a:xfrm>
            <a:off x="1500188" y="3208338"/>
            <a:ext cx="1587" cy="22367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24" name="直接连接符 700423"/>
          <p:cNvSpPr>
            <a:spLocks noChangeAspect="1"/>
          </p:cNvSpPr>
          <p:nvPr/>
        </p:nvSpPr>
        <p:spPr>
          <a:xfrm>
            <a:off x="1006475" y="3692525"/>
            <a:ext cx="1588" cy="5476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25" name="直接连接符 700424"/>
          <p:cNvSpPr>
            <a:spLocks noChangeAspect="1"/>
          </p:cNvSpPr>
          <p:nvPr/>
        </p:nvSpPr>
        <p:spPr>
          <a:xfrm flipH="1">
            <a:off x="1006475" y="2435225"/>
            <a:ext cx="1284288" cy="1257300"/>
          </a:xfrm>
          <a:prstGeom prst="line">
            <a:avLst/>
          </a:prstGeom>
          <a:ln w="38100" cap="flat" cmpd="sng">
            <a:solidFill>
              <a:srgbClr val="FF0066"/>
            </a:solidFill>
            <a:prstDash val="solid"/>
            <a:headEnd type="none" w="med" len="med"/>
            <a:tailEnd type="none" w="med" len="med"/>
          </a:ln>
        </p:spPr>
        <p:txBody>
          <a:bodyPr/>
          <a:lstStyle/>
          <a:p>
            <a:endParaRPr lang="zh-CN" altLang="en-US"/>
          </a:p>
        </p:txBody>
      </p:sp>
      <p:sp>
        <p:nvSpPr>
          <p:cNvPr id="700426" name="文本框 700425"/>
          <p:cNvSpPr txBox="1"/>
          <p:nvPr/>
        </p:nvSpPr>
        <p:spPr>
          <a:xfrm>
            <a:off x="760413" y="3368675"/>
            <a:ext cx="366712"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c</a:t>
            </a:r>
            <a:r>
              <a:rPr lang="en-US" altLang="zh-CN">
                <a:solidFill>
                  <a:schemeClr val="hlink"/>
                </a:solidFill>
                <a:latin typeface="Book Antiqua" panose="02040602050305030304" pitchFamily="18" charset="0"/>
              </a:rPr>
              <a:t>’</a:t>
            </a:r>
          </a:p>
        </p:txBody>
      </p:sp>
      <p:sp>
        <p:nvSpPr>
          <p:cNvPr id="700427" name="文本框 700426"/>
          <p:cNvSpPr txBox="1"/>
          <p:nvPr/>
        </p:nvSpPr>
        <p:spPr>
          <a:xfrm>
            <a:off x="1247775" y="2795588"/>
            <a:ext cx="381000"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a</a:t>
            </a:r>
            <a:r>
              <a:rPr lang="en-US" altLang="zh-CN">
                <a:solidFill>
                  <a:schemeClr val="hlink"/>
                </a:solidFill>
                <a:latin typeface="Book Antiqua" panose="02040602050305030304" pitchFamily="18" charset="0"/>
              </a:rPr>
              <a:t>’</a:t>
            </a:r>
          </a:p>
        </p:txBody>
      </p:sp>
      <p:grpSp>
        <p:nvGrpSpPr>
          <p:cNvPr id="700428" name="组合 700427"/>
          <p:cNvGrpSpPr/>
          <p:nvPr/>
        </p:nvGrpSpPr>
        <p:grpSpPr>
          <a:xfrm>
            <a:off x="427038" y="2078038"/>
            <a:ext cx="4332287" cy="3690937"/>
            <a:chOff x="269" y="1309"/>
            <a:chExt cx="2729" cy="2325"/>
          </a:xfrm>
        </p:grpSpPr>
        <p:sp>
          <p:nvSpPr>
            <p:cNvPr id="700429" name="文本框 700428"/>
            <p:cNvSpPr txBox="1"/>
            <p:nvPr/>
          </p:nvSpPr>
          <p:spPr>
            <a:xfrm>
              <a:off x="1628" y="2706"/>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p>
          </p:txBody>
        </p:sp>
        <p:grpSp>
          <p:nvGrpSpPr>
            <p:cNvPr id="700430" name="组合 700429"/>
            <p:cNvGrpSpPr/>
            <p:nvPr/>
          </p:nvGrpSpPr>
          <p:grpSpPr>
            <a:xfrm>
              <a:off x="269" y="1309"/>
              <a:ext cx="2729" cy="2325"/>
              <a:chOff x="269" y="1309"/>
              <a:chExt cx="2729" cy="2325"/>
            </a:xfrm>
          </p:grpSpPr>
          <p:sp>
            <p:nvSpPr>
              <p:cNvPr id="700431" name="直接连接符 700430"/>
              <p:cNvSpPr>
                <a:spLocks noChangeAspect="1"/>
              </p:cNvSpPr>
              <p:nvPr/>
            </p:nvSpPr>
            <p:spPr>
              <a:xfrm flipV="1">
                <a:off x="1443" y="1534"/>
                <a:ext cx="1" cy="113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32" name="文本框 700431"/>
              <p:cNvSpPr txBox="1"/>
              <p:nvPr/>
            </p:nvSpPr>
            <p:spPr>
              <a:xfrm>
                <a:off x="269" y="2390"/>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grpSp>
            <p:nvGrpSpPr>
              <p:cNvPr id="700433" name="组合 700432"/>
              <p:cNvGrpSpPr/>
              <p:nvPr/>
            </p:nvGrpSpPr>
            <p:grpSpPr>
              <a:xfrm>
                <a:off x="457" y="1309"/>
                <a:ext cx="2541" cy="2325"/>
                <a:chOff x="457" y="1309"/>
                <a:chExt cx="2541" cy="2325"/>
              </a:xfrm>
            </p:grpSpPr>
            <p:sp>
              <p:nvSpPr>
                <p:cNvPr id="700434" name="直接连接符 700433"/>
                <p:cNvSpPr>
                  <a:spLocks noChangeAspect="1"/>
                </p:cNvSpPr>
                <p:nvPr/>
              </p:nvSpPr>
              <p:spPr>
                <a:xfrm>
                  <a:off x="471" y="2491"/>
                  <a:ext cx="2365" cy="1"/>
                </a:xfrm>
                <a:prstGeom prst="line">
                  <a:avLst/>
                </a:prstGeom>
                <a:ln w="19050" cap="flat" cmpd="sng">
                  <a:solidFill>
                    <a:srgbClr val="3333CC"/>
                  </a:solidFill>
                  <a:prstDash val="solid"/>
                  <a:headEnd type="none" w="med" len="med"/>
                  <a:tailEnd type="none" w="med" len="med"/>
                </a:ln>
              </p:spPr>
              <p:txBody>
                <a:bodyPr/>
                <a:lstStyle/>
                <a:p>
                  <a:endParaRPr lang="zh-CN" altLang="en-US"/>
                </a:p>
              </p:txBody>
            </p:sp>
            <p:sp>
              <p:nvSpPr>
                <p:cNvPr id="700435" name="直接连接符 700434"/>
                <p:cNvSpPr>
                  <a:spLocks noChangeAspect="1"/>
                </p:cNvSpPr>
                <p:nvPr/>
              </p:nvSpPr>
              <p:spPr>
                <a:xfrm flipH="1" flipV="1">
                  <a:off x="634" y="2671"/>
                  <a:ext cx="311" cy="759"/>
                </a:xfrm>
                <a:prstGeom prst="line">
                  <a:avLst/>
                </a:prstGeom>
                <a:ln w="38100" cap="flat" cmpd="sng">
                  <a:solidFill>
                    <a:srgbClr val="FF0066"/>
                  </a:solidFill>
                  <a:prstDash val="solid"/>
                  <a:headEnd type="none" w="med" len="med"/>
                  <a:tailEnd type="none" w="med" len="med"/>
                </a:ln>
              </p:spPr>
              <p:txBody>
                <a:bodyPr/>
                <a:lstStyle/>
                <a:p>
                  <a:endParaRPr lang="zh-CN" altLang="en-US"/>
                </a:p>
              </p:txBody>
            </p:sp>
            <p:sp>
              <p:nvSpPr>
                <p:cNvPr id="700436" name="直接连接符 700435"/>
                <p:cNvSpPr>
                  <a:spLocks noChangeAspect="1"/>
                </p:cNvSpPr>
                <p:nvPr/>
              </p:nvSpPr>
              <p:spPr>
                <a:xfrm>
                  <a:off x="2102" y="2050"/>
                  <a:ext cx="0" cy="124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37" name="直接连接符 700436"/>
                <p:cNvSpPr>
                  <a:spLocks noChangeAspect="1"/>
                </p:cNvSpPr>
                <p:nvPr/>
              </p:nvSpPr>
              <p:spPr>
                <a:xfrm flipH="1" flipV="1">
                  <a:off x="1826" y="2807"/>
                  <a:ext cx="276" cy="487"/>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700438" name="直接连接符 700437"/>
                <p:cNvSpPr>
                  <a:spLocks noChangeAspect="1"/>
                </p:cNvSpPr>
                <p:nvPr/>
              </p:nvSpPr>
              <p:spPr>
                <a:xfrm flipH="1">
                  <a:off x="2102" y="2572"/>
                  <a:ext cx="460" cy="722"/>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700439" name="直接连接符 700438"/>
                <p:cNvSpPr>
                  <a:spLocks noChangeAspect="1"/>
                </p:cNvSpPr>
                <p:nvPr/>
              </p:nvSpPr>
              <p:spPr>
                <a:xfrm flipH="1">
                  <a:off x="1826" y="1599"/>
                  <a:ext cx="736" cy="721"/>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700440" name="直接连接符 700439"/>
                <p:cNvSpPr>
                  <a:spLocks noChangeAspect="1"/>
                </p:cNvSpPr>
                <p:nvPr/>
              </p:nvSpPr>
              <p:spPr>
                <a:xfrm>
                  <a:off x="2555" y="1599"/>
                  <a:ext cx="1" cy="97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41" name="直接连接符 700440"/>
                <p:cNvSpPr>
                  <a:spLocks noChangeAspect="1"/>
                </p:cNvSpPr>
                <p:nvPr/>
              </p:nvSpPr>
              <p:spPr>
                <a:xfrm flipV="1">
                  <a:off x="1826" y="2572"/>
                  <a:ext cx="736" cy="235"/>
                </a:xfrm>
                <a:prstGeom prst="line">
                  <a:avLst/>
                </a:prstGeom>
                <a:ln w="38100" cap="flat" cmpd="sng">
                  <a:solidFill>
                    <a:srgbClr val="9966FF"/>
                  </a:solidFill>
                  <a:prstDash val="solid"/>
                  <a:headEnd type="none" w="med" len="med"/>
                  <a:tailEnd type="none" w="med" len="med"/>
                </a:ln>
              </p:spPr>
              <p:txBody>
                <a:bodyPr/>
                <a:lstStyle/>
                <a:p>
                  <a:endParaRPr lang="zh-CN" altLang="en-US"/>
                </a:p>
              </p:txBody>
            </p:sp>
            <p:sp>
              <p:nvSpPr>
                <p:cNvPr id="700442" name="直接连接符 700441"/>
                <p:cNvSpPr>
                  <a:spLocks noChangeAspect="1"/>
                </p:cNvSpPr>
                <p:nvPr/>
              </p:nvSpPr>
              <p:spPr>
                <a:xfrm>
                  <a:off x="1826" y="2320"/>
                  <a:ext cx="1" cy="48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700443" name="直接连接符 700442"/>
                <p:cNvSpPr>
                  <a:spLocks noChangeAspect="1"/>
                </p:cNvSpPr>
                <p:nvPr/>
              </p:nvSpPr>
              <p:spPr>
                <a:xfrm flipV="1">
                  <a:off x="945" y="2671"/>
                  <a:ext cx="498" cy="759"/>
                </a:xfrm>
                <a:prstGeom prst="line">
                  <a:avLst/>
                </a:prstGeom>
                <a:ln w="38100" cap="flat" cmpd="sng">
                  <a:solidFill>
                    <a:srgbClr val="FF0066"/>
                  </a:solidFill>
                  <a:prstDash val="solid"/>
                  <a:headEnd type="none" w="med" len="med"/>
                  <a:tailEnd type="none" w="med" len="med"/>
                </a:ln>
              </p:spPr>
              <p:txBody>
                <a:bodyPr/>
                <a:lstStyle/>
                <a:p>
                  <a:endParaRPr lang="zh-CN" altLang="en-US"/>
                </a:p>
              </p:txBody>
            </p:sp>
            <p:sp>
              <p:nvSpPr>
                <p:cNvPr id="700444" name="直接连接符 700443"/>
                <p:cNvSpPr>
                  <a:spLocks noChangeAspect="1"/>
                </p:cNvSpPr>
                <p:nvPr/>
              </p:nvSpPr>
              <p:spPr>
                <a:xfrm flipH="1">
                  <a:off x="634" y="2671"/>
                  <a:ext cx="809" cy="1"/>
                </a:xfrm>
                <a:prstGeom prst="line">
                  <a:avLst/>
                </a:prstGeom>
                <a:ln w="38100" cap="flat" cmpd="sng">
                  <a:solidFill>
                    <a:srgbClr val="FF0066"/>
                  </a:solidFill>
                  <a:prstDash val="solid"/>
                  <a:headEnd type="none" w="med" len="med"/>
                  <a:tailEnd type="none" w="med" len="med"/>
                </a:ln>
              </p:spPr>
              <p:txBody>
                <a:bodyPr/>
                <a:lstStyle/>
                <a:p>
                  <a:endParaRPr lang="zh-CN" altLang="en-US"/>
                </a:p>
              </p:txBody>
            </p:sp>
            <p:sp>
              <p:nvSpPr>
                <p:cNvPr id="700445" name="文本框 700444"/>
                <p:cNvSpPr txBox="1"/>
                <p:nvPr/>
              </p:nvSpPr>
              <p:spPr>
                <a:xfrm>
                  <a:off x="1356" y="1309"/>
                  <a:ext cx="249" cy="250"/>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b</a:t>
                  </a:r>
                  <a:r>
                    <a:rPr lang="en-US" altLang="zh-CN">
                      <a:solidFill>
                        <a:schemeClr val="hlink"/>
                      </a:solidFill>
                      <a:latin typeface="Book Antiqua" panose="02040602050305030304" pitchFamily="18" charset="0"/>
                    </a:rPr>
                    <a:t>’</a:t>
                  </a:r>
                </a:p>
              </p:txBody>
            </p:sp>
            <p:sp>
              <p:nvSpPr>
                <p:cNvPr id="700446" name="文本框 700445"/>
                <p:cNvSpPr txBox="1"/>
                <p:nvPr/>
              </p:nvSpPr>
              <p:spPr>
                <a:xfrm>
                  <a:off x="457" y="2570"/>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700447" name="文本框 700446"/>
                <p:cNvSpPr txBox="1"/>
                <p:nvPr/>
              </p:nvSpPr>
              <p:spPr>
                <a:xfrm>
                  <a:off x="866" y="338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700448" name="文本框 700447"/>
                <p:cNvSpPr txBox="1"/>
                <p:nvPr/>
              </p:nvSpPr>
              <p:spPr>
                <a:xfrm>
                  <a:off x="1429" y="2585"/>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700449" name="文本框 700448"/>
                <p:cNvSpPr txBox="1"/>
                <p:nvPr/>
              </p:nvSpPr>
              <p:spPr>
                <a:xfrm>
                  <a:off x="1655" y="2153"/>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g</a:t>
                  </a:r>
                  <a:r>
                    <a:rPr lang="en-US" altLang="zh-CN">
                      <a:solidFill>
                        <a:srgbClr val="000099"/>
                      </a:solidFill>
                      <a:latin typeface="Book Antiqua" panose="02040602050305030304" pitchFamily="18" charset="0"/>
                    </a:rPr>
                    <a:t>’</a:t>
                  </a:r>
                </a:p>
              </p:txBody>
            </p:sp>
            <p:sp>
              <p:nvSpPr>
                <p:cNvPr id="700450" name="文本框 700449"/>
                <p:cNvSpPr txBox="1"/>
                <p:nvPr/>
              </p:nvSpPr>
              <p:spPr>
                <a:xfrm>
                  <a:off x="1933" y="1859"/>
                  <a:ext cx="231"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r>
                    <a:rPr lang="en-US" altLang="zh-CN">
                      <a:solidFill>
                        <a:srgbClr val="000099"/>
                      </a:solidFill>
                      <a:latin typeface="Book Antiqua" panose="02040602050305030304" pitchFamily="18" charset="0"/>
                    </a:rPr>
                    <a:t>’</a:t>
                  </a:r>
                </a:p>
              </p:txBody>
            </p:sp>
            <p:sp>
              <p:nvSpPr>
                <p:cNvPr id="700451" name="文本框 700450"/>
                <p:cNvSpPr txBox="1"/>
                <p:nvPr/>
              </p:nvSpPr>
              <p:spPr>
                <a:xfrm>
                  <a:off x="2539" y="1399"/>
                  <a:ext cx="213"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r>
                    <a:rPr lang="en-US" altLang="zh-CN">
                      <a:solidFill>
                        <a:srgbClr val="000099"/>
                      </a:solidFill>
                      <a:latin typeface="Book Antiqua" panose="02040602050305030304" pitchFamily="18" charset="0"/>
                    </a:rPr>
                    <a:t>’</a:t>
                  </a:r>
                </a:p>
              </p:txBody>
            </p:sp>
            <p:sp>
              <p:nvSpPr>
                <p:cNvPr id="700452" name="文本框 700451"/>
                <p:cNvSpPr txBox="1"/>
                <p:nvPr/>
              </p:nvSpPr>
              <p:spPr>
                <a:xfrm>
                  <a:off x="2057" y="3293"/>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700453" name="文本框 700452"/>
                <p:cNvSpPr txBox="1"/>
                <p:nvPr/>
              </p:nvSpPr>
              <p:spPr>
                <a:xfrm>
                  <a:off x="2583" y="2525"/>
                  <a:ext cx="169"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700454" name="文本框 700453"/>
                <p:cNvSpPr txBox="1"/>
                <p:nvPr/>
              </p:nvSpPr>
              <p:spPr>
                <a:xfrm>
                  <a:off x="2802" y="2344"/>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700455" name="任意多边形 700454"/>
                <p:cNvSpPr>
                  <a:spLocks noChangeAspect="1"/>
                </p:cNvSpPr>
                <p:nvPr/>
              </p:nvSpPr>
              <p:spPr>
                <a:xfrm>
                  <a:off x="1404" y="1509"/>
                  <a:ext cx="67" cy="68"/>
                </a:xfrm>
                <a:custGeom>
                  <a:avLst/>
                  <a:gdLst/>
                  <a:ahLst/>
                  <a:cxnLst/>
                  <a:rect l="0" t="0" r="0" b="0"/>
                  <a:pathLst>
                    <a:path w="338" h="338">
                      <a:moveTo>
                        <a:pt x="338" y="169"/>
                      </a:moveTo>
                      <a:lnTo>
                        <a:pt x="338" y="155"/>
                      </a:lnTo>
                      <a:lnTo>
                        <a:pt x="336" y="141"/>
                      </a:lnTo>
                      <a:lnTo>
                        <a:pt x="333" y="127"/>
                      </a:lnTo>
                      <a:lnTo>
                        <a:pt x="330" y="114"/>
                      </a:lnTo>
                      <a:lnTo>
                        <a:pt x="325" y="101"/>
                      </a:lnTo>
                      <a:lnTo>
                        <a:pt x="319" y="88"/>
                      </a:lnTo>
                      <a:lnTo>
                        <a:pt x="312" y="76"/>
                      </a:lnTo>
                      <a:lnTo>
                        <a:pt x="303" y="65"/>
                      </a:lnTo>
                      <a:lnTo>
                        <a:pt x="294" y="54"/>
                      </a:lnTo>
                      <a:lnTo>
                        <a:pt x="284" y="44"/>
                      </a:lnTo>
                      <a:lnTo>
                        <a:pt x="273" y="35"/>
                      </a:lnTo>
                      <a:lnTo>
                        <a:pt x="262" y="27"/>
                      </a:lnTo>
                      <a:lnTo>
                        <a:pt x="250" y="19"/>
                      </a:lnTo>
                      <a:lnTo>
                        <a:pt x="237" y="13"/>
                      </a:lnTo>
                      <a:lnTo>
                        <a:pt x="224" y="8"/>
                      </a:lnTo>
                      <a:lnTo>
                        <a:pt x="211" y="5"/>
                      </a:lnTo>
                      <a:lnTo>
                        <a:pt x="197" y="2"/>
                      </a:lnTo>
                      <a:lnTo>
                        <a:pt x="183" y="0"/>
                      </a:lnTo>
                      <a:lnTo>
                        <a:pt x="170" y="0"/>
                      </a:lnTo>
                      <a:lnTo>
                        <a:pt x="155" y="0"/>
                      </a:lnTo>
                      <a:lnTo>
                        <a:pt x="142" y="2"/>
                      </a:lnTo>
                      <a:lnTo>
                        <a:pt x="127" y="5"/>
                      </a:lnTo>
                      <a:lnTo>
                        <a:pt x="114" y="8"/>
                      </a:lnTo>
                      <a:lnTo>
                        <a:pt x="102" y="13"/>
                      </a:lnTo>
                      <a:lnTo>
                        <a:pt x="88" y="19"/>
                      </a:lnTo>
                      <a:lnTo>
                        <a:pt x="77" y="27"/>
                      </a:lnTo>
                      <a:lnTo>
                        <a:pt x="66" y="35"/>
                      </a:lnTo>
                      <a:lnTo>
                        <a:pt x="54" y="44"/>
                      </a:lnTo>
                      <a:lnTo>
                        <a:pt x="45" y="54"/>
                      </a:lnTo>
                      <a:lnTo>
                        <a:pt x="36" y="65"/>
                      </a:lnTo>
                      <a:lnTo>
                        <a:pt x="28" y="76"/>
                      </a:lnTo>
                      <a:lnTo>
                        <a:pt x="20" y="88"/>
                      </a:lnTo>
                      <a:lnTo>
                        <a:pt x="14" y="101"/>
                      </a:lnTo>
                      <a:lnTo>
                        <a:pt x="9" y="114"/>
                      </a:lnTo>
                      <a:lnTo>
                        <a:pt x="5" y="127"/>
                      </a:lnTo>
                      <a:lnTo>
                        <a:pt x="2" y="141"/>
                      </a:lnTo>
                      <a:lnTo>
                        <a:pt x="1" y="155"/>
                      </a:lnTo>
                      <a:lnTo>
                        <a:pt x="0" y="169"/>
                      </a:lnTo>
                      <a:lnTo>
                        <a:pt x="1" y="183"/>
                      </a:lnTo>
                      <a:lnTo>
                        <a:pt x="2" y="196"/>
                      </a:lnTo>
                      <a:lnTo>
                        <a:pt x="5" y="211"/>
                      </a:lnTo>
                      <a:lnTo>
                        <a:pt x="9" y="224"/>
                      </a:lnTo>
                      <a:lnTo>
                        <a:pt x="14" y="237"/>
                      </a:lnTo>
                      <a:lnTo>
                        <a:pt x="20" y="250"/>
                      </a:lnTo>
                      <a:lnTo>
                        <a:pt x="28" y="261"/>
                      </a:lnTo>
                      <a:lnTo>
                        <a:pt x="36" y="273"/>
                      </a:lnTo>
                      <a:lnTo>
                        <a:pt x="45" y="284"/>
                      </a:lnTo>
                      <a:lnTo>
                        <a:pt x="54" y="293"/>
                      </a:lnTo>
                      <a:lnTo>
                        <a:pt x="66" y="302"/>
                      </a:lnTo>
                      <a:lnTo>
                        <a:pt x="77" y="311"/>
                      </a:lnTo>
                      <a:lnTo>
                        <a:pt x="88" y="318"/>
                      </a:lnTo>
                      <a:lnTo>
                        <a:pt x="102" y="324"/>
                      </a:lnTo>
                      <a:lnTo>
                        <a:pt x="114" y="329"/>
                      </a:lnTo>
                      <a:lnTo>
                        <a:pt x="127" y="333"/>
                      </a:lnTo>
                      <a:lnTo>
                        <a:pt x="142" y="336"/>
                      </a:lnTo>
                      <a:lnTo>
                        <a:pt x="155" y="337"/>
                      </a:lnTo>
                      <a:lnTo>
                        <a:pt x="170" y="338"/>
                      </a:lnTo>
                      <a:lnTo>
                        <a:pt x="183" y="337"/>
                      </a:lnTo>
                      <a:lnTo>
                        <a:pt x="197" y="336"/>
                      </a:lnTo>
                      <a:lnTo>
                        <a:pt x="211" y="333"/>
                      </a:lnTo>
                      <a:lnTo>
                        <a:pt x="224" y="329"/>
                      </a:lnTo>
                      <a:lnTo>
                        <a:pt x="237" y="324"/>
                      </a:lnTo>
                      <a:lnTo>
                        <a:pt x="250" y="318"/>
                      </a:lnTo>
                      <a:lnTo>
                        <a:pt x="262" y="311"/>
                      </a:lnTo>
                      <a:lnTo>
                        <a:pt x="273" y="302"/>
                      </a:lnTo>
                      <a:lnTo>
                        <a:pt x="284" y="293"/>
                      </a:lnTo>
                      <a:lnTo>
                        <a:pt x="294" y="284"/>
                      </a:lnTo>
                      <a:lnTo>
                        <a:pt x="303" y="273"/>
                      </a:lnTo>
                      <a:lnTo>
                        <a:pt x="312" y="261"/>
                      </a:lnTo>
                      <a:lnTo>
                        <a:pt x="319" y="250"/>
                      </a:lnTo>
                      <a:lnTo>
                        <a:pt x="325" y="237"/>
                      </a:lnTo>
                      <a:lnTo>
                        <a:pt x="330" y="224"/>
                      </a:lnTo>
                      <a:lnTo>
                        <a:pt x="333" y="211"/>
                      </a:lnTo>
                      <a:lnTo>
                        <a:pt x="336" y="196"/>
                      </a:lnTo>
                      <a:lnTo>
                        <a:pt x="338" y="183"/>
                      </a:lnTo>
                      <a:lnTo>
                        <a:pt x="338" y="169"/>
                      </a:lnTo>
                    </a:path>
                  </a:pathLst>
                </a:custGeom>
                <a:solidFill>
                  <a:srgbClr val="FFFF00"/>
                </a:solidFill>
                <a:ln w="0" cap="flat" cmpd="sng">
                  <a:solidFill>
                    <a:schemeClr val="tx1"/>
                  </a:solidFill>
                  <a:prstDash val="solid"/>
                  <a:headEnd type="none" w="med" len="med"/>
                  <a:tailEnd type="none" w="med" len="med"/>
                </a:ln>
              </p:spPr>
              <p:txBody>
                <a:bodyPr/>
                <a:lstStyle/>
                <a:p>
                  <a:endParaRPr lang="zh-CN" altLang="en-US"/>
                </a:p>
              </p:txBody>
            </p:sp>
          </p:grpSp>
        </p:grpSp>
      </p:grpSp>
      <p:sp>
        <p:nvSpPr>
          <p:cNvPr id="700456" name="文本框 700455"/>
          <p:cNvSpPr txBox="1"/>
          <p:nvPr/>
        </p:nvSpPr>
        <p:spPr>
          <a:xfrm>
            <a:off x="4772025" y="4860925"/>
            <a:ext cx="3976688" cy="396875"/>
          </a:xfrm>
          <a:prstGeom prst="rect">
            <a:avLst/>
          </a:prstGeom>
          <a:noFill/>
          <a:ln w="9525">
            <a:noFill/>
          </a:ln>
        </p:spPr>
        <p:txBody>
          <a:bodyPr wrap="none" anchor="t" anchorCtr="0">
            <a:spAutoFit/>
          </a:bodyPr>
          <a:lstStyle/>
          <a:p>
            <a:r>
              <a:rPr lang="en-US" altLang="zh-CN" dirty="0">
                <a:solidFill>
                  <a:srgbClr val="000099"/>
                </a:solidFill>
                <a:latin typeface="Times New Roman" panose="02020603050405020304" pitchFamily="18" charset="0"/>
              </a:rPr>
              <a:t>⑵ </a:t>
            </a:r>
            <a:r>
              <a:rPr lang="zh-CN" altLang="en-US" dirty="0">
                <a:solidFill>
                  <a:srgbClr val="000099"/>
                </a:solidFill>
                <a:latin typeface="Times New Roman" panose="02020603050405020304" pitchFamily="18" charset="0"/>
              </a:rPr>
              <a:t>由</a:t>
            </a:r>
            <a:r>
              <a:rPr lang="en-US" altLang="zh-CN">
                <a:solidFill>
                  <a:srgbClr val="000099"/>
                </a:solidFill>
                <a:latin typeface="Times New Roman" panose="02020603050405020304" pitchFamily="18" charset="0"/>
              </a:rPr>
              <a:t>ΔABC</a:t>
            </a:r>
            <a:r>
              <a:rPr lang="zh-CN" altLang="en-US">
                <a:solidFill>
                  <a:srgbClr val="000099"/>
                </a:solidFill>
                <a:latin typeface="Times New Roman" panose="02020603050405020304" pitchFamily="18" charset="0"/>
              </a:rPr>
              <a:t>的</a:t>
            </a:r>
            <a:r>
              <a:rPr lang="zh-CN" altLang="en-US" dirty="0">
                <a:solidFill>
                  <a:srgbClr val="000099"/>
                </a:solidFill>
                <a:latin typeface="Times New Roman" panose="02020603050405020304" pitchFamily="18" charset="0"/>
              </a:rPr>
              <a:t>水平投影确定</a:t>
            </a:r>
            <a:r>
              <a:rPr lang="en-US" altLang="zh-CN">
                <a:solidFill>
                  <a:srgbClr val="000099"/>
                </a:solidFill>
                <a:latin typeface="Times New Roman" panose="02020603050405020304" pitchFamily="18" charset="0"/>
              </a:rPr>
              <a:t>a</a:t>
            </a:r>
            <a:r>
              <a:rPr lang="en-US" altLang="zh-CN">
                <a:solidFill>
                  <a:srgbClr val="000099"/>
                </a:solidFill>
                <a:latin typeface="Book Antiqua" panose="02040602050305030304" pitchFamily="18" charset="0"/>
              </a:rPr>
              <a:t>’</a:t>
            </a:r>
            <a:r>
              <a:rPr lang="zh-CN" altLang="en-US">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rPr>
              <a:t>c</a:t>
            </a:r>
            <a:r>
              <a:rPr lang="en-US" altLang="zh-CN">
                <a:solidFill>
                  <a:srgbClr val="000099"/>
                </a:solidFill>
                <a:latin typeface="Book Antiqua" panose="0204060205030503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0418"/>
                                        </p:tgtEl>
                                        <p:attrNameLst>
                                          <p:attrName>style.visibility</p:attrName>
                                        </p:attrNameLst>
                                      </p:cBhvr>
                                      <p:to>
                                        <p:strVal val="visible"/>
                                      </p:to>
                                    </p:set>
                                    <p:animEffect transition="in" filter="wipe(left)">
                                      <p:cBhvr>
                                        <p:cTn id="7" dur="500"/>
                                        <p:tgtEl>
                                          <p:spTgt spid="7004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700428"/>
                                        </p:tgtEl>
                                        <p:attrNameLst>
                                          <p:attrName>style.visibility</p:attrName>
                                        </p:attrNameLst>
                                      </p:cBhvr>
                                      <p:to>
                                        <p:strVal val="visible"/>
                                      </p:to>
                                    </p:set>
                                    <p:animEffect transition="in" filter="box(out)">
                                      <p:cBhvr>
                                        <p:cTn id="12" dur="500"/>
                                        <p:tgtEl>
                                          <p:spTgt spid="7004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00419"/>
                                        </p:tgtEl>
                                        <p:attrNameLst>
                                          <p:attrName>style.visibility</p:attrName>
                                        </p:attrNameLst>
                                      </p:cBhvr>
                                      <p:to>
                                        <p:strVal val="visible"/>
                                      </p:to>
                                    </p:set>
                                    <p:animEffect transition="in" filter="wipe(left)">
                                      <p:cBhvr>
                                        <p:cTn id="17" dur="500"/>
                                        <p:tgtEl>
                                          <p:spTgt spid="7004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00420"/>
                                        </p:tgtEl>
                                        <p:attrNameLst>
                                          <p:attrName>style.visibility</p:attrName>
                                        </p:attrNameLst>
                                      </p:cBhvr>
                                      <p:to>
                                        <p:strVal val="visible"/>
                                      </p:to>
                                    </p:set>
                                    <p:animEffect transition="in" filter="wipe(left)">
                                      <p:cBhvr>
                                        <p:cTn id="22" dur="500"/>
                                        <p:tgtEl>
                                          <p:spTgt spid="7004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00421"/>
                                        </p:tgtEl>
                                        <p:attrNameLst>
                                          <p:attrName>style.visibility</p:attrName>
                                        </p:attrNameLst>
                                      </p:cBhvr>
                                      <p:to>
                                        <p:strVal val="visible"/>
                                      </p:to>
                                    </p:set>
                                    <p:animEffect transition="in" filter="wipe(left)">
                                      <p:cBhvr>
                                        <p:cTn id="27" dur="500"/>
                                        <p:tgtEl>
                                          <p:spTgt spid="7004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0422"/>
                                        </p:tgtEl>
                                        <p:attrNameLst>
                                          <p:attrName>style.visibility</p:attrName>
                                        </p:attrNameLst>
                                      </p:cBhvr>
                                      <p:to>
                                        <p:strVal val="visible"/>
                                      </p:to>
                                    </p:set>
                                    <p:animEffect transition="in" filter="wipe(left)">
                                      <p:cBhvr>
                                        <p:cTn id="32" dur="500"/>
                                        <p:tgtEl>
                                          <p:spTgt spid="7004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700425"/>
                                        </p:tgtEl>
                                        <p:attrNameLst>
                                          <p:attrName>style.visibility</p:attrName>
                                        </p:attrNameLst>
                                      </p:cBhvr>
                                      <p:to>
                                        <p:strVal val="visible"/>
                                      </p:to>
                                    </p:set>
                                    <p:animEffect transition="in" filter="wipe(right)">
                                      <p:cBhvr>
                                        <p:cTn id="37" dur="500"/>
                                        <p:tgtEl>
                                          <p:spTgt spid="7004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00456"/>
                                        </p:tgtEl>
                                        <p:attrNameLst>
                                          <p:attrName>style.visibility</p:attrName>
                                        </p:attrNameLst>
                                      </p:cBhvr>
                                      <p:to>
                                        <p:strVal val="visible"/>
                                      </p:to>
                                    </p:set>
                                    <p:animEffect transition="in" filter="wipe(left)">
                                      <p:cBhvr>
                                        <p:cTn id="42" dur="500"/>
                                        <p:tgtEl>
                                          <p:spTgt spid="70045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00423"/>
                                        </p:tgtEl>
                                        <p:attrNameLst>
                                          <p:attrName>style.visibility</p:attrName>
                                        </p:attrNameLst>
                                      </p:cBhvr>
                                      <p:to>
                                        <p:strVal val="visible"/>
                                      </p:to>
                                    </p:set>
                                    <p:animEffect transition="in" filter="wipe(down)">
                                      <p:cBhvr>
                                        <p:cTn id="47" dur="500"/>
                                        <p:tgtEl>
                                          <p:spTgt spid="7004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00427"/>
                                        </p:tgtEl>
                                        <p:attrNameLst>
                                          <p:attrName>style.visibility</p:attrName>
                                        </p:attrNameLst>
                                      </p:cBhvr>
                                      <p:to>
                                        <p:strVal val="visible"/>
                                      </p:to>
                                    </p:set>
                                    <p:animEffect transition="in" filter="wipe(left)">
                                      <p:cBhvr>
                                        <p:cTn id="52" dur="500"/>
                                        <p:tgtEl>
                                          <p:spTgt spid="7004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700424"/>
                                        </p:tgtEl>
                                        <p:attrNameLst>
                                          <p:attrName>style.visibility</p:attrName>
                                        </p:attrNameLst>
                                      </p:cBhvr>
                                      <p:to>
                                        <p:strVal val="visible"/>
                                      </p:to>
                                    </p:set>
                                    <p:animEffect transition="in" filter="wipe(down)">
                                      <p:cBhvr>
                                        <p:cTn id="57" dur="500"/>
                                        <p:tgtEl>
                                          <p:spTgt spid="7004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00426"/>
                                        </p:tgtEl>
                                        <p:attrNameLst>
                                          <p:attrName>style.visibility</p:attrName>
                                        </p:attrNameLst>
                                      </p:cBhvr>
                                      <p:to>
                                        <p:strVal val="visible"/>
                                      </p:to>
                                    </p:set>
                                    <p:animEffect transition="in" filter="wipe(left)">
                                      <p:cBhvr>
                                        <p:cTn id="62" dur="500"/>
                                        <p:tgtEl>
                                          <p:spTgt spid="700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0418" grpId="0"/>
      <p:bldP spid="700419" grpId="0" animBg="1"/>
      <p:bldP spid="700420" grpId="0"/>
      <p:bldP spid="700421" grpId="0" animBg="1"/>
      <p:bldP spid="700422" grpId="0"/>
      <p:bldP spid="700426" grpId="0"/>
      <p:bldP spid="700427" grpId="0"/>
      <p:bldP spid="7004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文本框 599041"/>
          <p:cNvSpPr txBox="1"/>
          <p:nvPr/>
        </p:nvSpPr>
        <p:spPr>
          <a:xfrm>
            <a:off x="304800" y="692150"/>
            <a:ext cx="8659813" cy="1568450"/>
          </a:xfrm>
          <a:prstGeom prst="rect">
            <a:avLst/>
          </a:prstGeom>
          <a:noFill/>
          <a:ln w="9525">
            <a:noFill/>
          </a:ln>
        </p:spPr>
        <p:txBody>
          <a:bodyPr>
            <a:spAutoFit/>
          </a:bodyPr>
          <a:lstStyle/>
          <a:p>
            <a:r>
              <a:rPr lang="en-US" altLang="zh-CN" sz="2400" dirty="0">
                <a:solidFill>
                  <a:srgbClr val="3333CC"/>
                </a:solidFill>
                <a:latin typeface="Times New Roman" panose="02020603050405020304" pitchFamily="18" charset="0"/>
              </a:rPr>
              <a:t>       </a:t>
            </a:r>
            <a:r>
              <a:rPr lang="en-US" altLang="zh-CN" sz="2400"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常将立体放置在三个互相垂直的投影面体系中，画出立体的三面投影。三个相互垂直的投影面，将空间划分成八个分角，我国采用的是</a:t>
            </a:r>
            <a:r>
              <a:rPr lang="zh-CN" altLang="en-US" sz="2400" dirty="0">
                <a:solidFill>
                  <a:srgbClr val="FF0000"/>
                </a:solidFill>
                <a:latin typeface="Times New Roman" panose="02020603050405020304" pitchFamily="18" charset="0"/>
              </a:rPr>
              <a:t>第一分角</a:t>
            </a:r>
            <a:r>
              <a:rPr lang="zh-CN" altLang="en-US" sz="2400" dirty="0">
                <a:solidFill>
                  <a:schemeClr val="tx1"/>
                </a:solidFill>
                <a:latin typeface="Times New Roman" panose="02020603050405020304" pitchFamily="18" charset="0"/>
              </a:rPr>
              <a:t>投影，有些国家采用的第三角投影。</a:t>
            </a:r>
          </a:p>
          <a:p>
            <a:endParaRPr lang="zh-CN" altLang="en-US" sz="2400" dirty="0">
              <a:solidFill>
                <a:schemeClr val="tx1"/>
              </a:solidFill>
              <a:latin typeface="Times New Roman" panose="02020603050405020304" pitchFamily="18" charset="0"/>
            </a:endParaRPr>
          </a:p>
        </p:txBody>
      </p:sp>
      <p:grpSp>
        <p:nvGrpSpPr>
          <p:cNvPr id="599113" name="组合 599112"/>
          <p:cNvGrpSpPr/>
          <p:nvPr/>
        </p:nvGrpSpPr>
        <p:grpSpPr>
          <a:xfrm>
            <a:off x="755650" y="2317750"/>
            <a:ext cx="3635375" cy="4376738"/>
            <a:chOff x="793" y="1460"/>
            <a:chExt cx="2290" cy="2757"/>
          </a:xfrm>
        </p:grpSpPr>
        <p:sp>
          <p:nvSpPr>
            <p:cNvPr id="599044" name="矩形 599043"/>
            <p:cNvSpPr>
              <a:spLocks noChangeAspect="1"/>
            </p:cNvSpPr>
            <p:nvPr/>
          </p:nvSpPr>
          <p:spPr>
            <a:xfrm>
              <a:off x="2647" y="2542"/>
              <a:ext cx="225"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Ⅴ</a:t>
              </a:r>
            </a:p>
          </p:txBody>
        </p:sp>
        <p:sp>
          <p:nvSpPr>
            <p:cNvPr id="599045" name="矩形 599044"/>
            <p:cNvSpPr>
              <a:spLocks noChangeAspect="1"/>
            </p:cNvSpPr>
            <p:nvPr/>
          </p:nvSpPr>
          <p:spPr>
            <a:xfrm>
              <a:off x="1504" y="3431"/>
              <a:ext cx="225"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Ⅳ</a:t>
              </a:r>
            </a:p>
          </p:txBody>
        </p:sp>
        <p:sp>
          <p:nvSpPr>
            <p:cNvPr id="599046" name="矩形 599045"/>
            <p:cNvSpPr>
              <a:spLocks noChangeAspect="1"/>
            </p:cNvSpPr>
            <p:nvPr/>
          </p:nvSpPr>
          <p:spPr>
            <a:xfrm>
              <a:off x="859" y="2654"/>
              <a:ext cx="224"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Ⅲ</a:t>
              </a:r>
            </a:p>
          </p:txBody>
        </p:sp>
        <p:sp>
          <p:nvSpPr>
            <p:cNvPr id="599047" name="矩形 599046"/>
            <p:cNvSpPr>
              <a:spLocks noChangeAspect="1"/>
            </p:cNvSpPr>
            <p:nvPr/>
          </p:nvSpPr>
          <p:spPr>
            <a:xfrm>
              <a:off x="1477" y="2187"/>
              <a:ext cx="225"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Ⅰ</a:t>
              </a:r>
            </a:p>
          </p:txBody>
        </p:sp>
        <p:sp>
          <p:nvSpPr>
            <p:cNvPr id="599048" name="矩形 599047"/>
            <p:cNvSpPr>
              <a:spLocks noChangeAspect="1"/>
            </p:cNvSpPr>
            <p:nvPr/>
          </p:nvSpPr>
          <p:spPr>
            <a:xfrm>
              <a:off x="2609" y="3276"/>
              <a:ext cx="225"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Ⅷ</a:t>
              </a:r>
            </a:p>
          </p:txBody>
        </p:sp>
        <p:sp>
          <p:nvSpPr>
            <p:cNvPr id="599049" name="矩形 599048"/>
            <p:cNvSpPr>
              <a:spLocks noChangeAspect="1"/>
            </p:cNvSpPr>
            <p:nvPr/>
          </p:nvSpPr>
          <p:spPr>
            <a:xfrm>
              <a:off x="952" y="1655"/>
              <a:ext cx="226" cy="269"/>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Ⅱ</a:t>
              </a:r>
              <a:endParaRPr lang="en-US" altLang="zh-CN" sz="2800">
                <a:latin typeface="Times New Roman" panose="02020603050405020304" pitchFamily="18" charset="0"/>
              </a:endParaRPr>
            </a:p>
          </p:txBody>
        </p:sp>
        <p:sp>
          <p:nvSpPr>
            <p:cNvPr id="599050" name="矩形 599049"/>
            <p:cNvSpPr>
              <a:spLocks noChangeAspect="1"/>
            </p:cNvSpPr>
            <p:nvPr/>
          </p:nvSpPr>
          <p:spPr>
            <a:xfrm>
              <a:off x="1905" y="1496"/>
              <a:ext cx="225" cy="270"/>
            </a:xfrm>
            <a:prstGeom prst="rect">
              <a:avLst/>
            </a:prstGeom>
            <a:noFill/>
            <a:ln w="3175">
              <a:noFill/>
            </a:ln>
          </p:spPr>
          <p:txBody>
            <a:bodyPr wrap="none" lIns="0" tIns="0" rIns="0" bIns="0">
              <a:spAutoFit/>
            </a:bodyPr>
            <a:lstStyle/>
            <a:p>
              <a:pPr algn="just"/>
              <a:r>
                <a:rPr lang="en-US" altLang="zh-CN" sz="2800">
                  <a:solidFill>
                    <a:srgbClr val="000000"/>
                  </a:solidFill>
                  <a:latin typeface="宋体" panose="02010600030101010101" pitchFamily="2" charset="-122"/>
                </a:rPr>
                <a:t>Ⅵ</a:t>
              </a:r>
            </a:p>
          </p:txBody>
        </p:sp>
        <p:sp>
          <p:nvSpPr>
            <p:cNvPr id="599051" name="直接连接符 599050"/>
            <p:cNvSpPr>
              <a:spLocks noChangeAspect="1"/>
            </p:cNvSpPr>
            <p:nvPr/>
          </p:nvSpPr>
          <p:spPr>
            <a:xfrm>
              <a:off x="1801" y="3163"/>
              <a:ext cx="1225"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599052" name="直接连接符 599051"/>
            <p:cNvSpPr>
              <a:spLocks noChangeAspect="1"/>
            </p:cNvSpPr>
            <p:nvPr/>
          </p:nvSpPr>
          <p:spPr>
            <a:xfrm flipH="1" flipV="1">
              <a:off x="2521" y="2662"/>
              <a:ext cx="505" cy="501"/>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599053" name="直接连接符 599052"/>
            <p:cNvSpPr>
              <a:spLocks noChangeAspect="1"/>
            </p:cNvSpPr>
            <p:nvPr/>
          </p:nvSpPr>
          <p:spPr>
            <a:xfrm>
              <a:off x="1405" y="1460"/>
              <a:ext cx="6" cy="503"/>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599054" name="直接连接符 599053"/>
            <p:cNvSpPr>
              <a:spLocks noChangeAspect="1"/>
            </p:cNvSpPr>
            <p:nvPr/>
          </p:nvSpPr>
          <p:spPr>
            <a:xfrm>
              <a:off x="1405" y="1460"/>
              <a:ext cx="1005" cy="1008"/>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599055" name="直接连接符 599054"/>
            <p:cNvSpPr>
              <a:spLocks noChangeAspect="1"/>
            </p:cNvSpPr>
            <p:nvPr/>
          </p:nvSpPr>
          <p:spPr>
            <a:xfrm>
              <a:off x="2410" y="2468"/>
              <a:ext cx="6" cy="1392"/>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599056" name="直接连接符 599055"/>
            <p:cNvSpPr>
              <a:spLocks noChangeAspect="1"/>
            </p:cNvSpPr>
            <p:nvPr/>
          </p:nvSpPr>
          <p:spPr>
            <a:xfrm flipH="1" flipV="1">
              <a:off x="1908" y="3355"/>
              <a:ext cx="502" cy="505"/>
            </a:xfrm>
            <a:prstGeom prst="line">
              <a:avLst/>
            </a:prstGeom>
            <a:ln w="57150" cap="flat" cmpd="sng">
              <a:solidFill>
                <a:srgbClr val="006600"/>
              </a:solidFill>
              <a:prstDash val="solid"/>
              <a:headEnd type="none" w="med" len="med"/>
              <a:tailEnd type="none" w="med" len="med"/>
            </a:ln>
          </p:spPr>
          <p:txBody>
            <a:bodyPr/>
            <a:lstStyle/>
            <a:p>
              <a:endParaRPr lang="zh-CN" altLang="en-US"/>
            </a:p>
          </p:txBody>
        </p:sp>
        <p:sp>
          <p:nvSpPr>
            <p:cNvPr id="599057" name="直接连接符 599056"/>
            <p:cNvSpPr>
              <a:spLocks noChangeAspect="1"/>
            </p:cNvSpPr>
            <p:nvPr/>
          </p:nvSpPr>
          <p:spPr>
            <a:xfrm>
              <a:off x="793" y="2157"/>
              <a:ext cx="1008" cy="1006"/>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599058" name="直接连接符 599057"/>
            <p:cNvSpPr>
              <a:spLocks noChangeAspect="1"/>
            </p:cNvSpPr>
            <p:nvPr/>
          </p:nvSpPr>
          <p:spPr>
            <a:xfrm>
              <a:off x="1298" y="2662"/>
              <a:ext cx="610" cy="0"/>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599059" name="直接连接符 599058"/>
            <p:cNvSpPr>
              <a:spLocks noChangeAspect="1"/>
            </p:cNvSpPr>
            <p:nvPr/>
          </p:nvSpPr>
          <p:spPr>
            <a:xfrm>
              <a:off x="1298" y="3355"/>
              <a:ext cx="610" cy="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0" name="直接连接符 599059"/>
            <p:cNvSpPr>
              <a:spLocks noChangeAspect="1"/>
            </p:cNvSpPr>
            <p:nvPr/>
          </p:nvSpPr>
          <p:spPr>
            <a:xfrm>
              <a:off x="1298" y="1963"/>
              <a:ext cx="1223" cy="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1" name="直接连接符 599060"/>
            <p:cNvSpPr>
              <a:spLocks noChangeAspect="1"/>
            </p:cNvSpPr>
            <p:nvPr/>
          </p:nvSpPr>
          <p:spPr>
            <a:xfrm>
              <a:off x="1298" y="1963"/>
              <a:ext cx="0" cy="139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2" name="直接连接符 599061"/>
            <p:cNvSpPr>
              <a:spLocks noChangeAspect="1"/>
            </p:cNvSpPr>
            <p:nvPr/>
          </p:nvSpPr>
          <p:spPr>
            <a:xfrm>
              <a:off x="793" y="2157"/>
              <a:ext cx="505"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599063" name="直接连接符 599062"/>
            <p:cNvSpPr>
              <a:spLocks noChangeAspect="1"/>
            </p:cNvSpPr>
            <p:nvPr/>
          </p:nvSpPr>
          <p:spPr>
            <a:xfrm>
              <a:off x="1908" y="2662"/>
              <a:ext cx="502" cy="501"/>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599064" name="直接连接符 599063"/>
            <p:cNvSpPr>
              <a:spLocks noChangeAspect="1"/>
            </p:cNvSpPr>
            <p:nvPr/>
          </p:nvSpPr>
          <p:spPr>
            <a:xfrm>
              <a:off x="1908" y="3163"/>
              <a:ext cx="0" cy="19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5" name="直接连接符 599064"/>
            <p:cNvSpPr>
              <a:spLocks noChangeAspect="1"/>
            </p:cNvSpPr>
            <p:nvPr/>
          </p:nvSpPr>
          <p:spPr>
            <a:xfrm>
              <a:off x="2521" y="3163"/>
              <a:ext cx="0" cy="19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6" name="直接连接符 599065"/>
            <p:cNvSpPr>
              <a:spLocks noChangeAspect="1"/>
            </p:cNvSpPr>
            <p:nvPr/>
          </p:nvSpPr>
          <p:spPr>
            <a:xfrm>
              <a:off x="2410" y="3355"/>
              <a:ext cx="111" cy="2"/>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7" name="直接连接符 599066"/>
            <p:cNvSpPr>
              <a:spLocks noChangeAspect="1"/>
            </p:cNvSpPr>
            <p:nvPr/>
          </p:nvSpPr>
          <p:spPr>
            <a:xfrm>
              <a:off x="1908" y="1963"/>
              <a:ext cx="0" cy="699"/>
            </a:xfrm>
            <a:prstGeom prst="line">
              <a:avLst/>
            </a:prstGeom>
            <a:ln w="57150" cap="flat" cmpd="sng">
              <a:solidFill>
                <a:srgbClr val="FF0000"/>
              </a:solidFill>
              <a:prstDash val="solid"/>
              <a:headEnd type="none" w="med" len="med"/>
              <a:tailEnd type="none" w="med" len="med"/>
            </a:ln>
          </p:spPr>
          <p:txBody>
            <a:bodyPr/>
            <a:lstStyle/>
            <a:p>
              <a:endParaRPr lang="zh-CN" altLang="en-US"/>
            </a:p>
          </p:txBody>
        </p:sp>
        <p:sp>
          <p:nvSpPr>
            <p:cNvPr id="599068" name="直接连接符 599067"/>
            <p:cNvSpPr>
              <a:spLocks noChangeAspect="1"/>
            </p:cNvSpPr>
            <p:nvPr/>
          </p:nvSpPr>
          <p:spPr>
            <a:xfrm>
              <a:off x="2521" y="1963"/>
              <a:ext cx="0" cy="699"/>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69" name="直接连接符 599068"/>
            <p:cNvSpPr>
              <a:spLocks noChangeAspect="1"/>
            </p:cNvSpPr>
            <p:nvPr/>
          </p:nvSpPr>
          <p:spPr>
            <a:xfrm>
              <a:off x="2410" y="2662"/>
              <a:ext cx="111" cy="0"/>
            </a:xfrm>
            <a:prstGeom prst="line">
              <a:avLst/>
            </a:prstGeom>
            <a:ln w="57150" cap="flat" cmpd="sng">
              <a:solidFill>
                <a:srgbClr val="990099"/>
              </a:solidFill>
              <a:prstDash val="solid"/>
              <a:headEnd type="none" w="med" len="med"/>
              <a:tailEnd type="none" w="med" len="med"/>
            </a:ln>
          </p:spPr>
          <p:txBody>
            <a:bodyPr/>
            <a:lstStyle/>
            <a:p>
              <a:endParaRPr lang="zh-CN" altLang="en-US"/>
            </a:p>
          </p:txBody>
        </p:sp>
        <p:sp>
          <p:nvSpPr>
            <p:cNvPr id="599070" name="矩形 599069"/>
            <p:cNvSpPr>
              <a:spLocks noChangeAspect="1"/>
            </p:cNvSpPr>
            <p:nvPr/>
          </p:nvSpPr>
          <p:spPr>
            <a:xfrm>
              <a:off x="2408" y="2020"/>
              <a:ext cx="675" cy="269"/>
            </a:xfrm>
            <a:prstGeom prst="rect">
              <a:avLst/>
            </a:prstGeom>
            <a:noFill/>
            <a:ln w="3175">
              <a:noFill/>
            </a:ln>
          </p:spPr>
          <p:txBody>
            <a:bodyPr wrap="none" lIns="0" tIns="0" rIns="0" bIns="0">
              <a:spAutoFit/>
            </a:bodyPr>
            <a:lstStyle/>
            <a:p>
              <a:pPr algn="just"/>
              <a:r>
                <a:rPr lang="zh-CN" altLang="en-US" sz="2800" dirty="0">
                  <a:solidFill>
                    <a:srgbClr val="000000"/>
                  </a:solidFill>
                  <a:latin typeface="宋体" panose="02010600030101010101" pitchFamily="2" charset="-122"/>
                </a:rPr>
                <a:t>（</a:t>
              </a:r>
              <a:r>
                <a:rPr lang="en-US" altLang="zh-CN" sz="2800">
                  <a:solidFill>
                    <a:srgbClr val="000000"/>
                  </a:solidFill>
                  <a:latin typeface="宋体" panose="02010600030101010101" pitchFamily="2" charset="-122"/>
                </a:rPr>
                <a:t>Ⅶ</a:t>
              </a:r>
              <a:r>
                <a:rPr lang="zh-CN" altLang="en-US" sz="2800" dirty="0">
                  <a:solidFill>
                    <a:srgbClr val="000000"/>
                  </a:solidFill>
                  <a:latin typeface="宋体" panose="02010600030101010101" pitchFamily="2" charset="-122"/>
                </a:rPr>
                <a:t>）</a:t>
              </a:r>
            </a:p>
          </p:txBody>
        </p:sp>
        <p:sp>
          <p:nvSpPr>
            <p:cNvPr id="599071" name="文本框 599070"/>
            <p:cNvSpPr txBox="1"/>
            <p:nvPr/>
          </p:nvSpPr>
          <p:spPr>
            <a:xfrm>
              <a:off x="1519" y="3929"/>
              <a:ext cx="1543" cy="288"/>
            </a:xfrm>
            <a:prstGeom prst="rect">
              <a:avLst/>
            </a:prstGeom>
            <a:noFill/>
            <a:ln w="9525">
              <a:noFill/>
            </a:ln>
          </p:spPr>
          <p:txBody>
            <a:bodyPr>
              <a:spAutoFit/>
            </a:bodyPr>
            <a:lstStyle/>
            <a:p>
              <a:r>
                <a:rPr lang="zh-CN" altLang="en-US" sz="2400" dirty="0">
                  <a:solidFill>
                    <a:srgbClr val="CC3300"/>
                  </a:solidFill>
                  <a:latin typeface="Times New Roman" panose="02020603050405020304" pitchFamily="18" charset="0"/>
                </a:rPr>
                <a:t>八个分角的划分</a:t>
              </a:r>
              <a:endParaRPr lang="zh-CN" altLang="en-US" sz="2400">
                <a:solidFill>
                  <a:srgbClr val="CC3300"/>
                </a:solidFill>
                <a:latin typeface="Times New Roman" panose="02020603050405020304" pitchFamily="18" charset="0"/>
              </a:endParaRPr>
            </a:p>
          </p:txBody>
        </p:sp>
      </p:grpSp>
      <p:sp>
        <p:nvSpPr>
          <p:cNvPr id="599074" name="矩形 599073"/>
          <p:cNvSpPr/>
          <p:nvPr/>
        </p:nvSpPr>
        <p:spPr>
          <a:xfrm>
            <a:off x="468313" y="66675"/>
            <a:ext cx="4652645" cy="521970"/>
          </a:xfrm>
          <a:prstGeom prst="rect">
            <a:avLst/>
          </a:prstGeom>
          <a:noFill/>
          <a:ln w="9525">
            <a:noFill/>
          </a:ln>
        </p:spPr>
        <p:txBody>
          <a:bodyPr wrap="none" anchor="t" anchorCtr="0">
            <a:spAutoFit/>
          </a:bodyPr>
          <a:lstStyle/>
          <a:p>
            <a:r>
              <a:rPr lang="en-US" altLang="zh-CN" sz="2800" dirty="0">
                <a:solidFill>
                  <a:srgbClr val="C00000"/>
                </a:solidFill>
                <a:latin typeface="黑体" panose="02010609060101010101" pitchFamily="2" charset="-122"/>
                <a:ea typeface="黑体" panose="02010609060101010101" pitchFamily="2" charset="-122"/>
              </a:rPr>
              <a:t>2.</a:t>
            </a:r>
            <a:r>
              <a:rPr lang="zh-CN" altLang="en-US" sz="2800" dirty="0">
                <a:solidFill>
                  <a:srgbClr val="C00000"/>
                </a:solidFill>
                <a:latin typeface="黑体" panose="02010609060101010101" pitchFamily="2" charset="-122"/>
                <a:ea typeface="黑体" panose="02010609060101010101" pitchFamily="2" charset="-122"/>
              </a:rPr>
              <a:t>点的三面投影及投影特性</a:t>
            </a:r>
          </a:p>
        </p:txBody>
      </p:sp>
      <p:grpSp>
        <p:nvGrpSpPr>
          <p:cNvPr id="599114" name="组合 599113"/>
          <p:cNvGrpSpPr/>
          <p:nvPr/>
        </p:nvGrpSpPr>
        <p:grpSpPr>
          <a:xfrm>
            <a:off x="5638800" y="2917825"/>
            <a:ext cx="2882900" cy="3632200"/>
            <a:chOff x="3552" y="1838"/>
            <a:chExt cx="1816" cy="2288"/>
          </a:xfrm>
        </p:grpSpPr>
        <p:grpSp>
          <p:nvGrpSpPr>
            <p:cNvPr id="599091" name="组合 599090"/>
            <p:cNvGrpSpPr/>
            <p:nvPr/>
          </p:nvGrpSpPr>
          <p:grpSpPr>
            <a:xfrm>
              <a:off x="4616" y="1838"/>
              <a:ext cx="752" cy="1754"/>
              <a:chOff x="4384" y="1414"/>
              <a:chExt cx="752" cy="1754"/>
            </a:xfrm>
          </p:grpSpPr>
          <p:sp>
            <p:nvSpPr>
              <p:cNvPr id="599092" name="直接连接符 599091"/>
              <p:cNvSpPr/>
              <p:nvPr/>
            </p:nvSpPr>
            <p:spPr>
              <a:xfrm flipH="1" flipV="1">
                <a:off x="4384" y="1414"/>
                <a:ext cx="751" cy="75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99093" name="直接连接符 599092"/>
              <p:cNvSpPr/>
              <p:nvPr/>
            </p:nvSpPr>
            <p:spPr>
              <a:xfrm>
                <a:off x="5135" y="2166"/>
                <a:ext cx="1" cy="10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grpSp>
          <p:nvGrpSpPr>
            <p:cNvPr id="599096" name="组合 599095"/>
            <p:cNvGrpSpPr/>
            <p:nvPr/>
          </p:nvGrpSpPr>
          <p:grpSpPr>
            <a:xfrm>
              <a:off x="3552" y="1838"/>
              <a:ext cx="1815" cy="1754"/>
              <a:chOff x="3416" y="1702"/>
              <a:chExt cx="1815" cy="1754"/>
            </a:xfrm>
          </p:grpSpPr>
          <p:grpSp>
            <p:nvGrpSpPr>
              <p:cNvPr id="599097" name="组合 599096"/>
              <p:cNvGrpSpPr/>
              <p:nvPr/>
            </p:nvGrpSpPr>
            <p:grpSpPr>
              <a:xfrm>
                <a:off x="3416" y="2704"/>
                <a:ext cx="1815" cy="752"/>
                <a:chOff x="3320" y="2416"/>
                <a:chExt cx="1815" cy="752"/>
              </a:xfrm>
            </p:grpSpPr>
            <p:sp>
              <p:nvSpPr>
                <p:cNvPr id="599098" name="直接连接符 599097"/>
                <p:cNvSpPr/>
                <p:nvPr/>
              </p:nvSpPr>
              <p:spPr>
                <a:xfrm flipH="1" flipV="1">
                  <a:off x="4070" y="3166"/>
                  <a:ext cx="1065" cy="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99099" name="直接连接符 599098"/>
                <p:cNvSpPr/>
                <p:nvPr/>
              </p:nvSpPr>
              <p:spPr>
                <a:xfrm flipH="1" flipV="1">
                  <a:off x="4384" y="2416"/>
                  <a:ext cx="751" cy="752"/>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599100" name="直接连接符 599099"/>
                <p:cNvSpPr/>
                <p:nvPr/>
              </p:nvSpPr>
              <p:spPr>
                <a:xfrm flipH="1" flipV="1">
                  <a:off x="3320" y="2416"/>
                  <a:ext cx="750" cy="75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99101" name="直接连接符 599100"/>
                <p:cNvSpPr/>
                <p:nvPr/>
              </p:nvSpPr>
              <p:spPr>
                <a:xfrm>
                  <a:off x="3320" y="2416"/>
                  <a:ext cx="1064" cy="1"/>
                </a:xfrm>
                <a:prstGeom prst="line">
                  <a:avLst/>
                </a:prstGeom>
                <a:ln w="38100" cap="flat" cmpd="sng">
                  <a:solidFill>
                    <a:srgbClr val="000000"/>
                  </a:solidFill>
                  <a:prstDash val="solid"/>
                  <a:headEnd type="none" w="med" len="med"/>
                  <a:tailEnd type="none" w="med" len="med"/>
                </a:ln>
              </p:spPr>
              <p:txBody>
                <a:bodyPr/>
                <a:lstStyle/>
                <a:p>
                  <a:endParaRPr lang="zh-CN" altLang="en-US"/>
                </a:p>
              </p:txBody>
            </p:sp>
          </p:grpSp>
          <p:grpSp>
            <p:nvGrpSpPr>
              <p:cNvPr id="599102" name="组合 599101"/>
              <p:cNvGrpSpPr/>
              <p:nvPr/>
            </p:nvGrpSpPr>
            <p:grpSpPr>
              <a:xfrm>
                <a:off x="3416" y="1702"/>
                <a:ext cx="1064" cy="1010"/>
                <a:chOff x="3320" y="1414"/>
                <a:chExt cx="1064" cy="1010"/>
              </a:xfrm>
            </p:grpSpPr>
            <p:sp>
              <p:nvSpPr>
                <p:cNvPr id="599103" name="直接连接符 599102"/>
                <p:cNvSpPr/>
                <p:nvPr/>
              </p:nvSpPr>
              <p:spPr>
                <a:xfrm>
                  <a:off x="3320" y="1414"/>
                  <a:ext cx="1" cy="10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99104" name="直接连接符 599103"/>
                <p:cNvSpPr/>
                <p:nvPr/>
              </p:nvSpPr>
              <p:spPr>
                <a:xfrm>
                  <a:off x="3320" y="1414"/>
                  <a:ext cx="1064"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599105" name="直接连接符 599104"/>
                <p:cNvSpPr/>
                <p:nvPr/>
              </p:nvSpPr>
              <p:spPr>
                <a:xfrm>
                  <a:off x="4380" y="1422"/>
                  <a:ext cx="1" cy="1002"/>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grpSp>
        <p:sp>
          <p:nvSpPr>
            <p:cNvPr id="599112" name="文本框 599111"/>
            <p:cNvSpPr txBox="1"/>
            <p:nvPr/>
          </p:nvSpPr>
          <p:spPr>
            <a:xfrm>
              <a:off x="4150" y="3838"/>
              <a:ext cx="1134" cy="288"/>
            </a:xfrm>
            <a:prstGeom prst="rect">
              <a:avLst/>
            </a:prstGeom>
            <a:noFill/>
            <a:ln w="9525">
              <a:noFill/>
            </a:ln>
          </p:spPr>
          <p:txBody>
            <a:bodyPr>
              <a:spAutoFit/>
            </a:bodyPr>
            <a:lstStyle/>
            <a:p>
              <a:r>
                <a:rPr lang="zh-CN" altLang="en-US" sz="2400" dirty="0">
                  <a:solidFill>
                    <a:srgbClr val="CC3300"/>
                  </a:solidFill>
                  <a:latin typeface="Times New Roman" panose="02020603050405020304" pitchFamily="18" charset="0"/>
                </a:rPr>
                <a:t>第一分角</a:t>
              </a:r>
              <a:endParaRPr lang="zh-CN" altLang="en-US" sz="2400">
                <a:solidFill>
                  <a:srgbClr val="CC3300"/>
                </a:solidFill>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9074"/>
                                        </p:tgtEl>
                                        <p:attrNameLst>
                                          <p:attrName>style.visibility</p:attrName>
                                        </p:attrNameLst>
                                      </p:cBhvr>
                                      <p:to>
                                        <p:strVal val="visible"/>
                                      </p:to>
                                    </p:set>
                                    <p:animEffect transition="in" filter="wipe(left)">
                                      <p:cBhvr>
                                        <p:cTn id="7" dur="500"/>
                                        <p:tgtEl>
                                          <p:spTgt spid="599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599042"/>
                                        </p:tgtEl>
                                        <p:attrNameLst>
                                          <p:attrName>style.visibility</p:attrName>
                                        </p:attrNameLst>
                                      </p:cBhvr>
                                      <p:to>
                                        <p:strVal val="visible"/>
                                      </p:to>
                                    </p:set>
                                    <p:animEffect transition="in" filter="wipe(left)">
                                      <p:cBhvr>
                                        <p:cTn id="12" dur="500"/>
                                        <p:tgtEl>
                                          <p:spTgt spid="5990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99113"/>
                                        </p:tgtEl>
                                        <p:attrNameLst>
                                          <p:attrName>style.visibility</p:attrName>
                                        </p:attrNameLst>
                                      </p:cBhvr>
                                      <p:to>
                                        <p:strVal val="visible"/>
                                      </p:to>
                                    </p:set>
                                    <p:animEffect transition="in" filter="wipe(left)">
                                      <p:cBhvr>
                                        <p:cTn id="17" dur="500"/>
                                        <p:tgtEl>
                                          <p:spTgt spid="5991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99114"/>
                                        </p:tgtEl>
                                        <p:attrNameLst>
                                          <p:attrName>style.visibility</p:attrName>
                                        </p:attrNameLst>
                                      </p:cBhvr>
                                      <p:to>
                                        <p:strVal val="visible"/>
                                      </p:to>
                                    </p:set>
                                    <p:animEffect transition="in" filter="wipe(left)">
                                      <p:cBhvr>
                                        <p:cTn id="22" dur="500"/>
                                        <p:tgtEl>
                                          <p:spTgt spid="599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042" grpId="1"/>
      <p:bldP spid="59907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标题 322561"/>
          <p:cNvSpPr>
            <a:spLocks noGrp="1"/>
          </p:cNvSpPr>
          <p:nvPr>
            <p:ph type="title"/>
          </p:nvPr>
        </p:nvSpPr>
        <p:spPr>
          <a:xfrm>
            <a:off x="552109" y="339617"/>
            <a:ext cx="3445510" cy="519430"/>
          </a:xfrm>
        </p:spPr>
        <p:txBody>
          <a:bodyPr lIns="92075" tIns="46038" rIns="92075" bIns="46038" anchor="ctr" anchorCtr="0"/>
          <a:lstStyle/>
          <a:p>
            <a:pPr algn="l"/>
            <a:r>
              <a:rPr lang="en-US" altLang="zh-CN" sz="2400" b="0" dirty="0">
                <a:solidFill>
                  <a:srgbClr val="990099"/>
                </a:solidFill>
                <a:latin typeface="黑体" panose="02010609060101010101" pitchFamily="2" charset="-122"/>
                <a:ea typeface="黑体" panose="02010609060101010101" pitchFamily="2" charset="-122"/>
              </a:rPr>
              <a:t>1</a:t>
            </a:r>
            <a:r>
              <a:rPr lang="zh-CN" altLang="en-US" sz="2400" b="0" dirty="0">
                <a:solidFill>
                  <a:srgbClr val="990099"/>
                </a:solidFill>
                <a:latin typeface="黑体" panose="02010609060101010101" pitchFamily="2" charset="-122"/>
                <a:ea typeface="黑体" panose="02010609060101010101" pitchFamily="2" charset="-122"/>
              </a:rPr>
              <a:t>）直线与平面垂直</a:t>
            </a:r>
          </a:p>
        </p:txBody>
      </p:sp>
      <p:grpSp>
        <p:nvGrpSpPr>
          <p:cNvPr id="322563" name="组合 322562"/>
          <p:cNvGrpSpPr>
            <a:grpSpLocks noChangeAspect="1"/>
          </p:cNvGrpSpPr>
          <p:nvPr/>
        </p:nvGrpSpPr>
        <p:grpSpPr>
          <a:xfrm>
            <a:off x="1965325" y="762000"/>
            <a:ext cx="5197475" cy="4564063"/>
            <a:chOff x="1152" y="1058"/>
            <a:chExt cx="3852" cy="3092"/>
          </a:xfrm>
        </p:grpSpPr>
        <p:sp>
          <p:nvSpPr>
            <p:cNvPr id="322564" name="矩形 322563"/>
            <p:cNvSpPr>
              <a:spLocks noChangeAspect="1"/>
            </p:cNvSpPr>
            <p:nvPr/>
          </p:nvSpPr>
          <p:spPr>
            <a:xfrm>
              <a:off x="1152" y="1296"/>
              <a:ext cx="2706" cy="1604"/>
            </a:xfrm>
            <a:prstGeom prst="rect">
              <a:avLst/>
            </a:prstGeom>
            <a:solidFill>
              <a:srgbClr val="339933"/>
            </a:solidFill>
            <a:ln w="9525" cap="flat" cmpd="sng">
              <a:solidFill>
                <a:schemeClr val="tx1"/>
              </a:solidFill>
              <a:prstDash val="solid"/>
              <a:miter/>
              <a:headEnd type="none" w="med" len="med"/>
              <a:tailEnd type="none" w="med" len="med"/>
            </a:ln>
          </p:spPr>
          <p:txBody>
            <a:bodyPr/>
            <a:lstStyle/>
            <a:p>
              <a:endParaRPr lang="zh-CN" altLang="en-US"/>
            </a:p>
          </p:txBody>
        </p:sp>
        <p:sp>
          <p:nvSpPr>
            <p:cNvPr id="322565" name="任意多边形 322564"/>
            <p:cNvSpPr>
              <a:spLocks noChangeAspect="1"/>
            </p:cNvSpPr>
            <p:nvPr/>
          </p:nvSpPr>
          <p:spPr>
            <a:xfrm>
              <a:off x="1152" y="2900"/>
              <a:ext cx="3772" cy="1224"/>
            </a:xfrm>
            <a:custGeom>
              <a:avLst/>
              <a:gdLst/>
              <a:ahLst/>
              <a:cxnLst/>
              <a:rect l="0" t="0" r="0" b="0"/>
              <a:pathLst>
                <a:path w="2208" h="624">
                  <a:moveTo>
                    <a:pt x="0" y="0"/>
                  </a:moveTo>
                  <a:lnTo>
                    <a:pt x="624" y="624"/>
                  </a:lnTo>
                  <a:lnTo>
                    <a:pt x="2208" y="624"/>
                  </a:lnTo>
                  <a:lnTo>
                    <a:pt x="1584" y="0"/>
                  </a:lnTo>
                  <a:lnTo>
                    <a:pt x="0" y="0"/>
                  </a:lnTo>
                  <a:close/>
                </a:path>
              </a:pathLst>
            </a:custGeom>
            <a:solidFill>
              <a:srgbClr val="339933"/>
            </a:solidFill>
            <a:ln w="9525" cap="flat" cmpd="sng">
              <a:solidFill>
                <a:schemeClr val="tx1"/>
              </a:solidFill>
              <a:prstDash val="solid"/>
              <a:headEnd type="none" w="med" len="med"/>
              <a:tailEnd type="none" w="med" len="med"/>
            </a:ln>
          </p:spPr>
          <p:txBody>
            <a:bodyPr/>
            <a:lstStyle/>
            <a:p>
              <a:endParaRPr lang="zh-CN" altLang="en-US"/>
            </a:p>
          </p:txBody>
        </p:sp>
        <p:sp>
          <p:nvSpPr>
            <p:cNvPr id="322566" name="文本框 322565"/>
            <p:cNvSpPr txBox="1">
              <a:spLocks noChangeAspect="1"/>
            </p:cNvSpPr>
            <p:nvPr/>
          </p:nvSpPr>
          <p:spPr>
            <a:xfrm>
              <a:off x="1152" y="1243"/>
              <a:ext cx="492" cy="310"/>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V</a:t>
              </a:r>
            </a:p>
          </p:txBody>
        </p:sp>
        <p:sp>
          <p:nvSpPr>
            <p:cNvPr id="322567" name="文本框 322566"/>
            <p:cNvSpPr txBox="1">
              <a:spLocks noChangeAspect="1"/>
            </p:cNvSpPr>
            <p:nvPr/>
          </p:nvSpPr>
          <p:spPr>
            <a:xfrm rot="36886">
              <a:off x="4512" y="3840"/>
              <a:ext cx="492" cy="310"/>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H</a:t>
              </a:r>
            </a:p>
          </p:txBody>
        </p:sp>
        <p:sp>
          <p:nvSpPr>
            <p:cNvPr id="322568" name="任意多边形 322567"/>
            <p:cNvSpPr>
              <a:spLocks noChangeAspect="1"/>
            </p:cNvSpPr>
            <p:nvPr/>
          </p:nvSpPr>
          <p:spPr>
            <a:xfrm>
              <a:off x="1512" y="1376"/>
              <a:ext cx="3328" cy="2416"/>
            </a:xfrm>
            <a:custGeom>
              <a:avLst/>
              <a:gdLst/>
              <a:ahLst/>
              <a:cxnLst/>
              <a:rect l="0" t="0" r="0" b="0"/>
              <a:pathLst>
                <a:path w="3328" h="2416">
                  <a:moveTo>
                    <a:pt x="1016" y="0"/>
                  </a:moveTo>
                  <a:lnTo>
                    <a:pt x="0" y="1528"/>
                  </a:lnTo>
                  <a:lnTo>
                    <a:pt x="2328" y="2416"/>
                  </a:lnTo>
                  <a:lnTo>
                    <a:pt x="3328" y="768"/>
                  </a:lnTo>
                  <a:lnTo>
                    <a:pt x="1016" y="0"/>
                  </a:lnTo>
                  <a:close/>
                </a:path>
              </a:pathLst>
            </a:custGeom>
            <a:gradFill>
              <a:gsLst>
                <a:gs pos="50000">
                  <a:schemeClr val="accent3"/>
                </a:gs>
                <a:gs pos="0">
                  <a:schemeClr val="accent3">
                    <a:lumMod val="25000"/>
                    <a:lumOff val="75000"/>
                  </a:schemeClr>
                </a:gs>
                <a:gs pos="100000">
                  <a:schemeClr val="accent3">
                    <a:lumMod val="85000"/>
                  </a:schemeClr>
                </a:gs>
              </a:gsLst>
              <a:lin ang="5400000" scaled="1"/>
            </a:gradFill>
            <a:ln w="9525" cap="flat" cmpd="sng">
              <a:gradFill>
                <a:gsLst>
                  <a:gs pos="50000">
                    <a:schemeClr val="accent3"/>
                  </a:gs>
                  <a:gs pos="0">
                    <a:schemeClr val="accent3">
                      <a:lumMod val="25000"/>
                      <a:lumOff val="75000"/>
                    </a:schemeClr>
                  </a:gs>
                  <a:gs pos="100000">
                    <a:schemeClr val="accent3">
                      <a:lumMod val="85000"/>
                    </a:schemeClr>
                  </a:gs>
                </a:gsLst>
                <a:lin ang="5400000" scaled="0"/>
              </a:gradFill>
              <a:prstDash val="solid"/>
              <a:headEnd type="none" w="med" len="med"/>
              <a:tailEnd type="none" w="med" len="med"/>
            </a:ln>
          </p:spPr>
          <p:txBody>
            <a:bodyPr/>
            <a:lstStyle/>
            <a:p>
              <a:endParaRPr lang="zh-CN" altLang="en-US"/>
            </a:p>
          </p:txBody>
        </p:sp>
        <p:sp>
          <p:nvSpPr>
            <p:cNvPr id="322569" name="直接连接符 322568"/>
            <p:cNvSpPr>
              <a:spLocks noChangeAspect="1"/>
            </p:cNvSpPr>
            <p:nvPr/>
          </p:nvSpPr>
          <p:spPr>
            <a:xfrm>
              <a:off x="2352" y="2208"/>
              <a:ext cx="1776" cy="672"/>
            </a:xfrm>
            <a:prstGeom prst="line">
              <a:avLst/>
            </a:prstGeom>
            <a:ln w="76200" cap="flat" cmpd="sng">
              <a:solidFill>
                <a:srgbClr val="FFFF00"/>
              </a:solidFill>
              <a:prstDash val="solid"/>
              <a:headEnd type="none" w="med" len="med"/>
              <a:tailEnd type="none" w="med" len="med"/>
            </a:ln>
          </p:spPr>
          <p:txBody>
            <a:bodyPr/>
            <a:lstStyle/>
            <a:p>
              <a:endParaRPr lang="zh-CN" altLang="en-US"/>
            </a:p>
          </p:txBody>
        </p:sp>
        <p:sp>
          <p:nvSpPr>
            <p:cNvPr id="322570" name="直接连接符 322569"/>
            <p:cNvSpPr>
              <a:spLocks noChangeAspect="1"/>
            </p:cNvSpPr>
            <p:nvPr/>
          </p:nvSpPr>
          <p:spPr>
            <a:xfrm flipV="1">
              <a:off x="2784" y="2064"/>
              <a:ext cx="720" cy="1104"/>
            </a:xfrm>
            <a:prstGeom prst="line">
              <a:avLst/>
            </a:prstGeom>
            <a:ln w="76200" cap="flat" cmpd="sng">
              <a:solidFill>
                <a:srgbClr val="0033CC"/>
              </a:solidFill>
              <a:prstDash val="solid"/>
              <a:headEnd type="none" w="med" len="med"/>
              <a:tailEnd type="none" w="med" len="med"/>
            </a:ln>
          </p:spPr>
          <p:txBody>
            <a:bodyPr/>
            <a:lstStyle/>
            <a:p>
              <a:endParaRPr lang="zh-CN" altLang="en-US"/>
            </a:p>
          </p:txBody>
        </p:sp>
        <p:sp>
          <p:nvSpPr>
            <p:cNvPr id="322571" name="直接连接符 322570"/>
            <p:cNvSpPr>
              <a:spLocks noChangeAspect="1"/>
            </p:cNvSpPr>
            <p:nvPr/>
          </p:nvSpPr>
          <p:spPr>
            <a:xfrm>
              <a:off x="2928" y="2112"/>
              <a:ext cx="672" cy="1008"/>
            </a:xfrm>
            <a:prstGeom prst="line">
              <a:avLst/>
            </a:prstGeom>
            <a:ln w="28575" cap="flat" cmpd="sng">
              <a:solidFill>
                <a:schemeClr val="tx1"/>
              </a:solidFill>
              <a:prstDash val="solid"/>
              <a:headEnd type="none" w="med" len="med"/>
              <a:tailEnd type="none" w="med" len="med"/>
            </a:ln>
          </p:spPr>
          <p:txBody>
            <a:bodyPr/>
            <a:lstStyle/>
            <a:p>
              <a:endParaRPr lang="zh-CN" altLang="en-US"/>
            </a:p>
          </p:txBody>
        </p:sp>
        <p:sp>
          <p:nvSpPr>
            <p:cNvPr id="322572" name="直接连接符 322571"/>
            <p:cNvSpPr>
              <a:spLocks noChangeAspect="1"/>
            </p:cNvSpPr>
            <p:nvPr/>
          </p:nvSpPr>
          <p:spPr>
            <a:xfrm>
              <a:off x="2736" y="2208"/>
              <a:ext cx="1008" cy="67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2573" name="文本框 322572"/>
            <p:cNvSpPr txBox="1">
              <a:spLocks noChangeAspect="1"/>
            </p:cNvSpPr>
            <p:nvPr/>
          </p:nvSpPr>
          <p:spPr>
            <a:xfrm rot="1841209" flipH="1">
              <a:off x="2490" y="1439"/>
              <a:ext cx="230" cy="309"/>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P</a:t>
              </a:r>
            </a:p>
          </p:txBody>
        </p:sp>
        <p:sp>
          <p:nvSpPr>
            <p:cNvPr id="322574" name="文本框 322573"/>
            <p:cNvSpPr txBox="1">
              <a:spLocks noChangeAspect="1"/>
            </p:cNvSpPr>
            <p:nvPr/>
          </p:nvSpPr>
          <p:spPr>
            <a:xfrm>
              <a:off x="2352" y="1969"/>
              <a:ext cx="240" cy="31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A</a:t>
              </a:r>
            </a:p>
          </p:txBody>
        </p:sp>
        <p:grpSp>
          <p:nvGrpSpPr>
            <p:cNvPr id="322575" name="组合 322574"/>
            <p:cNvGrpSpPr>
              <a:grpSpLocks noChangeAspect="1"/>
            </p:cNvGrpSpPr>
            <p:nvPr/>
          </p:nvGrpSpPr>
          <p:grpSpPr>
            <a:xfrm rot="124243">
              <a:off x="1347" y="1058"/>
              <a:ext cx="1341" cy="1678"/>
              <a:chOff x="1395" y="866"/>
              <a:chExt cx="1341" cy="1678"/>
            </a:xfrm>
          </p:grpSpPr>
          <p:sp>
            <p:nvSpPr>
              <p:cNvPr id="322576" name="直接连接符 322575"/>
              <p:cNvSpPr>
                <a:spLocks noChangeAspect="1"/>
              </p:cNvSpPr>
              <p:nvPr/>
            </p:nvSpPr>
            <p:spPr>
              <a:xfrm>
                <a:off x="1584" y="1104"/>
                <a:ext cx="720" cy="912"/>
              </a:xfrm>
              <a:prstGeom prst="line">
                <a:avLst/>
              </a:prstGeom>
              <a:ln w="76200" cap="flat" cmpd="sng">
                <a:solidFill>
                  <a:srgbClr val="FF3300"/>
                </a:solidFill>
                <a:prstDash val="solid"/>
                <a:headEnd type="none" w="med" len="med"/>
                <a:tailEnd type="none" w="med" len="med"/>
              </a:ln>
            </p:spPr>
            <p:txBody>
              <a:bodyPr/>
              <a:lstStyle/>
              <a:p>
                <a:endParaRPr lang="zh-CN" altLang="en-US"/>
              </a:p>
            </p:txBody>
          </p:sp>
          <p:sp>
            <p:nvSpPr>
              <p:cNvPr id="322577" name="直接连接符 322576"/>
              <p:cNvSpPr>
                <a:spLocks noChangeAspect="1"/>
              </p:cNvSpPr>
              <p:nvPr/>
            </p:nvSpPr>
            <p:spPr>
              <a:xfrm>
                <a:off x="2304" y="2016"/>
                <a:ext cx="384" cy="48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2578" name="椭圆 322577"/>
              <p:cNvSpPr>
                <a:spLocks noChangeAspect="1"/>
              </p:cNvSpPr>
              <p:nvPr/>
            </p:nvSpPr>
            <p:spPr>
              <a:xfrm>
                <a:off x="2640" y="2448"/>
                <a:ext cx="96" cy="96"/>
              </a:xfrm>
              <a:prstGeom prst="ellipse">
                <a:avLst/>
              </a:prstGeom>
              <a:solidFill>
                <a:srgbClr val="EBFFFF"/>
              </a:solidFill>
              <a:ln w="38100" cap="flat" cmpd="sng">
                <a:solidFill>
                  <a:srgbClr val="FF3300"/>
                </a:solidFill>
                <a:prstDash val="solid"/>
                <a:headEnd type="none" w="med" len="med"/>
                <a:tailEnd type="none" w="med" len="med"/>
              </a:ln>
            </p:spPr>
            <p:txBody>
              <a:bodyPr/>
              <a:lstStyle/>
              <a:p>
                <a:endParaRPr lang="zh-CN" altLang="en-US"/>
              </a:p>
            </p:txBody>
          </p:sp>
          <p:sp>
            <p:nvSpPr>
              <p:cNvPr id="322579" name="文本框 322578"/>
              <p:cNvSpPr txBox="1">
                <a:spLocks noChangeAspect="1"/>
              </p:cNvSpPr>
              <p:nvPr/>
            </p:nvSpPr>
            <p:spPr>
              <a:xfrm>
                <a:off x="2061" y="1968"/>
                <a:ext cx="240" cy="309"/>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K</a:t>
                </a:r>
              </a:p>
            </p:txBody>
          </p:sp>
          <p:sp>
            <p:nvSpPr>
              <p:cNvPr id="322580" name="文本框 322579"/>
              <p:cNvSpPr txBox="1">
                <a:spLocks noChangeAspect="1"/>
              </p:cNvSpPr>
              <p:nvPr/>
            </p:nvSpPr>
            <p:spPr>
              <a:xfrm>
                <a:off x="1395" y="866"/>
                <a:ext cx="240" cy="309"/>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L</a:t>
                </a:r>
              </a:p>
            </p:txBody>
          </p:sp>
        </p:grpSp>
        <p:sp>
          <p:nvSpPr>
            <p:cNvPr id="322581" name="文本框 322580"/>
            <p:cNvSpPr txBox="1">
              <a:spLocks noChangeAspect="1"/>
            </p:cNvSpPr>
            <p:nvPr/>
          </p:nvSpPr>
          <p:spPr>
            <a:xfrm>
              <a:off x="2736" y="3072"/>
              <a:ext cx="240" cy="31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D</a:t>
              </a:r>
            </a:p>
          </p:txBody>
        </p:sp>
        <p:sp>
          <p:nvSpPr>
            <p:cNvPr id="322582" name="文本框 322581"/>
            <p:cNvSpPr txBox="1">
              <a:spLocks noChangeAspect="1"/>
            </p:cNvSpPr>
            <p:nvPr/>
          </p:nvSpPr>
          <p:spPr>
            <a:xfrm>
              <a:off x="3407" y="1824"/>
              <a:ext cx="240" cy="309"/>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C</a:t>
              </a:r>
            </a:p>
          </p:txBody>
        </p:sp>
        <p:sp>
          <p:nvSpPr>
            <p:cNvPr id="322583" name="文本框 322582"/>
            <p:cNvSpPr txBox="1">
              <a:spLocks noChangeAspect="1"/>
            </p:cNvSpPr>
            <p:nvPr/>
          </p:nvSpPr>
          <p:spPr>
            <a:xfrm>
              <a:off x="4080" y="2688"/>
              <a:ext cx="240" cy="31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B</a:t>
              </a:r>
            </a:p>
          </p:txBody>
        </p:sp>
        <p:sp>
          <p:nvSpPr>
            <p:cNvPr id="322584" name="文本框 322583"/>
            <p:cNvSpPr txBox="1">
              <a:spLocks noChangeAspect="1"/>
            </p:cNvSpPr>
            <p:nvPr/>
          </p:nvSpPr>
          <p:spPr>
            <a:xfrm>
              <a:off x="3312" y="2304"/>
              <a:ext cx="240" cy="31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E</a:t>
              </a:r>
            </a:p>
          </p:txBody>
        </p:sp>
      </p:grpSp>
      <p:sp>
        <p:nvSpPr>
          <p:cNvPr id="322585" name="文本框 322584"/>
          <p:cNvSpPr txBox="1"/>
          <p:nvPr/>
        </p:nvSpPr>
        <p:spPr>
          <a:xfrm>
            <a:off x="514350" y="5562600"/>
            <a:ext cx="8229600" cy="829945"/>
          </a:xfrm>
          <a:prstGeom prst="rect">
            <a:avLst/>
          </a:prstGeom>
          <a:solidFill>
            <a:srgbClr val="FFFFCC"/>
          </a:solidFill>
          <a:ln w="9525" cap="flat" cmpd="sng">
            <a:solidFill>
              <a:schemeClr val="tx2"/>
            </a:solidFill>
            <a:prstDash val="solid"/>
            <a:miter/>
            <a:headEnd type="none" w="med" len="med"/>
            <a:tailEnd type="none" w="med" len="med"/>
          </a:ln>
        </p:spPr>
        <p:txBody>
          <a:bodyPr>
            <a:spAutoFit/>
          </a:bodyPr>
          <a:lstStyle/>
          <a:p>
            <a:pPr algn="l">
              <a:spcBef>
                <a:spcPct val="20000"/>
              </a:spcBef>
            </a:pPr>
            <a:r>
              <a:rPr lang="zh-CN" altLang="en-US" sz="2400" b="1" dirty="0">
                <a:solidFill>
                  <a:srgbClr val="3333FF"/>
                </a:solidFill>
                <a:latin typeface="黑体" panose="02010609060101010101" pitchFamily="2" charset="-122"/>
                <a:ea typeface="黑体" panose="02010609060101010101" pitchFamily="2" charset="-122"/>
              </a:rPr>
              <a:t>几何条件：</a:t>
            </a:r>
            <a:r>
              <a:rPr lang="zh-CN" altLang="en-US" sz="2400" b="1" dirty="0">
                <a:solidFill>
                  <a:srgbClr val="FF0000"/>
                </a:solidFill>
                <a:latin typeface="楷体_GB2312" pitchFamily="49" charset="-122"/>
                <a:ea typeface="楷体_GB2312" pitchFamily="49" charset="-122"/>
              </a:rPr>
              <a:t>如果一直线垂直于平面内任意两条相交直线，则直线与平面相互垂直。</a:t>
            </a:r>
          </a:p>
        </p:txBody>
      </p:sp>
      <p:sp>
        <p:nvSpPr>
          <p:cNvPr id="580664" name="矩形 580663"/>
          <p:cNvSpPr/>
          <p:nvPr/>
        </p:nvSpPr>
        <p:spPr>
          <a:xfrm>
            <a:off x="554290" y="-7709"/>
            <a:ext cx="1733167" cy="461665"/>
          </a:xfrm>
          <a:prstGeom prst="rect">
            <a:avLst/>
          </a:prstGeom>
          <a:noFill/>
          <a:ln w="9525">
            <a:noFill/>
          </a:ln>
        </p:spPr>
        <p:txBody>
          <a:bodyPr wrap="none" anchor="t" anchorCtr="0">
            <a:spAutoFit/>
          </a:bodyPr>
          <a:lstStyle/>
          <a:p>
            <a:pPr eaLnBrk="0" hangingPunct="0"/>
            <a:r>
              <a:rPr lang="en-US" altLang="zh-CN" sz="2400" dirty="0">
                <a:solidFill>
                  <a:srgbClr val="C00000"/>
                </a:solidFill>
                <a:latin typeface="黑体" panose="02010609060101010101" pitchFamily="2" charset="-122"/>
                <a:ea typeface="黑体" panose="02010609060101010101" pitchFamily="2" charset="-122"/>
              </a:rPr>
              <a:t>3.</a:t>
            </a:r>
            <a:r>
              <a:rPr lang="zh-CN" altLang="en-US" sz="2400" dirty="0">
                <a:solidFill>
                  <a:srgbClr val="C00000"/>
                </a:solidFill>
                <a:latin typeface="黑体" panose="02010609060101010101" pitchFamily="2" charset="-122"/>
                <a:ea typeface="黑体" panose="02010609060101010101" pitchFamily="2" charset="-122"/>
              </a:rPr>
              <a:t>垂直问题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0664"/>
                                        </p:tgtEl>
                                        <p:attrNameLst>
                                          <p:attrName>style.visibility</p:attrName>
                                        </p:attrNameLst>
                                      </p:cBhvr>
                                      <p:to>
                                        <p:strVal val="visible"/>
                                      </p:to>
                                    </p:set>
                                    <p:animEffect transition="in" filter="wipe(left)">
                                      <p:cBhvr>
                                        <p:cTn id="7" dur="500"/>
                                        <p:tgtEl>
                                          <p:spTgt spid="5806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2562"/>
                                        </p:tgtEl>
                                        <p:attrNameLst>
                                          <p:attrName>style.visibility</p:attrName>
                                        </p:attrNameLst>
                                      </p:cBhvr>
                                      <p:to>
                                        <p:strVal val="visible"/>
                                      </p:to>
                                    </p:set>
                                    <p:animEffect transition="in" filter="wipe(left)">
                                      <p:cBhvr>
                                        <p:cTn id="12" dur="500"/>
                                        <p:tgtEl>
                                          <p:spTgt spid="3225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2585"/>
                                        </p:tgtEl>
                                        <p:attrNameLst>
                                          <p:attrName>style.visibility</p:attrName>
                                        </p:attrNameLst>
                                      </p:cBhvr>
                                      <p:to>
                                        <p:strVal val="visible"/>
                                      </p:to>
                                    </p:set>
                                    <p:animEffect transition="in" filter="wipe(left)">
                                      <p:cBhvr>
                                        <p:cTn id="17" dur="500"/>
                                        <p:tgtEl>
                                          <p:spTgt spid="322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2" grpId="0"/>
      <p:bldP spid="322585" grpId="0" animBg="1"/>
      <p:bldP spid="58066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文本框 323585"/>
          <p:cNvSpPr txBox="1"/>
          <p:nvPr/>
        </p:nvSpPr>
        <p:spPr>
          <a:xfrm>
            <a:off x="899795" y="5229225"/>
            <a:ext cx="7425690" cy="1322070"/>
          </a:xfrm>
          <a:prstGeom prst="rect">
            <a:avLst/>
          </a:prstGeom>
          <a:solidFill>
            <a:srgbClr val="FFFFCC"/>
          </a:solidFill>
          <a:ln w="9525" cap="flat" cmpd="sng">
            <a:solidFill>
              <a:schemeClr val="tx2"/>
            </a:solidFill>
            <a:prstDash val="solid"/>
            <a:miter/>
            <a:headEnd type="none" w="med" len="med"/>
            <a:tailEnd type="none" w="med" len="med"/>
          </a:ln>
        </p:spPr>
        <p:txBody>
          <a:bodyPr wrap="square">
            <a:spAutoFit/>
          </a:bodyPr>
          <a:lstStyle/>
          <a:p>
            <a:pPr algn="l">
              <a:spcBef>
                <a:spcPct val="50000"/>
              </a:spcBef>
            </a:pPr>
            <a:r>
              <a:rPr lang="zh-CN" altLang="en-US" b="1" dirty="0">
                <a:solidFill>
                  <a:srgbClr val="990099"/>
                </a:solidFill>
                <a:latin typeface="黑体" panose="02010609060101010101" pitchFamily="2" charset="-122"/>
                <a:ea typeface="黑体" panose="02010609060101010101" pitchFamily="2" charset="-122"/>
              </a:rPr>
              <a:t>定理：</a:t>
            </a:r>
            <a:r>
              <a:rPr lang="zh-CN" altLang="en-US" b="1" dirty="0">
                <a:solidFill>
                  <a:srgbClr val="FF0000"/>
                </a:solidFill>
                <a:latin typeface="Times New Roman" panose="02020603050405020304" pitchFamily="18" charset="0"/>
                <a:ea typeface="楷体_GB2312" pitchFamily="49" charset="-122"/>
              </a:rPr>
              <a:t>若一直线垂直于一平面，则直线的水平投影必垂直于属</a:t>
            </a:r>
          </a:p>
          <a:p>
            <a:pPr algn="l">
              <a:spcBef>
                <a:spcPct val="50000"/>
              </a:spcBef>
            </a:pPr>
            <a:r>
              <a:rPr lang="zh-CN" altLang="en-US" b="1" dirty="0">
                <a:solidFill>
                  <a:srgbClr val="FF0000"/>
                </a:solidFill>
                <a:latin typeface="Times New Roman" panose="02020603050405020304" pitchFamily="18" charset="0"/>
                <a:ea typeface="楷体_GB2312" pitchFamily="49" charset="-122"/>
              </a:rPr>
              <a:t>              于该平面的水平线的水平投影；直线的正面投影必垂直</a:t>
            </a:r>
          </a:p>
          <a:p>
            <a:pPr algn="l">
              <a:spcBef>
                <a:spcPct val="50000"/>
              </a:spcBef>
            </a:pPr>
            <a:r>
              <a:rPr lang="zh-CN" altLang="en-US" b="1" dirty="0">
                <a:solidFill>
                  <a:srgbClr val="FF0000"/>
                </a:solidFill>
                <a:latin typeface="Times New Roman" panose="02020603050405020304" pitchFamily="18" charset="0"/>
                <a:ea typeface="楷体_GB2312" pitchFamily="49" charset="-122"/>
              </a:rPr>
              <a:t>              于属于该平面的正平线的正面投影。</a:t>
            </a:r>
          </a:p>
        </p:txBody>
      </p:sp>
      <p:grpSp>
        <p:nvGrpSpPr>
          <p:cNvPr id="323587" name="组合 323586"/>
          <p:cNvGrpSpPr>
            <a:grpSpLocks noChangeAspect="1"/>
          </p:cNvGrpSpPr>
          <p:nvPr/>
        </p:nvGrpSpPr>
        <p:grpSpPr>
          <a:xfrm>
            <a:off x="152400" y="327025"/>
            <a:ext cx="4868863" cy="4503738"/>
            <a:chOff x="96" y="1008"/>
            <a:chExt cx="3408" cy="3153"/>
          </a:xfrm>
        </p:grpSpPr>
        <p:grpSp>
          <p:nvGrpSpPr>
            <p:cNvPr id="323588" name="组合 323587"/>
            <p:cNvGrpSpPr>
              <a:grpSpLocks noChangeAspect="1"/>
            </p:cNvGrpSpPr>
            <p:nvPr/>
          </p:nvGrpSpPr>
          <p:grpSpPr>
            <a:xfrm>
              <a:off x="96" y="1008"/>
              <a:ext cx="3408" cy="3115"/>
              <a:chOff x="432" y="768"/>
              <a:chExt cx="3772" cy="3355"/>
            </a:xfrm>
          </p:grpSpPr>
          <p:sp>
            <p:nvSpPr>
              <p:cNvPr id="323589" name="矩形 323588"/>
              <p:cNvSpPr>
                <a:spLocks noChangeAspect="1"/>
              </p:cNvSpPr>
              <p:nvPr/>
            </p:nvSpPr>
            <p:spPr>
              <a:xfrm>
                <a:off x="432" y="1029"/>
                <a:ext cx="2706" cy="1755"/>
              </a:xfrm>
              <a:prstGeom prst="rect">
                <a:avLst/>
              </a:prstGeom>
              <a:solidFill>
                <a:srgbClr val="339933"/>
              </a:solidFill>
              <a:ln w="9525" cap="flat" cmpd="sng">
                <a:solidFill>
                  <a:schemeClr val="tx1"/>
                </a:solidFill>
                <a:prstDash val="solid"/>
                <a:miter/>
                <a:headEnd type="none" w="med" len="med"/>
                <a:tailEnd type="none" w="med" len="med"/>
              </a:ln>
            </p:spPr>
            <p:txBody>
              <a:bodyPr/>
              <a:lstStyle/>
              <a:p>
                <a:endParaRPr lang="zh-CN" altLang="en-US"/>
              </a:p>
            </p:txBody>
          </p:sp>
          <p:sp>
            <p:nvSpPr>
              <p:cNvPr id="323590" name="任意多边形 323589"/>
              <p:cNvSpPr>
                <a:spLocks noChangeAspect="1"/>
              </p:cNvSpPr>
              <p:nvPr/>
            </p:nvSpPr>
            <p:spPr>
              <a:xfrm>
                <a:off x="432" y="2784"/>
                <a:ext cx="3772" cy="1339"/>
              </a:xfrm>
              <a:custGeom>
                <a:avLst/>
                <a:gdLst/>
                <a:ahLst/>
                <a:cxnLst/>
                <a:rect l="0" t="0" r="0" b="0"/>
                <a:pathLst>
                  <a:path w="2208" h="624">
                    <a:moveTo>
                      <a:pt x="0" y="0"/>
                    </a:moveTo>
                    <a:lnTo>
                      <a:pt x="624" y="624"/>
                    </a:lnTo>
                    <a:lnTo>
                      <a:pt x="2208" y="624"/>
                    </a:lnTo>
                    <a:lnTo>
                      <a:pt x="1584" y="0"/>
                    </a:lnTo>
                    <a:lnTo>
                      <a:pt x="0" y="0"/>
                    </a:lnTo>
                    <a:close/>
                  </a:path>
                </a:pathLst>
              </a:custGeom>
              <a:solidFill>
                <a:srgbClr val="339933"/>
              </a:solidFill>
              <a:ln w="9525" cap="flat" cmpd="sng">
                <a:solidFill>
                  <a:schemeClr val="tx1"/>
                </a:solidFill>
                <a:prstDash val="solid"/>
                <a:headEnd type="none" w="med" len="med"/>
                <a:tailEnd type="none" w="med" len="med"/>
              </a:ln>
            </p:spPr>
            <p:txBody>
              <a:bodyPr/>
              <a:lstStyle/>
              <a:p>
                <a:endParaRPr lang="zh-CN" altLang="en-US"/>
              </a:p>
            </p:txBody>
          </p:sp>
          <p:sp>
            <p:nvSpPr>
              <p:cNvPr id="323591" name="文本框 323590"/>
              <p:cNvSpPr txBox="1">
                <a:spLocks noChangeAspect="1"/>
              </p:cNvSpPr>
              <p:nvPr/>
            </p:nvSpPr>
            <p:spPr>
              <a:xfrm>
                <a:off x="432" y="970"/>
                <a:ext cx="494" cy="345"/>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V</a:t>
                </a:r>
              </a:p>
            </p:txBody>
          </p:sp>
          <p:sp>
            <p:nvSpPr>
              <p:cNvPr id="323592" name="任意多边形 323591"/>
              <p:cNvSpPr>
                <a:spLocks noChangeAspect="1"/>
              </p:cNvSpPr>
              <p:nvPr/>
            </p:nvSpPr>
            <p:spPr>
              <a:xfrm>
                <a:off x="792" y="1117"/>
                <a:ext cx="3328" cy="2643"/>
              </a:xfrm>
              <a:custGeom>
                <a:avLst/>
                <a:gdLst/>
                <a:ahLst/>
                <a:cxnLst/>
                <a:rect l="0" t="0" r="0" b="0"/>
                <a:pathLst>
                  <a:path w="3328" h="2416">
                    <a:moveTo>
                      <a:pt x="1016" y="0"/>
                    </a:moveTo>
                    <a:lnTo>
                      <a:pt x="0" y="1528"/>
                    </a:lnTo>
                    <a:lnTo>
                      <a:pt x="2328" y="2416"/>
                    </a:lnTo>
                    <a:lnTo>
                      <a:pt x="3328" y="768"/>
                    </a:lnTo>
                    <a:lnTo>
                      <a:pt x="1016" y="0"/>
                    </a:lnTo>
                    <a:close/>
                  </a:path>
                </a:pathLst>
              </a:custGeom>
              <a:gradFill>
                <a:gsLst>
                  <a:gs pos="50000">
                    <a:schemeClr val="accent3"/>
                  </a:gs>
                  <a:gs pos="0">
                    <a:schemeClr val="accent3">
                      <a:lumMod val="25000"/>
                      <a:lumOff val="75000"/>
                    </a:schemeClr>
                  </a:gs>
                  <a:gs pos="100000">
                    <a:schemeClr val="accent3">
                      <a:lumMod val="85000"/>
                    </a:schemeClr>
                  </a:gs>
                </a:gsLst>
                <a:lin ang="5400000" scaled="1"/>
              </a:gradFill>
              <a:ln w="28575" cap="flat" cmpd="sng">
                <a:gradFill>
                  <a:gsLst>
                    <a:gs pos="50000">
                      <a:schemeClr val="accent3"/>
                    </a:gs>
                    <a:gs pos="0">
                      <a:schemeClr val="accent3">
                        <a:lumMod val="25000"/>
                        <a:lumOff val="75000"/>
                      </a:schemeClr>
                    </a:gs>
                    <a:gs pos="100000">
                      <a:schemeClr val="accent3">
                        <a:lumMod val="85000"/>
                      </a:schemeClr>
                    </a:gs>
                  </a:gsLst>
                  <a:lin ang="5400000" scaled="0"/>
                </a:gradFill>
                <a:prstDash val="solid"/>
                <a:headEnd type="none" w="med" len="med"/>
                <a:tailEnd type="none" w="med" len="med"/>
              </a:ln>
            </p:spPr>
            <p:txBody>
              <a:bodyPr/>
              <a:lstStyle/>
              <a:p>
                <a:endParaRPr lang="zh-CN" altLang="en-US"/>
              </a:p>
            </p:txBody>
          </p:sp>
          <p:sp>
            <p:nvSpPr>
              <p:cNvPr id="323593" name="直接连接符 323592"/>
              <p:cNvSpPr>
                <a:spLocks noChangeAspect="1"/>
              </p:cNvSpPr>
              <p:nvPr/>
            </p:nvSpPr>
            <p:spPr>
              <a:xfrm>
                <a:off x="1632" y="2027"/>
                <a:ext cx="1776" cy="735"/>
              </a:xfrm>
              <a:prstGeom prst="line">
                <a:avLst/>
              </a:prstGeom>
              <a:ln w="76200" cap="flat" cmpd="sng">
                <a:solidFill>
                  <a:srgbClr val="FFFF00"/>
                </a:solidFill>
                <a:prstDash val="solid"/>
                <a:headEnd type="none" w="med" len="med"/>
                <a:tailEnd type="none" w="med" len="med"/>
              </a:ln>
            </p:spPr>
            <p:txBody>
              <a:bodyPr/>
              <a:lstStyle/>
              <a:p>
                <a:endParaRPr lang="zh-CN" altLang="en-US"/>
              </a:p>
            </p:txBody>
          </p:sp>
          <p:sp>
            <p:nvSpPr>
              <p:cNvPr id="323594" name="直接连接符 323593"/>
              <p:cNvSpPr>
                <a:spLocks noChangeAspect="1"/>
              </p:cNvSpPr>
              <p:nvPr/>
            </p:nvSpPr>
            <p:spPr>
              <a:xfrm flipV="1">
                <a:off x="2064" y="1870"/>
                <a:ext cx="720" cy="1207"/>
              </a:xfrm>
              <a:prstGeom prst="line">
                <a:avLst/>
              </a:prstGeom>
              <a:ln w="76200" cap="flat" cmpd="sng">
                <a:solidFill>
                  <a:srgbClr val="FF66FF"/>
                </a:solidFill>
                <a:prstDash val="solid"/>
                <a:headEnd type="none" w="med" len="med"/>
                <a:tailEnd type="none" w="med" len="med"/>
              </a:ln>
            </p:spPr>
            <p:txBody>
              <a:bodyPr/>
              <a:lstStyle/>
              <a:p>
                <a:endParaRPr lang="zh-CN" altLang="en-US"/>
              </a:p>
            </p:txBody>
          </p:sp>
          <p:sp>
            <p:nvSpPr>
              <p:cNvPr id="323595" name="文本框 323594"/>
              <p:cNvSpPr txBox="1">
                <a:spLocks noChangeAspect="1"/>
              </p:cNvSpPr>
              <p:nvPr/>
            </p:nvSpPr>
            <p:spPr>
              <a:xfrm rot="1841209" flipH="1">
                <a:off x="1769" y="1187"/>
                <a:ext cx="230" cy="345"/>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P</a:t>
                </a:r>
              </a:p>
            </p:txBody>
          </p:sp>
          <p:sp>
            <p:nvSpPr>
              <p:cNvPr id="323596" name="文本框 323595"/>
              <p:cNvSpPr txBox="1">
                <a:spLocks noChangeAspect="1"/>
              </p:cNvSpPr>
              <p:nvPr/>
            </p:nvSpPr>
            <p:spPr>
              <a:xfrm>
                <a:off x="1633" y="1766"/>
                <a:ext cx="239" cy="345"/>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A</a:t>
                </a:r>
              </a:p>
            </p:txBody>
          </p:sp>
          <p:grpSp>
            <p:nvGrpSpPr>
              <p:cNvPr id="323597" name="组合 323596"/>
              <p:cNvGrpSpPr>
                <a:grpSpLocks noChangeAspect="1"/>
              </p:cNvGrpSpPr>
              <p:nvPr/>
            </p:nvGrpSpPr>
            <p:grpSpPr>
              <a:xfrm rot="124243">
                <a:off x="625" y="768"/>
                <a:ext cx="1343" cy="1837"/>
                <a:chOff x="1393" y="865"/>
                <a:chExt cx="1343" cy="1679"/>
              </a:xfrm>
            </p:grpSpPr>
            <p:sp>
              <p:nvSpPr>
                <p:cNvPr id="323598" name="直接连接符 323597"/>
                <p:cNvSpPr>
                  <a:spLocks noChangeAspect="1"/>
                </p:cNvSpPr>
                <p:nvPr/>
              </p:nvSpPr>
              <p:spPr>
                <a:xfrm>
                  <a:off x="1584" y="1104"/>
                  <a:ext cx="720" cy="912"/>
                </a:xfrm>
                <a:prstGeom prst="line">
                  <a:avLst/>
                </a:prstGeom>
                <a:ln w="76200" cap="flat" cmpd="sng">
                  <a:solidFill>
                    <a:srgbClr val="FF3300"/>
                  </a:solidFill>
                  <a:prstDash val="solid"/>
                  <a:headEnd type="none" w="med" len="med"/>
                  <a:tailEnd type="none" w="med" len="med"/>
                </a:ln>
              </p:spPr>
              <p:txBody>
                <a:bodyPr/>
                <a:lstStyle/>
                <a:p>
                  <a:endParaRPr lang="zh-CN" altLang="en-US"/>
                </a:p>
              </p:txBody>
            </p:sp>
            <p:sp>
              <p:nvSpPr>
                <p:cNvPr id="323599" name="直接连接符 323598"/>
                <p:cNvSpPr>
                  <a:spLocks noChangeAspect="1"/>
                </p:cNvSpPr>
                <p:nvPr/>
              </p:nvSpPr>
              <p:spPr>
                <a:xfrm>
                  <a:off x="2304" y="2016"/>
                  <a:ext cx="384" cy="48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3600" name="椭圆 323599"/>
                <p:cNvSpPr>
                  <a:spLocks noChangeAspect="1"/>
                </p:cNvSpPr>
                <p:nvPr/>
              </p:nvSpPr>
              <p:spPr>
                <a:xfrm>
                  <a:off x="2640" y="2448"/>
                  <a:ext cx="96" cy="96"/>
                </a:xfrm>
                <a:prstGeom prst="ellipse">
                  <a:avLst/>
                </a:prstGeom>
                <a:solidFill>
                  <a:srgbClr val="EBFFFF"/>
                </a:solidFill>
                <a:ln w="38100" cap="flat" cmpd="sng">
                  <a:solidFill>
                    <a:srgbClr val="FF3300"/>
                  </a:solidFill>
                  <a:prstDash val="solid"/>
                  <a:headEnd type="none" w="med" len="med"/>
                  <a:tailEnd type="none" w="med" len="med"/>
                </a:ln>
              </p:spPr>
              <p:txBody>
                <a:bodyPr/>
                <a:lstStyle/>
                <a:p>
                  <a:endParaRPr lang="zh-CN" altLang="en-US"/>
                </a:p>
              </p:txBody>
            </p:sp>
            <p:sp>
              <p:nvSpPr>
                <p:cNvPr id="323601" name="文本框 323600"/>
                <p:cNvSpPr txBox="1">
                  <a:spLocks noChangeAspect="1"/>
                </p:cNvSpPr>
                <p:nvPr/>
              </p:nvSpPr>
              <p:spPr>
                <a:xfrm>
                  <a:off x="2061" y="1968"/>
                  <a:ext cx="241" cy="315"/>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K</a:t>
                  </a:r>
                </a:p>
              </p:txBody>
            </p:sp>
            <p:sp>
              <p:nvSpPr>
                <p:cNvPr id="323602" name="文本框 323601"/>
                <p:cNvSpPr txBox="1">
                  <a:spLocks noChangeAspect="1"/>
                </p:cNvSpPr>
                <p:nvPr/>
              </p:nvSpPr>
              <p:spPr>
                <a:xfrm>
                  <a:off x="1393" y="865"/>
                  <a:ext cx="242" cy="31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L</a:t>
                  </a:r>
                </a:p>
              </p:txBody>
            </p:sp>
          </p:grpSp>
          <p:sp>
            <p:nvSpPr>
              <p:cNvPr id="323603" name="文本框 323602"/>
              <p:cNvSpPr txBox="1">
                <a:spLocks noChangeAspect="1"/>
              </p:cNvSpPr>
              <p:nvPr/>
            </p:nvSpPr>
            <p:spPr>
              <a:xfrm>
                <a:off x="2016" y="2972"/>
                <a:ext cx="240" cy="34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D</a:t>
                </a:r>
              </a:p>
            </p:txBody>
          </p:sp>
          <p:sp>
            <p:nvSpPr>
              <p:cNvPr id="323604" name="文本框 323603"/>
              <p:cNvSpPr txBox="1">
                <a:spLocks noChangeAspect="1"/>
              </p:cNvSpPr>
              <p:nvPr/>
            </p:nvSpPr>
            <p:spPr>
              <a:xfrm>
                <a:off x="2688" y="1607"/>
                <a:ext cx="240" cy="345"/>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C</a:t>
                </a:r>
              </a:p>
            </p:txBody>
          </p:sp>
          <p:sp>
            <p:nvSpPr>
              <p:cNvPr id="323605" name="文本框 323604"/>
              <p:cNvSpPr txBox="1">
                <a:spLocks noChangeAspect="1"/>
              </p:cNvSpPr>
              <p:nvPr/>
            </p:nvSpPr>
            <p:spPr>
              <a:xfrm>
                <a:off x="3361" y="2552"/>
                <a:ext cx="240" cy="34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B</a:t>
                </a:r>
              </a:p>
            </p:txBody>
          </p:sp>
          <p:sp>
            <p:nvSpPr>
              <p:cNvPr id="323606" name="文本框 323605"/>
              <p:cNvSpPr txBox="1">
                <a:spLocks noChangeAspect="1"/>
              </p:cNvSpPr>
              <p:nvPr/>
            </p:nvSpPr>
            <p:spPr>
              <a:xfrm>
                <a:off x="2591" y="2133"/>
                <a:ext cx="241" cy="34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E</a:t>
                </a:r>
              </a:p>
            </p:txBody>
          </p:sp>
        </p:grpSp>
        <p:sp>
          <p:nvSpPr>
            <p:cNvPr id="323607" name="文本框 323606"/>
            <p:cNvSpPr txBox="1">
              <a:spLocks noChangeAspect="1"/>
            </p:cNvSpPr>
            <p:nvPr/>
          </p:nvSpPr>
          <p:spPr>
            <a:xfrm rot="36886">
              <a:off x="2976" y="3841"/>
              <a:ext cx="493" cy="320"/>
            </a:xfrm>
            <a:prstGeom prst="rect">
              <a:avLst/>
            </a:prstGeom>
            <a:noFill/>
            <a:ln w="9525">
              <a:noFill/>
            </a:ln>
          </p:spPr>
          <p:txBody>
            <a:bodyPr>
              <a:spAutoFit/>
            </a:bodyPr>
            <a:lstStyle/>
            <a:p>
              <a:pPr algn="l" eaLnBrk="0" hangingPunct="0">
                <a:spcBef>
                  <a:spcPct val="50000"/>
                </a:spcBef>
              </a:pPr>
              <a:r>
                <a:rPr lang="en-US" altLang="zh-CN" i="1">
                  <a:latin typeface="Times New Roman" panose="02020603050405020304" pitchFamily="18" charset="0"/>
                </a:rPr>
                <a:t>H</a:t>
              </a:r>
            </a:p>
          </p:txBody>
        </p:sp>
      </p:grpSp>
      <p:grpSp>
        <p:nvGrpSpPr>
          <p:cNvPr id="323608" name="组合 323607"/>
          <p:cNvGrpSpPr>
            <a:grpSpLocks noChangeAspect="1"/>
          </p:cNvGrpSpPr>
          <p:nvPr/>
        </p:nvGrpSpPr>
        <p:grpSpPr>
          <a:xfrm>
            <a:off x="5143500" y="671513"/>
            <a:ext cx="3490913" cy="3921125"/>
            <a:chOff x="3456" y="868"/>
            <a:chExt cx="2444" cy="2745"/>
          </a:xfrm>
        </p:grpSpPr>
        <p:sp>
          <p:nvSpPr>
            <p:cNvPr id="323609" name="直接连接符 323608"/>
            <p:cNvSpPr>
              <a:spLocks noChangeAspect="1"/>
            </p:cNvSpPr>
            <p:nvPr/>
          </p:nvSpPr>
          <p:spPr>
            <a:xfrm>
              <a:off x="3456" y="2160"/>
              <a:ext cx="2208"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323610" name="组合 323609"/>
            <p:cNvGrpSpPr>
              <a:grpSpLocks noChangeAspect="1"/>
            </p:cNvGrpSpPr>
            <p:nvPr/>
          </p:nvGrpSpPr>
          <p:grpSpPr>
            <a:xfrm>
              <a:off x="3681" y="868"/>
              <a:ext cx="2219" cy="2745"/>
              <a:chOff x="3681" y="868"/>
              <a:chExt cx="2219" cy="2745"/>
            </a:xfrm>
          </p:grpSpPr>
          <p:sp>
            <p:nvSpPr>
              <p:cNvPr id="323611" name="直接连接符 323610"/>
              <p:cNvSpPr>
                <a:spLocks noChangeAspect="1"/>
              </p:cNvSpPr>
              <p:nvPr/>
            </p:nvSpPr>
            <p:spPr>
              <a:xfrm>
                <a:off x="4656" y="1440"/>
                <a:ext cx="0" cy="1728"/>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3612" name="直接连接符 323611"/>
              <p:cNvSpPr>
                <a:spLocks noChangeAspect="1"/>
              </p:cNvSpPr>
              <p:nvPr/>
            </p:nvSpPr>
            <p:spPr>
              <a:xfrm>
                <a:off x="3840" y="1440"/>
                <a:ext cx="1776" cy="0"/>
              </a:xfrm>
              <a:prstGeom prst="line">
                <a:avLst/>
              </a:prstGeom>
              <a:ln w="76200" cap="flat" cmpd="sng">
                <a:solidFill>
                  <a:srgbClr val="FFFF00"/>
                </a:solidFill>
                <a:prstDash val="solid"/>
                <a:headEnd type="none" w="med" len="med"/>
                <a:tailEnd type="none" w="med" len="med"/>
              </a:ln>
            </p:spPr>
            <p:txBody>
              <a:bodyPr/>
              <a:lstStyle/>
              <a:p>
                <a:endParaRPr lang="zh-CN" altLang="en-US"/>
              </a:p>
            </p:txBody>
          </p:sp>
          <p:sp>
            <p:nvSpPr>
              <p:cNvPr id="323613" name="直接连接符 323612"/>
              <p:cNvSpPr>
                <a:spLocks noChangeAspect="1"/>
              </p:cNvSpPr>
              <p:nvPr/>
            </p:nvSpPr>
            <p:spPr>
              <a:xfrm>
                <a:off x="4080" y="3168"/>
                <a:ext cx="1104" cy="0"/>
              </a:xfrm>
              <a:prstGeom prst="line">
                <a:avLst/>
              </a:prstGeom>
              <a:ln w="76200" cap="flat" cmpd="sng">
                <a:solidFill>
                  <a:srgbClr val="FF66FF"/>
                </a:solidFill>
                <a:prstDash val="solid"/>
                <a:headEnd type="none" w="med" len="med"/>
                <a:tailEnd type="none" w="med" len="med"/>
              </a:ln>
            </p:spPr>
            <p:txBody>
              <a:bodyPr/>
              <a:lstStyle/>
              <a:p>
                <a:endParaRPr lang="zh-CN" altLang="en-US"/>
              </a:p>
            </p:txBody>
          </p:sp>
          <p:sp>
            <p:nvSpPr>
              <p:cNvPr id="323614" name="直接连接符 323613"/>
              <p:cNvSpPr>
                <a:spLocks noChangeAspect="1"/>
              </p:cNvSpPr>
              <p:nvPr/>
            </p:nvSpPr>
            <p:spPr>
              <a:xfrm flipH="1">
                <a:off x="4080" y="1152"/>
                <a:ext cx="1104" cy="624"/>
              </a:xfrm>
              <a:prstGeom prst="line">
                <a:avLst/>
              </a:prstGeom>
              <a:ln w="76200" cap="flat" cmpd="sng">
                <a:solidFill>
                  <a:srgbClr val="FF66FF"/>
                </a:solidFill>
                <a:prstDash val="solid"/>
                <a:headEnd type="none" w="med" len="med"/>
                <a:tailEnd type="none" w="med" len="med"/>
              </a:ln>
            </p:spPr>
            <p:txBody>
              <a:bodyPr/>
              <a:lstStyle/>
              <a:p>
                <a:endParaRPr lang="zh-CN" altLang="en-US"/>
              </a:p>
            </p:txBody>
          </p:sp>
          <p:sp>
            <p:nvSpPr>
              <p:cNvPr id="323615" name="直接连接符 323614"/>
              <p:cNvSpPr>
                <a:spLocks noChangeAspect="1"/>
              </p:cNvSpPr>
              <p:nvPr/>
            </p:nvSpPr>
            <p:spPr>
              <a:xfrm>
                <a:off x="3840" y="2851"/>
                <a:ext cx="1776" cy="701"/>
              </a:xfrm>
              <a:prstGeom prst="line">
                <a:avLst/>
              </a:prstGeom>
              <a:ln w="76200" cap="flat" cmpd="sng">
                <a:solidFill>
                  <a:srgbClr val="FFFF00"/>
                </a:solidFill>
                <a:prstDash val="solid"/>
                <a:headEnd type="none" w="med" len="med"/>
                <a:tailEnd type="none" w="med" len="med"/>
              </a:ln>
            </p:spPr>
            <p:txBody>
              <a:bodyPr/>
              <a:lstStyle/>
              <a:p>
                <a:endParaRPr lang="zh-CN" altLang="en-US"/>
              </a:p>
            </p:txBody>
          </p:sp>
          <p:sp>
            <p:nvSpPr>
              <p:cNvPr id="323616" name="文本框 323615"/>
              <p:cNvSpPr txBox="1">
                <a:spLocks noChangeAspect="1"/>
              </p:cNvSpPr>
              <p:nvPr/>
            </p:nvSpPr>
            <p:spPr>
              <a:xfrm>
                <a:off x="3684" y="1152"/>
                <a:ext cx="396" cy="36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a</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17" name="文本框 323616"/>
              <p:cNvSpPr txBox="1">
                <a:spLocks noChangeAspect="1"/>
              </p:cNvSpPr>
              <p:nvPr/>
            </p:nvSpPr>
            <p:spPr>
              <a:xfrm>
                <a:off x="3681" y="2616"/>
                <a:ext cx="335"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a</a:t>
                </a:r>
              </a:p>
            </p:txBody>
          </p:sp>
          <p:sp>
            <p:nvSpPr>
              <p:cNvPr id="323618" name="文本框 323617"/>
              <p:cNvSpPr txBox="1">
                <a:spLocks noChangeAspect="1"/>
              </p:cNvSpPr>
              <p:nvPr/>
            </p:nvSpPr>
            <p:spPr>
              <a:xfrm>
                <a:off x="3861" y="1556"/>
                <a:ext cx="335" cy="363"/>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d</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19" name="文本框 323618"/>
              <p:cNvSpPr txBox="1">
                <a:spLocks noChangeAspect="1"/>
              </p:cNvSpPr>
              <p:nvPr/>
            </p:nvSpPr>
            <p:spPr>
              <a:xfrm>
                <a:off x="5037" y="868"/>
                <a:ext cx="335" cy="363"/>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c</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20" name="文本框 323619"/>
              <p:cNvSpPr txBox="1">
                <a:spLocks noChangeAspect="1"/>
              </p:cNvSpPr>
              <p:nvPr/>
            </p:nvSpPr>
            <p:spPr>
              <a:xfrm>
                <a:off x="5424" y="1144"/>
                <a:ext cx="336" cy="363"/>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b</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21" name="文本框 323620"/>
              <p:cNvSpPr txBox="1">
                <a:spLocks noChangeAspect="1"/>
              </p:cNvSpPr>
              <p:nvPr/>
            </p:nvSpPr>
            <p:spPr>
              <a:xfrm>
                <a:off x="3924" y="3131"/>
                <a:ext cx="337"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d</a:t>
                </a:r>
              </a:p>
            </p:txBody>
          </p:sp>
          <p:sp>
            <p:nvSpPr>
              <p:cNvPr id="323622" name="文本框 323621"/>
              <p:cNvSpPr txBox="1">
                <a:spLocks noChangeAspect="1"/>
              </p:cNvSpPr>
              <p:nvPr/>
            </p:nvSpPr>
            <p:spPr>
              <a:xfrm>
                <a:off x="5120" y="2924"/>
                <a:ext cx="337"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c</a:t>
                </a:r>
              </a:p>
            </p:txBody>
          </p:sp>
          <p:sp>
            <p:nvSpPr>
              <p:cNvPr id="323623" name="文本框 323622"/>
              <p:cNvSpPr txBox="1">
                <a:spLocks noChangeAspect="1"/>
              </p:cNvSpPr>
              <p:nvPr/>
            </p:nvSpPr>
            <p:spPr>
              <a:xfrm>
                <a:off x="5517" y="3293"/>
                <a:ext cx="383"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b</a:t>
                </a:r>
              </a:p>
            </p:txBody>
          </p:sp>
          <p:sp>
            <p:nvSpPr>
              <p:cNvPr id="323624" name="文本框 323623"/>
              <p:cNvSpPr txBox="1">
                <a:spLocks noChangeAspect="1"/>
              </p:cNvSpPr>
              <p:nvPr/>
            </p:nvSpPr>
            <p:spPr>
              <a:xfrm>
                <a:off x="4512" y="1128"/>
                <a:ext cx="337" cy="363"/>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e</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25" name="文本框 323624"/>
              <p:cNvSpPr txBox="1">
                <a:spLocks noChangeAspect="1"/>
              </p:cNvSpPr>
              <p:nvPr/>
            </p:nvSpPr>
            <p:spPr>
              <a:xfrm>
                <a:off x="4601" y="2913"/>
                <a:ext cx="336"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e</a:t>
                </a:r>
              </a:p>
            </p:txBody>
          </p:sp>
        </p:grpSp>
      </p:grpSp>
      <p:grpSp>
        <p:nvGrpSpPr>
          <p:cNvPr id="323626" name="组合 323625"/>
          <p:cNvGrpSpPr>
            <a:grpSpLocks noChangeAspect="1"/>
          </p:cNvGrpSpPr>
          <p:nvPr/>
        </p:nvGrpSpPr>
        <p:grpSpPr>
          <a:xfrm>
            <a:off x="5229225" y="3065463"/>
            <a:ext cx="1011238" cy="2047875"/>
            <a:chOff x="3516" y="2544"/>
            <a:chExt cx="708" cy="1433"/>
          </a:xfrm>
        </p:grpSpPr>
        <p:sp>
          <p:nvSpPr>
            <p:cNvPr id="323627" name="直接连接符 323626"/>
            <p:cNvSpPr>
              <a:spLocks noChangeAspect="1"/>
            </p:cNvSpPr>
            <p:nvPr/>
          </p:nvSpPr>
          <p:spPr>
            <a:xfrm rot="-5400000">
              <a:off x="3552" y="3408"/>
              <a:ext cx="624" cy="240"/>
            </a:xfrm>
            <a:prstGeom prst="line">
              <a:avLst/>
            </a:prstGeom>
            <a:ln w="76200" cap="flat" cmpd="sng">
              <a:solidFill>
                <a:srgbClr val="FF3300"/>
              </a:solidFill>
              <a:prstDash val="solid"/>
              <a:headEnd type="none" w="med" len="med"/>
              <a:tailEnd type="none" w="med" len="med"/>
            </a:ln>
          </p:spPr>
          <p:txBody>
            <a:bodyPr/>
            <a:lstStyle/>
            <a:p>
              <a:endParaRPr lang="zh-CN" altLang="en-US"/>
            </a:p>
          </p:txBody>
        </p:sp>
        <p:sp>
          <p:nvSpPr>
            <p:cNvPr id="323628" name="文本框 323627"/>
            <p:cNvSpPr txBox="1">
              <a:spLocks noChangeAspect="1"/>
            </p:cNvSpPr>
            <p:nvPr/>
          </p:nvSpPr>
          <p:spPr>
            <a:xfrm>
              <a:off x="3774" y="3017"/>
              <a:ext cx="336"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k</a:t>
              </a:r>
            </a:p>
          </p:txBody>
        </p:sp>
        <p:sp>
          <p:nvSpPr>
            <p:cNvPr id="323629" name="直接连接符 323628"/>
            <p:cNvSpPr>
              <a:spLocks noChangeAspect="1"/>
            </p:cNvSpPr>
            <p:nvPr/>
          </p:nvSpPr>
          <p:spPr>
            <a:xfrm flipV="1">
              <a:off x="3984" y="2544"/>
              <a:ext cx="240" cy="672"/>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3630" name="文本框 323629"/>
            <p:cNvSpPr txBox="1">
              <a:spLocks noChangeAspect="1"/>
            </p:cNvSpPr>
            <p:nvPr/>
          </p:nvSpPr>
          <p:spPr>
            <a:xfrm>
              <a:off x="3516" y="3657"/>
              <a:ext cx="336" cy="320"/>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n</a:t>
              </a:r>
            </a:p>
          </p:txBody>
        </p:sp>
      </p:grpSp>
      <p:grpSp>
        <p:nvGrpSpPr>
          <p:cNvPr id="323631" name="组合 323630"/>
          <p:cNvGrpSpPr>
            <a:grpSpLocks noChangeAspect="1"/>
          </p:cNvGrpSpPr>
          <p:nvPr/>
        </p:nvGrpSpPr>
        <p:grpSpPr>
          <a:xfrm>
            <a:off x="5494338" y="142875"/>
            <a:ext cx="1036637" cy="2139950"/>
            <a:chOff x="3702" y="498"/>
            <a:chExt cx="726" cy="1498"/>
          </a:xfrm>
        </p:grpSpPr>
        <p:sp>
          <p:nvSpPr>
            <p:cNvPr id="323632" name="直接连接符 323631"/>
            <p:cNvSpPr>
              <a:spLocks noChangeAspect="1"/>
            </p:cNvSpPr>
            <p:nvPr/>
          </p:nvSpPr>
          <p:spPr>
            <a:xfrm rot="-5400000" flipH="1">
              <a:off x="3648" y="864"/>
              <a:ext cx="432" cy="240"/>
            </a:xfrm>
            <a:prstGeom prst="line">
              <a:avLst/>
            </a:prstGeom>
            <a:ln w="76200" cap="flat" cmpd="sng">
              <a:solidFill>
                <a:srgbClr val="FF3300"/>
              </a:solidFill>
              <a:prstDash val="solid"/>
              <a:headEnd type="none" w="med" len="med"/>
              <a:tailEnd type="none" w="med" len="med"/>
            </a:ln>
          </p:spPr>
          <p:txBody>
            <a:bodyPr/>
            <a:lstStyle/>
            <a:p>
              <a:endParaRPr lang="zh-CN" altLang="en-US"/>
            </a:p>
          </p:txBody>
        </p:sp>
        <p:sp>
          <p:nvSpPr>
            <p:cNvPr id="323633" name="矩形 323632"/>
            <p:cNvSpPr>
              <a:spLocks noChangeAspect="1"/>
            </p:cNvSpPr>
            <p:nvPr/>
          </p:nvSpPr>
          <p:spPr>
            <a:xfrm rot="14440313">
              <a:off x="4099" y="1771"/>
              <a:ext cx="385" cy="64"/>
            </a:xfrm>
            <a:prstGeom prst="rect">
              <a:avLst/>
            </a:prstGeom>
            <a:noFill/>
            <a:ln w="9525">
              <a:noFill/>
            </a:ln>
          </p:spPr>
          <p:txBody>
            <a:bodyPr rot="0" vert="eaVert" wrap="none" anchor="t" anchorCtr="0">
              <a:spAutoFit/>
            </a:bodyPr>
            <a:lstStyle/>
            <a:p>
              <a:pPr algn="l"/>
              <a:endParaRPr i="1" dirty="0">
                <a:solidFill>
                  <a:schemeClr val="tx2"/>
                </a:solidFill>
                <a:latin typeface="Times New Roman" panose="02020603050405020304" pitchFamily="18" charset="0"/>
                <a:sym typeface="Math3Mono" pitchFamily="2" charset="2"/>
              </a:endParaRPr>
            </a:p>
          </p:txBody>
        </p:sp>
        <p:sp>
          <p:nvSpPr>
            <p:cNvPr id="323634" name="文本框 323633"/>
            <p:cNvSpPr txBox="1">
              <a:spLocks noChangeAspect="1"/>
            </p:cNvSpPr>
            <p:nvPr/>
          </p:nvSpPr>
          <p:spPr>
            <a:xfrm>
              <a:off x="3954" y="972"/>
              <a:ext cx="336" cy="364"/>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k</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35" name="文本框 323634"/>
            <p:cNvSpPr txBox="1">
              <a:spLocks noChangeAspect="1"/>
            </p:cNvSpPr>
            <p:nvPr/>
          </p:nvSpPr>
          <p:spPr>
            <a:xfrm>
              <a:off x="3702" y="498"/>
              <a:ext cx="336" cy="363"/>
            </a:xfrm>
            <a:prstGeom prst="rect">
              <a:avLst/>
            </a:prstGeom>
            <a:noFill/>
            <a:ln w="9525">
              <a:noFill/>
            </a:ln>
          </p:spPr>
          <p:txBody>
            <a:bodyPr>
              <a:spAutoFit/>
            </a:bodyPr>
            <a:lstStyle/>
            <a:p>
              <a:pPr algn="l">
                <a:spcBef>
                  <a:spcPct val="50000"/>
                </a:spcBef>
              </a:pPr>
              <a:r>
                <a:rPr lang="en-US" altLang="zh-CN" i="1">
                  <a:latin typeface="Times New Roman" panose="02020603050405020304" pitchFamily="18" charset="0"/>
                </a:rPr>
                <a:t>n</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i="1">
                <a:latin typeface="Times New Roman" panose="02020603050405020304" pitchFamily="18" charset="0"/>
              </a:endParaRPr>
            </a:p>
          </p:txBody>
        </p:sp>
        <p:sp>
          <p:nvSpPr>
            <p:cNvPr id="323636" name="直接连接符 323635"/>
            <p:cNvSpPr>
              <a:spLocks noChangeAspect="1"/>
            </p:cNvSpPr>
            <p:nvPr/>
          </p:nvSpPr>
          <p:spPr>
            <a:xfrm>
              <a:off x="3984" y="1200"/>
              <a:ext cx="444" cy="768"/>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grpSp>
        <p:nvGrpSpPr>
          <p:cNvPr id="323637" name="组合 323636"/>
          <p:cNvGrpSpPr>
            <a:grpSpLocks noChangeAspect="1"/>
          </p:cNvGrpSpPr>
          <p:nvPr/>
        </p:nvGrpSpPr>
        <p:grpSpPr>
          <a:xfrm>
            <a:off x="6227763" y="1638300"/>
            <a:ext cx="166687" cy="103188"/>
            <a:chOff x="4215" y="1545"/>
            <a:chExt cx="117" cy="72"/>
          </a:xfrm>
        </p:grpSpPr>
        <p:sp>
          <p:nvSpPr>
            <p:cNvPr id="323638" name="任意多边形 323637"/>
            <p:cNvSpPr>
              <a:spLocks noChangeAspect="1"/>
            </p:cNvSpPr>
            <p:nvPr/>
          </p:nvSpPr>
          <p:spPr>
            <a:xfrm>
              <a:off x="4215" y="1548"/>
              <a:ext cx="72" cy="39"/>
            </a:xfrm>
            <a:custGeom>
              <a:avLst/>
              <a:gdLst/>
              <a:ahLst/>
              <a:cxnLst/>
              <a:rect l="0" t="0" r="0" b="0"/>
              <a:pathLst>
                <a:path w="72" h="39">
                  <a:moveTo>
                    <a:pt x="0" y="39"/>
                  </a:moveTo>
                  <a:lnTo>
                    <a:pt x="72" y="0"/>
                  </a:lnTo>
                </a:path>
              </a:pathLst>
            </a:custGeom>
            <a:noFill/>
            <a:ln w="9525" cap="flat" cmpd="sng">
              <a:solidFill>
                <a:schemeClr val="tx1"/>
              </a:solidFill>
              <a:prstDash val="solid"/>
              <a:headEnd type="none" w="med" len="med"/>
              <a:tailEnd type="none" w="med" len="med"/>
            </a:ln>
          </p:spPr>
          <p:txBody>
            <a:bodyPr/>
            <a:lstStyle/>
            <a:p>
              <a:endParaRPr lang="zh-CN" altLang="en-US"/>
            </a:p>
          </p:txBody>
        </p:sp>
        <p:sp>
          <p:nvSpPr>
            <p:cNvPr id="323639" name="任意多边形 323638"/>
            <p:cNvSpPr>
              <a:spLocks noChangeAspect="1"/>
            </p:cNvSpPr>
            <p:nvPr/>
          </p:nvSpPr>
          <p:spPr>
            <a:xfrm>
              <a:off x="4290" y="1545"/>
              <a:ext cx="42" cy="72"/>
            </a:xfrm>
            <a:custGeom>
              <a:avLst/>
              <a:gdLst/>
              <a:ahLst/>
              <a:cxnLst/>
              <a:rect l="0" t="0" r="0" b="0"/>
              <a:pathLst>
                <a:path w="42" h="72">
                  <a:moveTo>
                    <a:pt x="0" y="0"/>
                  </a:moveTo>
                  <a:lnTo>
                    <a:pt x="42" y="72"/>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grpSp>
        <p:nvGrpSpPr>
          <p:cNvPr id="323640" name="组合 323639"/>
          <p:cNvGrpSpPr>
            <a:grpSpLocks noChangeAspect="1"/>
          </p:cNvGrpSpPr>
          <p:nvPr/>
        </p:nvGrpSpPr>
        <p:grpSpPr>
          <a:xfrm>
            <a:off x="6089650" y="3478213"/>
            <a:ext cx="144463" cy="185737"/>
            <a:chOff x="4119" y="2833"/>
            <a:chExt cx="101" cy="129"/>
          </a:xfrm>
        </p:grpSpPr>
        <p:sp>
          <p:nvSpPr>
            <p:cNvPr id="323641" name="任意多边形 323640"/>
            <p:cNvSpPr>
              <a:spLocks noChangeAspect="1"/>
            </p:cNvSpPr>
            <p:nvPr/>
          </p:nvSpPr>
          <p:spPr>
            <a:xfrm>
              <a:off x="4184" y="2874"/>
              <a:ext cx="32" cy="88"/>
            </a:xfrm>
            <a:custGeom>
              <a:avLst/>
              <a:gdLst/>
              <a:ahLst/>
              <a:cxnLst/>
              <a:rect l="0" t="0" r="0" b="0"/>
              <a:pathLst>
                <a:path w="32" h="88">
                  <a:moveTo>
                    <a:pt x="32" y="0"/>
                  </a:moveTo>
                  <a:lnTo>
                    <a:pt x="0" y="88"/>
                  </a:lnTo>
                </a:path>
              </a:pathLst>
            </a:custGeom>
            <a:noFill/>
            <a:ln w="9525" cap="flat" cmpd="sng">
              <a:solidFill>
                <a:schemeClr val="tx1">
                  <a:alpha val="100000"/>
                </a:schemeClr>
              </a:solidFill>
              <a:prstDash val="solid"/>
              <a:headEnd type="none" w="med" len="med"/>
              <a:tailEnd type="none" w="med" len="med"/>
            </a:ln>
          </p:spPr>
          <p:txBody>
            <a:bodyPr/>
            <a:lstStyle/>
            <a:p>
              <a:endParaRPr lang="zh-CN" altLang="en-US"/>
            </a:p>
          </p:txBody>
        </p:sp>
        <p:sp>
          <p:nvSpPr>
            <p:cNvPr id="323642" name="任意多边形 323641"/>
            <p:cNvSpPr>
              <a:spLocks noChangeAspect="1"/>
            </p:cNvSpPr>
            <p:nvPr/>
          </p:nvSpPr>
          <p:spPr>
            <a:xfrm>
              <a:off x="4119" y="2833"/>
              <a:ext cx="101" cy="43"/>
            </a:xfrm>
            <a:custGeom>
              <a:avLst/>
              <a:gdLst/>
              <a:ahLst/>
              <a:cxnLst/>
              <a:rect l="0" t="0" r="0" b="0"/>
              <a:pathLst>
                <a:path w="101" h="43">
                  <a:moveTo>
                    <a:pt x="0" y="0"/>
                  </a:moveTo>
                  <a:lnTo>
                    <a:pt x="101" y="43"/>
                  </a:lnTo>
                </a:path>
              </a:pathLst>
            </a:custGeom>
            <a:noFill/>
            <a:ln w="9525"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23643" name="组合 323642"/>
          <p:cNvGrpSpPr/>
          <p:nvPr/>
        </p:nvGrpSpPr>
        <p:grpSpPr>
          <a:xfrm>
            <a:off x="4838700" y="2266950"/>
            <a:ext cx="3962400" cy="501650"/>
            <a:chOff x="2928" y="1272"/>
            <a:chExt cx="2496" cy="316"/>
          </a:xfrm>
        </p:grpSpPr>
        <p:sp>
          <p:nvSpPr>
            <p:cNvPr id="323644" name="文本框 323643"/>
            <p:cNvSpPr txBox="1"/>
            <p:nvPr/>
          </p:nvSpPr>
          <p:spPr>
            <a:xfrm>
              <a:off x="2928" y="1300"/>
              <a:ext cx="200" cy="288"/>
            </a:xfrm>
            <a:prstGeom prst="rect">
              <a:avLst/>
            </a:prstGeom>
            <a:noFill/>
            <a:ln w="9525">
              <a:noFill/>
            </a:ln>
          </p:spPr>
          <p:txBody>
            <a:bodyPr>
              <a:spAutoFit/>
            </a:bodyPr>
            <a:lstStyle/>
            <a:p>
              <a:pPr algn="l">
                <a:spcBef>
                  <a:spcPct val="50000"/>
                </a:spcBef>
              </a:pPr>
              <a:r>
                <a:rPr lang="en-US" altLang="zh-CN" i="1">
                  <a:latin typeface="仿宋_GB2312" pitchFamily="49" charset="-122"/>
                  <a:ea typeface="仿宋_GB2312" pitchFamily="49" charset="-122"/>
                </a:rPr>
                <a:t>X</a:t>
              </a:r>
            </a:p>
          </p:txBody>
        </p:sp>
        <p:sp>
          <p:nvSpPr>
            <p:cNvPr id="323645" name="文本框 323644"/>
            <p:cNvSpPr txBox="1"/>
            <p:nvPr/>
          </p:nvSpPr>
          <p:spPr>
            <a:xfrm>
              <a:off x="5224" y="1272"/>
              <a:ext cx="200" cy="288"/>
            </a:xfrm>
            <a:prstGeom prst="rect">
              <a:avLst/>
            </a:prstGeom>
            <a:noFill/>
            <a:ln w="9525">
              <a:noFill/>
            </a:ln>
          </p:spPr>
          <p:txBody>
            <a:bodyPr>
              <a:spAutoFit/>
            </a:bodyPr>
            <a:lstStyle/>
            <a:p>
              <a:pPr algn="l">
                <a:spcBef>
                  <a:spcPct val="50000"/>
                </a:spcBef>
              </a:pPr>
              <a:r>
                <a:rPr lang="en-US" altLang="zh-CN" i="1">
                  <a:latin typeface="仿宋_GB2312" pitchFamily="49" charset="-122"/>
                  <a:ea typeface="仿宋_GB2312" pitchFamily="49" charset="-122"/>
                </a:rPr>
                <a:t>O</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23587"/>
                                        </p:tgtEl>
                                        <p:attrNameLst>
                                          <p:attrName>style.visibility</p:attrName>
                                        </p:attrNameLst>
                                      </p:cBhvr>
                                      <p:to>
                                        <p:strVal val="visible"/>
                                      </p:to>
                                    </p:set>
                                    <p:animEffect transition="in" filter="box(out)">
                                      <p:cBhvr>
                                        <p:cTn id="7" dur="500"/>
                                        <p:tgtEl>
                                          <p:spTgt spid="323587"/>
                                        </p:tgtEl>
                                      </p:cBhvr>
                                    </p:animEffect>
                                  </p:childTnLst>
                                  <p:subTnLst>
                                    <p:audio>
                                      <p:cMediaNode mute="1">
                                        <p:cTn display="1"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23608"/>
                                        </p:tgtEl>
                                        <p:attrNameLst>
                                          <p:attrName>style.visibility</p:attrName>
                                        </p:attrNameLst>
                                      </p:cBhvr>
                                      <p:to>
                                        <p:strVal val="visible"/>
                                      </p:to>
                                    </p:set>
                                    <p:animEffect transition="in" filter="box(out)">
                                      <p:cBhvr>
                                        <p:cTn id="12" dur="500"/>
                                        <p:tgtEl>
                                          <p:spTgt spid="323608"/>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23643"/>
                                        </p:tgtEl>
                                        <p:attrNameLst>
                                          <p:attrName>style.visibility</p:attrName>
                                        </p:attrNameLst>
                                      </p:cBhvr>
                                      <p:to>
                                        <p:strVal val="visible"/>
                                      </p:to>
                                    </p:set>
                                    <p:anim calcmode="lin" valueType="num">
                                      <p:cBhvr>
                                        <p:cTn id="17" dur="500" fill="hold"/>
                                        <p:tgtEl>
                                          <p:spTgt spid="323643"/>
                                        </p:tgtEl>
                                        <p:attrNameLst>
                                          <p:attrName>ppt_w</p:attrName>
                                        </p:attrNameLst>
                                      </p:cBhvr>
                                      <p:tavLst>
                                        <p:tav tm="0">
                                          <p:val>
                                            <p:fltVal val="0"/>
                                          </p:val>
                                        </p:tav>
                                        <p:tav tm="100000">
                                          <p:val>
                                            <p:strVal val="#ppt_w"/>
                                          </p:val>
                                        </p:tav>
                                      </p:tavLst>
                                    </p:anim>
                                    <p:anim calcmode="lin" valueType="num">
                                      <p:cBhvr>
                                        <p:cTn id="18" dur="500" fill="hold"/>
                                        <p:tgtEl>
                                          <p:spTgt spid="32364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23631"/>
                                        </p:tgtEl>
                                        <p:attrNameLst>
                                          <p:attrName>style.visibility</p:attrName>
                                        </p:attrNameLst>
                                      </p:cBhvr>
                                      <p:to>
                                        <p:strVal val="visible"/>
                                      </p:to>
                                    </p:set>
                                    <p:animEffect transition="in" filter="wipe(up)">
                                      <p:cBhvr>
                                        <p:cTn id="23" dur="500"/>
                                        <p:tgtEl>
                                          <p:spTgt spid="3236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23637"/>
                                        </p:tgtEl>
                                        <p:attrNameLst>
                                          <p:attrName>style.visibility</p:attrName>
                                        </p:attrNameLst>
                                      </p:cBhvr>
                                      <p:to>
                                        <p:strVal val="visible"/>
                                      </p:to>
                                    </p:set>
                                    <p:animEffect transition="in" filter="wipe(up)">
                                      <p:cBhvr>
                                        <p:cTn id="28" dur="500"/>
                                        <p:tgtEl>
                                          <p:spTgt spid="3236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23626"/>
                                        </p:tgtEl>
                                        <p:attrNameLst>
                                          <p:attrName>style.visibility</p:attrName>
                                        </p:attrNameLst>
                                      </p:cBhvr>
                                      <p:to>
                                        <p:strVal val="visible"/>
                                      </p:to>
                                    </p:set>
                                    <p:animEffect transition="in" filter="wipe(down)">
                                      <p:cBhvr>
                                        <p:cTn id="33" dur="500"/>
                                        <p:tgtEl>
                                          <p:spTgt spid="32362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23640"/>
                                        </p:tgtEl>
                                        <p:attrNameLst>
                                          <p:attrName>style.visibility</p:attrName>
                                        </p:attrNameLst>
                                      </p:cBhvr>
                                      <p:to>
                                        <p:strVal val="visible"/>
                                      </p:to>
                                    </p:set>
                                    <p:animEffect transition="in" filter="wipe(up)">
                                      <p:cBhvr>
                                        <p:cTn id="38" dur="500"/>
                                        <p:tgtEl>
                                          <p:spTgt spid="323640"/>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23586"/>
                                        </p:tgtEl>
                                        <p:attrNameLst>
                                          <p:attrName>style.visibility</p:attrName>
                                        </p:attrNameLst>
                                      </p:cBhvr>
                                      <p:to>
                                        <p:strVal val="visible"/>
                                      </p:to>
                                    </p:set>
                                    <p:animEffect transition="in" filter="dissolve">
                                      <p:cBhvr>
                                        <p:cTn id="43" dur="500"/>
                                        <p:tgtEl>
                                          <p:spTgt spid="3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6"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5634" name="组合 325633"/>
          <p:cNvGrpSpPr/>
          <p:nvPr/>
        </p:nvGrpSpPr>
        <p:grpSpPr>
          <a:xfrm>
            <a:off x="2257425" y="2465388"/>
            <a:ext cx="2389188" cy="519112"/>
            <a:chOff x="3088" y="1576"/>
            <a:chExt cx="1405" cy="305"/>
          </a:xfrm>
        </p:grpSpPr>
        <p:sp>
          <p:nvSpPr>
            <p:cNvPr id="325635" name="直接连接符 325634"/>
            <p:cNvSpPr/>
            <p:nvPr/>
          </p:nvSpPr>
          <p:spPr>
            <a:xfrm flipH="1">
              <a:off x="3341" y="1789"/>
              <a:ext cx="1152" cy="0"/>
            </a:xfrm>
            <a:prstGeom prst="line">
              <a:avLst/>
            </a:prstGeom>
            <a:ln w="57150" cap="flat" cmpd="sng">
              <a:solidFill>
                <a:srgbClr val="FFFF00"/>
              </a:solidFill>
              <a:prstDash val="solid"/>
              <a:headEnd type="none" w="med" len="med"/>
              <a:tailEnd type="none" w="med" len="med"/>
            </a:ln>
          </p:spPr>
          <p:txBody>
            <a:bodyPr/>
            <a:lstStyle/>
            <a:p>
              <a:endParaRPr lang="zh-CN" altLang="en-US"/>
            </a:p>
          </p:txBody>
        </p:sp>
        <p:sp>
          <p:nvSpPr>
            <p:cNvPr id="325636" name="文本框 325635"/>
            <p:cNvSpPr txBox="1"/>
            <p:nvPr/>
          </p:nvSpPr>
          <p:spPr>
            <a:xfrm>
              <a:off x="3088" y="1576"/>
              <a:ext cx="335" cy="305"/>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a</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grpSp>
      <p:grpSp>
        <p:nvGrpSpPr>
          <p:cNvPr id="325637" name="组合 325636"/>
          <p:cNvGrpSpPr/>
          <p:nvPr/>
        </p:nvGrpSpPr>
        <p:grpSpPr>
          <a:xfrm>
            <a:off x="2197100" y="4602163"/>
            <a:ext cx="2563813" cy="519112"/>
            <a:chOff x="1468" y="2983"/>
            <a:chExt cx="1615" cy="327"/>
          </a:xfrm>
        </p:grpSpPr>
        <p:sp>
          <p:nvSpPr>
            <p:cNvPr id="325638" name="直接连接符 325637"/>
            <p:cNvSpPr/>
            <p:nvPr/>
          </p:nvSpPr>
          <p:spPr>
            <a:xfrm>
              <a:off x="1468" y="3242"/>
              <a:ext cx="1296" cy="0"/>
            </a:xfrm>
            <a:prstGeom prst="line">
              <a:avLst/>
            </a:prstGeom>
            <a:ln w="57150" cap="flat" cmpd="sng">
              <a:solidFill>
                <a:srgbClr val="FF00FF"/>
              </a:solidFill>
              <a:prstDash val="solid"/>
              <a:headEnd type="none" w="med" len="med"/>
              <a:tailEnd type="none" w="med" len="med"/>
            </a:ln>
          </p:spPr>
          <p:txBody>
            <a:bodyPr/>
            <a:lstStyle/>
            <a:p>
              <a:endParaRPr lang="zh-CN" altLang="en-US"/>
            </a:p>
          </p:txBody>
        </p:sp>
        <p:sp>
          <p:nvSpPr>
            <p:cNvPr id="325639" name="文本框 325638"/>
            <p:cNvSpPr txBox="1"/>
            <p:nvPr/>
          </p:nvSpPr>
          <p:spPr>
            <a:xfrm>
              <a:off x="2723" y="2983"/>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c</a:t>
              </a:r>
            </a:p>
          </p:txBody>
        </p:sp>
      </p:grpSp>
      <p:sp>
        <p:nvSpPr>
          <p:cNvPr id="325640" name="直接连接符 325639"/>
          <p:cNvSpPr/>
          <p:nvPr/>
        </p:nvSpPr>
        <p:spPr>
          <a:xfrm>
            <a:off x="2686050" y="2827338"/>
            <a:ext cx="0" cy="1901825"/>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325641" name="组合 325640"/>
          <p:cNvGrpSpPr/>
          <p:nvPr/>
        </p:nvGrpSpPr>
        <p:grpSpPr>
          <a:xfrm>
            <a:off x="2686050" y="4729163"/>
            <a:ext cx="3624263" cy="1709737"/>
            <a:chOff x="1776" y="3063"/>
            <a:chExt cx="2283" cy="1077"/>
          </a:xfrm>
        </p:grpSpPr>
        <p:sp>
          <p:nvSpPr>
            <p:cNvPr id="325642" name="直接连接符 325641"/>
            <p:cNvSpPr/>
            <p:nvPr/>
          </p:nvSpPr>
          <p:spPr>
            <a:xfrm>
              <a:off x="1777" y="3063"/>
              <a:ext cx="2282" cy="1077"/>
            </a:xfrm>
            <a:prstGeom prst="line">
              <a:avLst/>
            </a:prstGeom>
            <a:ln w="9525" cap="flat" cmpd="sng">
              <a:solidFill>
                <a:srgbClr val="FFFF00"/>
              </a:solidFill>
              <a:prstDash val="solid"/>
              <a:headEnd type="none" w="med" len="med"/>
              <a:tailEnd type="none" w="med" len="med"/>
            </a:ln>
          </p:spPr>
          <p:txBody>
            <a:bodyPr/>
            <a:lstStyle/>
            <a:p>
              <a:endParaRPr lang="zh-CN" altLang="en-US"/>
            </a:p>
          </p:txBody>
        </p:sp>
        <p:sp>
          <p:nvSpPr>
            <p:cNvPr id="325643" name="直接连接符 325642"/>
            <p:cNvSpPr/>
            <p:nvPr/>
          </p:nvSpPr>
          <p:spPr>
            <a:xfrm>
              <a:off x="1776" y="3063"/>
              <a:ext cx="1235" cy="598"/>
            </a:xfrm>
            <a:prstGeom prst="line">
              <a:avLst/>
            </a:prstGeom>
            <a:ln w="57150" cap="flat" cmpd="sng">
              <a:solidFill>
                <a:srgbClr val="FFFF00"/>
              </a:solidFill>
              <a:prstDash val="solid"/>
              <a:headEnd type="none" w="med" len="med"/>
              <a:tailEnd type="none" w="med" len="med"/>
            </a:ln>
          </p:spPr>
          <p:txBody>
            <a:bodyPr/>
            <a:lstStyle/>
            <a:p>
              <a:endParaRPr lang="zh-CN" altLang="en-US"/>
            </a:p>
          </p:txBody>
        </p:sp>
      </p:grpSp>
      <p:sp>
        <p:nvSpPr>
          <p:cNvPr id="325644" name="文本框 325643"/>
          <p:cNvSpPr txBox="1"/>
          <p:nvPr/>
        </p:nvSpPr>
        <p:spPr>
          <a:xfrm>
            <a:off x="2266950" y="4294188"/>
            <a:ext cx="569913" cy="519112"/>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a</a:t>
            </a:r>
          </a:p>
        </p:txBody>
      </p:sp>
      <p:grpSp>
        <p:nvGrpSpPr>
          <p:cNvPr id="325645" name="组合 325644"/>
          <p:cNvGrpSpPr/>
          <p:nvPr/>
        </p:nvGrpSpPr>
        <p:grpSpPr>
          <a:xfrm>
            <a:off x="4106863" y="1744663"/>
            <a:ext cx="735012" cy="3268662"/>
            <a:chOff x="4176" y="1152"/>
            <a:chExt cx="432" cy="1922"/>
          </a:xfrm>
        </p:grpSpPr>
        <p:sp>
          <p:nvSpPr>
            <p:cNvPr id="325646" name="直接连接符 325645"/>
            <p:cNvSpPr/>
            <p:nvPr/>
          </p:nvSpPr>
          <p:spPr>
            <a:xfrm flipV="1">
              <a:off x="4262" y="1454"/>
              <a:ext cx="0" cy="162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5647" name="文本框 325646"/>
            <p:cNvSpPr txBox="1"/>
            <p:nvPr/>
          </p:nvSpPr>
          <p:spPr>
            <a:xfrm>
              <a:off x="4176" y="1152"/>
              <a:ext cx="432" cy="305"/>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c</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grpSp>
      <p:grpSp>
        <p:nvGrpSpPr>
          <p:cNvPr id="325648" name="组合 325647"/>
          <p:cNvGrpSpPr/>
          <p:nvPr/>
        </p:nvGrpSpPr>
        <p:grpSpPr>
          <a:xfrm>
            <a:off x="2197100" y="1308100"/>
            <a:ext cx="3722688" cy="2184400"/>
            <a:chOff x="1468" y="908"/>
            <a:chExt cx="2345" cy="1376"/>
          </a:xfrm>
        </p:grpSpPr>
        <p:sp>
          <p:nvSpPr>
            <p:cNvPr id="325649" name="直接连接符 325648"/>
            <p:cNvSpPr/>
            <p:nvPr/>
          </p:nvSpPr>
          <p:spPr>
            <a:xfrm flipV="1">
              <a:off x="1468" y="908"/>
              <a:ext cx="2345" cy="1376"/>
            </a:xfrm>
            <a:prstGeom prst="line">
              <a:avLst/>
            </a:prstGeom>
            <a:ln w="9525" cap="flat" cmpd="sng">
              <a:solidFill>
                <a:srgbClr val="FF66FF"/>
              </a:solidFill>
              <a:prstDash val="solid"/>
              <a:headEnd type="none" w="med" len="med"/>
              <a:tailEnd type="none" w="med" len="med"/>
            </a:ln>
          </p:spPr>
          <p:txBody>
            <a:bodyPr/>
            <a:lstStyle/>
            <a:p>
              <a:endParaRPr lang="zh-CN" altLang="en-US"/>
            </a:p>
          </p:txBody>
        </p:sp>
        <p:sp>
          <p:nvSpPr>
            <p:cNvPr id="325650" name="直接连接符 325649"/>
            <p:cNvSpPr/>
            <p:nvPr/>
          </p:nvSpPr>
          <p:spPr>
            <a:xfrm flipH="1">
              <a:off x="1468" y="1506"/>
              <a:ext cx="1295" cy="778"/>
            </a:xfrm>
            <a:prstGeom prst="line">
              <a:avLst/>
            </a:prstGeom>
            <a:ln w="57150" cap="flat" cmpd="sng">
              <a:solidFill>
                <a:srgbClr val="FF66FF"/>
              </a:solidFill>
              <a:prstDash val="solid"/>
              <a:headEnd type="none" w="med" len="med"/>
              <a:tailEnd type="none" w="med" len="med"/>
            </a:ln>
          </p:spPr>
          <p:txBody>
            <a:bodyPr/>
            <a:lstStyle/>
            <a:p>
              <a:endParaRPr lang="zh-CN" altLang="en-US"/>
            </a:p>
          </p:txBody>
        </p:sp>
      </p:grpSp>
      <p:sp>
        <p:nvSpPr>
          <p:cNvPr id="325651" name="直接连接符 325650"/>
          <p:cNvSpPr/>
          <p:nvPr/>
        </p:nvSpPr>
        <p:spPr>
          <a:xfrm flipV="1">
            <a:off x="5130800" y="928688"/>
            <a:ext cx="0" cy="4979987"/>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325652" name="组合 325651"/>
          <p:cNvGrpSpPr/>
          <p:nvPr/>
        </p:nvGrpSpPr>
        <p:grpSpPr>
          <a:xfrm>
            <a:off x="4743450" y="3948113"/>
            <a:ext cx="1423988" cy="2776537"/>
            <a:chOff x="3072" y="2571"/>
            <a:chExt cx="897" cy="1749"/>
          </a:xfrm>
        </p:grpSpPr>
        <p:grpSp>
          <p:nvGrpSpPr>
            <p:cNvPr id="325653" name="组合 325652"/>
            <p:cNvGrpSpPr/>
            <p:nvPr/>
          </p:nvGrpSpPr>
          <p:grpSpPr>
            <a:xfrm>
              <a:off x="3072" y="2571"/>
              <a:ext cx="897" cy="1749"/>
              <a:chOff x="4550" y="2448"/>
              <a:chExt cx="838" cy="1632"/>
            </a:xfrm>
          </p:grpSpPr>
          <p:sp>
            <p:nvSpPr>
              <p:cNvPr id="325654" name="直接连接符 325653"/>
              <p:cNvSpPr/>
              <p:nvPr/>
            </p:nvSpPr>
            <p:spPr>
              <a:xfrm rot="-5400000">
                <a:off x="4518" y="2730"/>
                <a:ext cx="1152" cy="588"/>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325655" name="直接连接符 325654"/>
              <p:cNvSpPr/>
              <p:nvPr/>
            </p:nvSpPr>
            <p:spPr>
              <a:xfrm flipH="1">
                <a:off x="4550" y="3600"/>
                <a:ext cx="250" cy="48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5656" name="矩形 325655"/>
              <p:cNvSpPr/>
              <p:nvPr/>
            </p:nvSpPr>
            <p:spPr>
              <a:xfrm rot="12459351">
                <a:off x="4929" y="3454"/>
                <a:ext cx="108" cy="305"/>
              </a:xfrm>
              <a:prstGeom prst="rect">
                <a:avLst/>
              </a:prstGeom>
              <a:noFill/>
              <a:ln w="9525">
                <a:noFill/>
              </a:ln>
            </p:spPr>
            <p:txBody>
              <a:bodyPr rot="10800000" wrap="none" anchor="t" anchorCtr="0">
                <a:spAutoFit/>
              </a:bodyPr>
              <a:lstStyle/>
              <a:p>
                <a:pPr algn="l"/>
                <a:endParaRPr sz="2800" i="1" dirty="0">
                  <a:solidFill>
                    <a:schemeClr val="tx2"/>
                  </a:solidFill>
                  <a:latin typeface="Times New Roman" panose="02020603050405020304" pitchFamily="18" charset="0"/>
                  <a:sym typeface="Math3Mono" pitchFamily="2" charset="2"/>
                </a:endParaRPr>
              </a:p>
            </p:txBody>
          </p:sp>
          <p:sp>
            <p:nvSpPr>
              <p:cNvPr id="325657" name="文本框 325656"/>
              <p:cNvSpPr txBox="1"/>
              <p:nvPr/>
            </p:nvSpPr>
            <p:spPr>
              <a:xfrm>
                <a:off x="4712" y="3552"/>
                <a:ext cx="336" cy="305"/>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n</a:t>
                </a:r>
              </a:p>
            </p:txBody>
          </p:sp>
        </p:grpSp>
        <p:sp>
          <p:nvSpPr>
            <p:cNvPr id="325658" name="任意多边形 325657"/>
            <p:cNvSpPr/>
            <p:nvPr/>
          </p:nvSpPr>
          <p:spPr>
            <a:xfrm>
              <a:off x="3391" y="3703"/>
              <a:ext cx="103" cy="154"/>
            </a:xfrm>
            <a:custGeom>
              <a:avLst/>
              <a:gdLst/>
              <a:ahLst/>
              <a:cxnLst/>
              <a:rect l="0" t="0" r="0" b="0"/>
              <a:pathLst>
                <a:path w="96" h="144">
                  <a:moveTo>
                    <a:pt x="0" y="0"/>
                  </a:moveTo>
                  <a:lnTo>
                    <a:pt x="96" y="48"/>
                  </a:lnTo>
                  <a:lnTo>
                    <a:pt x="48" y="144"/>
                  </a:lnTo>
                </a:path>
              </a:pathLst>
            </a:custGeom>
            <a:noFill/>
            <a:ln w="9525"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25659" name="组合 325658"/>
          <p:cNvGrpSpPr/>
          <p:nvPr/>
        </p:nvGrpSpPr>
        <p:grpSpPr>
          <a:xfrm>
            <a:off x="5127625" y="533400"/>
            <a:ext cx="1000125" cy="2009775"/>
            <a:chOff x="3314" y="420"/>
            <a:chExt cx="630" cy="1266"/>
          </a:xfrm>
        </p:grpSpPr>
        <p:grpSp>
          <p:nvGrpSpPr>
            <p:cNvPr id="325660" name="组合 325659"/>
            <p:cNvGrpSpPr/>
            <p:nvPr/>
          </p:nvGrpSpPr>
          <p:grpSpPr>
            <a:xfrm>
              <a:off x="3314" y="420"/>
              <a:ext cx="630" cy="1266"/>
              <a:chOff x="4776" y="440"/>
              <a:chExt cx="588" cy="1182"/>
            </a:xfrm>
          </p:grpSpPr>
          <p:sp>
            <p:nvSpPr>
              <p:cNvPr id="325661" name="直接连接符 325660"/>
              <p:cNvSpPr/>
              <p:nvPr/>
            </p:nvSpPr>
            <p:spPr>
              <a:xfrm rot="-5400000" flipV="1">
                <a:off x="4597" y="855"/>
                <a:ext cx="950" cy="583"/>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325662" name="矩形 325661"/>
              <p:cNvSpPr/>
              <p:nvPr/>
            </p:nvSpPr>
            <p:spPr>
              <a:xfrm rot="14435393">
                <a:off x="4821" y="1059"/>
                <a:ext cx="359" cy="54"/>
              </a:xfrm>
              <a:prstGeom prst="rect">
                <a:avLst/>
              </a:prstGeom>
              <a:noFill/>
              <a:ln w="9525">
                <a:noFill/>
              </a:ln>
            </p:spPr>
            <p:txBody>
              <a:bodyPr rot="0" vert="eaVert" wrap="none" anchor="t" anchorCtr="0">
                <a:spAutoFit/>
              </a:bodyPr>
              <a:lstStyle/>
              <a:p>
                <a:pPr algn="l"/>
                <a:endParaRPr sz="2800" i="1" dirty="0">
                  <a:solidFill>
                    <a:schemeClr val="tx2"/>
                  </a:solidFill>
                  <a:latin typeface="Times New Roman" panose="02020603050405020304" pitchFamily="18" charset="0"/>
                  <a:sym typeface="Math3Mono" pitchFamily="2" charset="2"/>
                </a:endParaRPr>
              </a:p>
            </p:txBody>
          </p:sp>
          <p:sp>
            <p:nvSpPr>
              <p:cNvPr id="325663" name="文本框 325662"/>
              <p:cNvSpPr txBox="1"/>
              <p:nvPr/>
            </p:nvSpPr>
            <p:spPr>
              <a:xfrm>
                <a:off x="4776" y="440"/>
                <a:ext cx="336" cy="305"/>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n</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grpSp>
        <p:sp>
          <p:nvSpPr>
            <p:cNvPr id="325664" name="任意多边形 325663"/>
            <p:cNvSpPr/>
            <p:nvPr/>
          </p:nvSpPr>
          <p:spPr>
            <a:xfrm>
              <a:off x="3619" y="1003"/>
              <a:ext cx="81" cy="132"/>
            </a:xfrm>
            <a:custGeom>
              <a:avLst/>
              <a:gdLst/>
              <a:ahLst/>
              <a:cxnLst/>
              <a:rect l="0" t="0" r="0" b="0"/>
              <a:pathLst>
                <a:path w="75" h="123">
                  <a:moveTo>
                    <a:pt x="30" y="0"/>
                  </a:moveTo>
                  <a:lnTo>
                    <a:pt x="75" y="72"/>
                  </a:lnTo>
                  <a:lnTo>
                    <a:pt x="0" y="123"/>
                  </a:lnTo>
                </a:path>
              </a:pathLst>
            </a:custGeom>
            <a:noFill/>
            <a:ln w="9525" cap="flat" cmpd="sng">
              <a:solidFill>
                <a:schemeClr val="tx1">
                  <a:alpha val="100000"/>
                </a:schemeClr>
              </a:solidFill>
              <a:prstDash val="solid"/>
              <a:headEnd type="none" w="med" len="med"/>
              <a:tailEnd type="none" w="med" len="med"/>
            </a:ln>
          </p:spPr>
          <p:txBody>
            <a:bodyPr/>
            <a:lstStyle/>
            <a:p>
              <a:endParaRPr lang="zh-CN" altLang="en-US"/>
            </a:p>
          </p:txBody>
        </p:sp>
      </p:grpSp>
      <p:grpSp>
        <p:nvGrpSpPr>
          <p:cNvPr id="325665" name="组合 325664"/>
          <p:cNvGrpSpPr/>
          <p:nvPr/>
        </p:nvGrpSpPr>
        <p:grpSpPr>
          <a:xfrm>
            <a:off x="1644650" y="1063625"/>
            <a:ext cx="5156200" cy="4751388"/>
            <a:chOff x="1120" y="754"/>
            <a:chExt cx="3248" cy="2993"/>
          </a:xfrm>
        </p:grpSpPr>
        <p:sp>
          <p:nvSpPr>
            <p:cNvPr id="325666" name="文本框 325665"/>
            <p:cNvSpPr txBox="1"/>
            <p:nvPr/>
          </p:nvSpPr>
          <p:spPr>
            <a:xfrm>
              <a:off x="4008" y="2460"/>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m</a:t>
              </a:r>
            </a:p>
          </p:txBody>
        </p:sp>
        <p:sp>
          <p:nvSpPr>
            <p:cNvPr id="325667" name="直接连接符 325666"/>
            <p:cNvSpPr/>
            <p:nvPr/>
          </p:nvSpPr>
          <p:spPr>
            <a:xfrm>
              <a:off x="1283" y="2464"/>
              <a:ext cx="3085"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5668" name="任意多边形 325667"/>
            <p:cNvSpPr/>
            <p:nvPr/>
          </p:nvSpPr>
          <p:spPr>
            <a:xfrm>
              <a:off x="1468" y="1048"/>
              <a:ext cx="1543" cy="1236"/>
            </a:xfrm>
            <a:custGeom>
              <a:avLst/>
              <a:gdLst/>
              <a:ahLst/>
              <a:cxnLst/>
              <a:rect l="0" t="0" r="0" b="0"/>
              <a:pathLst>
                <a:path w="1200" h="992">
                  <a:moveTo>
                    <a:pt x="768" y="0"/>
                  </a:moveTo>
                  <a:lnTo>
                    <a:pt x="0" y="992"/>
                  </a:lnTo>
                  <a:lnTo>
                    <a:pt x="1200" y="664"/>
                  </a:lnTo>
                  <a:lnTo>
                    <a:pt x="768" y="0"/>
                  </a:lnTo>
                  <a:close/>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325669" name="任意多边形 325668"/>
            <p:cNvSpPr/>
            <p:nvPr/>
          </p:nvSpPr>
          <p:spPr>
            <a:xfrm>
              <a:off x="1468" y="2704"/>
              <a:ext cx="1543" cy="978"/>
            </a:xfrm>
            <a:custGeom>
              <a:avLst/>
              <a:gdLst/>
              <a:ahLst/>
              <a:cxnLst/>
              <a:rect l="0" t="0" r="0" b="0"/>
              <a:pathLst>
                <a:path w="1200" h="784">
                  <a:moveTo>
                    <a:pt x="760" y="0"/>
                  </a:moveTo>
                  <a:lnTo>
                    <a:pt x="0" y="432"/>
                  </a:lnTo>
                  <a:lnTo>
                    <a:pt x="1200" y="784"/>
                  </a:lnTo>
                  <a:lnTo>
                    <a:pt x="760" y="0"/>
                  </a:lnTo>
                  <a:close/>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325670" name="直接连接符 325669"/>
            <p:cNvSpPr/>
            <p:nvPr/>
          </p:nvSpPr>
          <p:spPr>
            <a:xfrm>
              <a:off x="3936" y="1686"/>
              <a:ext cx="0" cy="898"/>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25671" name="文本框 325670"/>
            <p:cNvSpPr txBox="1"/>
            <p:nvPr/>
          </p:nvSpPr>
          <p:spPr>
            <a:xfrm>
              <a:off x="2414" y="754"/>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f</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sp>
          <p:nvSpPr>
            <p:cNvPr id="325672" name="文本框 325671"/>
            <p:cNvSpPr txBox="1"/>
            <p:nvPr/>
          </p:nvSpPr>
          <p:spPr>
            <a:xfrm>
              <a:off x="1120" y="2160"/>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d</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sp>
          <p:nvSpPr>
            <p:cNvPr id="325673" name="文本框 325672"/>
            <p:cNvSpPr txBox="1"/>
            <p:nvPr/>
          </p:nvSpPr>
          <p:spPr>
            <a:xfrm>
              <a:off x="2980" y="1697"/>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b</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sp>
          <p:nvSpPr>
            <p:cNvPr id="325674" name="文本框 325673"/>
            <p:cNvSpPr txBox="1"/>
            <p:nvPr/>
          </p:nvSpPr>
          <p:spPr>
            <a:xfrm>
              <a:off x="1231" y="3053"/>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d</a:t>
              </a:r>
            </a:p>
          </p:txBody>
        </p:sp>
        <p:sp>
          <p:nvSpPr>
            <p:cNvPr id="325675" name="文本框 325674"/>
            <p:cNvSpPr txBox="1"/>
            <p:nvPr/>
          </p:nvSpPr>
          <p:spPr>
            <a:xfrm>
              <a:off x="2980" y="3420"/>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b</a:t>
              </a:r>
            </a:p>
          </p:txBody>
        </p:sp>
        <p:sp>
          <p:nvSpPr>
            <p:cNvPr id="325676" name="文本框 325675"/>
            <p:cNvSpPr txBox="1"/>
            <p:nvPr/>
          </p:nvSpPr>
          <p:spPr>
            <a:xfrm>
              <a:off x="2414" y="2460"/>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f</a:t>
              </a:r>
            </a:p>
          </p:txBody>
        </p:sp>
        <p:sp>
          <p:nvSpPr>
            <p:cNvPr id="325677" name="文本框 325676"/>
            <p:cNvSpPr txBox="1"/>
            <p:nvPr/>
          </p:nvSpPr>
          <p:spPr>
            <a:xfrm>
              <a:off x="4008" y="1491"/>
              <a:ext cx="360" cy="327"/>
            </a:xfrm>
            <a:prstGeom prst="rect">
              <a:avLst/>
            </a:prstGeom>
            <a:noFill/>
            <a:ln w="9525">
              <a:noFill/>
            </a:ln>
          </p:spPr>
          <p:txBody>
            <a:bodyPr>
              <a:spAutoFit/>
            </a:bodyPr>
            <a:lstStyle/>
            <a:p>
              <a:pPr algn="l">
                <a:spcBef>
                  <a:spcPct val="50000"/>
                </a:spcBef>
              </a:pPr>
              <a:r>
                <a:rPr lang="en-US" altLang="zh-CN" sz="2800" i="1">
                  <a:latin typeface="Times New Roman" panose="02020603050405020304" pitchFamily="18" charset="0"/>
                </a:rPr>
                <a:t>m</a:t>
              </a:r>
              <a:r>
                <a:rPr lang="en-US" altLang="zh-CN" sz="2800" i="1">
                  <a:latin typeface="Times New Roman" panose="02020603050405020304" pitchFamily="18" charset="0"/>
                  <a:ea typeface="黑体" panose="02010609060101010101" pitchFamily="2" charset="-122"/>
                  <a:sym typeface="Symbol" panose="05050102010706020507" pitchFamily="18" charset="2"/>
                </a:rPr>
                <a:t></a:t>
              </a:r>
              <a:endParaRPr lang="en-US" altLang="zh-CN" sz="2800" i="1">
                <a:latin typeface="Times New Roman" panose="02020603050405020304" pitchFamily="18" charset="0"/>
              </a:endParaRPr>
            </a:p>
          </p:txBody>
        </p:sp>
        <p:sp>
          <p:nvSpPr>
            <p:cNvPr id="325678" name="椭圆 325677"/>
            <p:cNvSpPr/>
            <p:nvPr/>
          </p:nvSpPr>
          <p:spPr>
            <a:xfrm>
              <a:off x="3905" y="1646"/>
              <a:ext cx="103" cy="102"/>
            </a:xfrm>
            <a:prstGeom prst="ellipse">
              <a:avLst/>
            </a:prstGeom>
            <a:solidFill>
              <a:schemeClr val="tx1"/>
            </a:solidFill>
            <a:ln w="38100" cap="flat" cmpd="sng">
              <a:solidFill>
                <a:srgbClr val="FF3300"/>
              </a:solidFill>
              <a:prstDash val="solid"/>
              <a:headEnd type="none" w="med" len="med"/>
              <a:tailEnd type="none" w="med" len="med"/>
            </a:ln>
          </p:spPr>
          <p:txBody>
            <a:bodyPr/>
            <a:lstStyle/>
            <a:p>
              <a:endParaRPr lang="zh-CN" altLang="en-US"/>
            </a:p>
          </p:txBody>
        </p:sp>
        <p:sp>
          <p:nvSpPr>
            <p:cNvPr id="325679" name="椭圆 325678"/>
            <p:cNvSpPr/>
            <p:nvPr/>
          </p:nvSpPr>
          <p:spPr>
            <a:xfrm>
              <a:off x="3905" y="2520"/>
              <a:ext cx="103" cy="103"/>
            </a:xfrm>
            <a:prstGeom prst="ellipse">
              <a:avLst/>
            </a:prstGeom>
            <a:solidFill>
              <a:schemeClr val="tx1"/>
            </a:solidFill>
            <a:ln w="38100" cap="flat" cmpd="sng">
              <a:solidFill>
                <a:srgbClr val="FF3300"/>
              </a:solidFill>
              <a:prstDash val="solid"/>
              <a:headEnd type="none" w="med" len="med"/>
              <a:tailEnd type="none" w="med" len="med"/>
            </a:ln>
          </p:spPr>
          <p:txBody>
            <a:bodyPr/>
            <a:lstStyle/>
            <a:p>
              <a:endParaRPr lang="zh-CN" altLang="en-US"/>
            </a:p>
          </p:txBody>
        </p:sp>
      </p:grpSp>
      <p:sp>
        <p:nvSpPr>
          <p:cNvPr id="325680" name="标题 325679"/>
          <p:cNvSpPr>
            <a:spLocks noGrp="1"/>
          </p:cNvSpPr>
          <p:nvPr>
            <p:ph type="title"/>
          </p:nvPr>
        </p:nvSpPr>
        <p:spPr>
          <a:xfrm>
            <a:off x="438150" y="184785"/>
            <a:ext cx="8229600" cy="457200"/>
          </a:xfrm>
        </p:spPr>
        <p:txBody>
          <a:bodyPr lIns="92075" tIns="46038" rIns="92075" bIns="46038" anchor="ctr" anchorCtr="0"/>
          <a:lstStyle/>
          <a:p>
            <a:pPr algn="l">
              <a:buNone/>
            </a:pPr>
            <a:r>
              <a:rPr lang="en-US" altLang="zh-CN" sz="24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a:t>
            </a:r>
            <a:r>
              <a:rPr sz="24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例</a:t>
            </a:r>
            <a:r>
              <a:rPr lang="en-US" altLang="zh-CN" sz="24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2400">
                <a:solidFill>
                  <a:srgbClr val="FFFF00"/>
                </a:solidFill>
                <a:latin typeface="宋体" panose="02010600030101010101" pitchFamily="2" charset="-122"/>
                <a:ea typeface="宋体" panose="02010600030101010101" pitchFamily="2" charset="-122"/>
                <a:cs typeface="宋体" panose="02010600030101010101" pitchFamily="2" charset="-122"/>
              </a:rPr>
              <a:t> </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平面由</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UniversalMath1 BT" panose="05050102010205020602" pitchFamily="18" charset="2"/>
              </a:rPr>
              <a:t></a:t>
            </a:r>
            <a:r>
              <a:rPr lang="en-US" altLang="zh-CN" sz="2400" i="1">
                <a:solidFill>
                  <a:schemeClr val="tx1"/>
                </a:solidFill>
                <a:latin typeface="宋体" panose="02010600030101010101" pitchFamily="2" charset="-122"/>
                <a:ea typeface="宋体" panose="02010600030101010101" pitchFamily="2" charset="-122"/>
                <a:cs typeface="宋体" panose="02010600030101010101" pitchFamily="2" charset="-122"/>
              </a:rPr>
              <a:t>BDF</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给定，试过定点</a:t>
            </a:r>
            <a:r>
              <a:rPr lang="en-US" altLang="zh-CN" sz="2400" i="1">
                <a:solidFill>
                  <a:schemeClr val="tx1"/>
                </a:solidFill>
                <a:latin typeface="宋体" panose="02010600030101010101" pitchFamily="2" charset="-122"/>
                <a:ea typeface="宋体" panose="02010600030101010101" pitchFamily="2" charset="-122"/>
                <a:cs typeface="宋体" panose="02010600030101010101" pitchFamily="2" charset="-122"/>
              </a:rPr>
              <a:t>M</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作平面的垂线。</a:t>
            </a:r>
          </a:p>
        </p:txBody>
      </p:sp>
      <p:sp>
        <p:nvSpPr>
          <p:cNvPr id="325681" name="直接连接符 325680"/>
          <p:cNvSpPr/>
          <p:nvPr/>
        </p:nvSpPr>
        <p:spPr>
          <a:xfrm>
            <a:off x="2171700" y="3467100"/>
            <a:ext cx="0" cy="154305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325682" name="直接连接符 325681"/>
          <p:cNvSpPr/>
          <p:nvPr/>
        </p:nvSpPr>
        <p:spPr>
          <a:xfrm>
            <a:off x="4648200" y="2800350"/>
            <a:ext cx="0" cy="293370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5680"/>
                                        </p:tgtEl>
                                        <p:attrNameLst>
                                          <p:attrName>style.visibility</p:attrName>
                                        </p:attrNameLst>
                                      </p:cBhvr>
                                      <p:to>
                                        <p:strVal val="visible"/>
                                      </p:to>
                                    </p:set>
                                    <p:animEffect transition="in" filter="wipe(left)">
                                      <p:cBhvr>
                                        <p:cTn id="7" dur="500"/>
                                        <p:tgtEl>
                                          <p:spTgt spid="3256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25634"/>
                                        </p:tgtEl>
                                        <p:attrNameLst>
                                          <p:attrName>style.visibility</p:attrName>
                                        </p:attrNameLst>
                                      </p:cBhvr>
                                      <p:to>
                                        <p:strVal val="visible"/>
                                      </p:to>
                                    </p:set>
                                    <p:animEffect transition="in" filter="wipe(right)">
                                      <p:cBhvr>
                                        <p:cTn id="12" dur="500"/>
                                        <p:tgtEl>
                                          <p:spTgt spid="3256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25640"/>
                                        </p:tgtEl>
                                        <p:attrNameLst>
                                          <p:attrName>style.visibility</p:attrName>
                                        </p:attrNameLst>
                                      </p:cBhvr>
                                      <p:to>
                                        <p:strVal val="visible"/>
                                      </p:to>
                                    </p:set>
                                    <p:animEffect transition="in" filter="wipe(up)">
                                      <p:cBhvr>
                                        <p:cTn id="17" dur="500"/>
                                        <p:tgtEl>
                                          <p:spTgt spid="3256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25644"/>
                                        </p:tgtEl>
                                        <p:attrNameLst>
                                          <p:attrName>style.visibility</p:attrName>
                                        </p:attrNameLst>
                                      </p:cBhvr>
                                      <p:to>
                                        <p:strVal val="visible"/>
                                      </p:to>
                                    </p:set>
                                    <p:animEffect transition="in" filter="wipe(right)">
                                      <p:cBhvr>
                                        <p:cTn id="22" dur="500"/>
                                        <p:tgtEl>
                                          <p:spTgt spid="3256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5641"/>
                                        </p:tgtEl>
                                        <p:attrNameLst>
                                          <p:attrName>style.visibility</p:attrName>
                                        </p:attrNameLst>
                                      </p:cBhvr>
                                      <p:to>
                                        <p:strVal val="visible"/>
                                      </p:to>
                                    </p:set>
                                    <p:animEffect transition="in" filter="wipe(left)">
                                      <p:cBhvr>
                                        <p:cTn id="27" dur="500"/>
                                        <p:tgtEl>
                                          <p:spTgt spid="3256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25652"/>
                                        </p:tgtEl>
                                        <p:attrNameLst>
                                          <p:attrName>style.visibility</p:attrName>
                                        </p:attrNameLst>
                                      </p:cBhvr>
                                      <p:to>
                                        <p:strVal val="visible"/>
                                      </p:to>
                                    </p:set>
                                    <p:animEffect transition="in" filter="wipe(up)">
                                      <p:cBhvr>
                                        <p:cTn id="32" dur="500"/>
                                        <p:tgtEl>
                                          <p:spTgt spid="3256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5637"/>
                                        </p:tgtEl>
                                        <p:attrNameLst>
                                          <p:attrName>style.visibility</p:attrName>
                                        </p:attrNameLst>
                                      </p:cBhvr>
                                      <p:to>
                                        <p:strVal val="visible"/>
                                      </p:to>
                                    </p:set>
                                    <p:animEffect transition="in" filter="wipe(left)">
                                      <p:cBhvr>
                                        <p:cTn id="37" dur="500"/>
                                        <p:tgtEl>
                                          <p:spTgt spid="3256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25645"/>
                                        </p:tgtEl>
                                        <p:attrNameLst>
                                          <p:attrName>style.visibility</p:attrName>
                                        </p:attrNameLst>
                                      </p:cBhvr>
                                      <p:to>
                                        <p:strVal val="visible"/>
                                      </p:to>
                                    </p:set>
                                    <p:animEffect transition="in" filter="wipe(down)">
                                      <p:cBhvr>
                                        <p:cTn id="42" dur="500"/>
                                        <p:tgtEl>
                                          <p:spTgt spid="32564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25648"/>
                                        </p:tgtEl>
                                        <p:attrNameLst>
                                          <p:attrName>style.visibility</p:attrName>
                                        </p:attrNameLst>
                                      </p:cBhvr>
                                      <p:to>
                                        <p:strVal val="visible"/>
                                      </p:to>
                                    </p:set>
                                    <p:animEffect transition="in" filter="wipe(left)">
                                      <p:cBhvr>
                                        <p:cTn id="47" dur="500"/>
                                        <p:tgtEl>
                                          <p:spTgt spid="32564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25659"/>
                                        </p:tgtEl>
                                        <p:attrNameLst>
                                          <p:attrName>style.visibility</p:attrName>
                                        </p:attrNameLst>
                                      </p:cBhvr>
                                      <p:to>
                                        <p:strVal val="visible"/>
                                      </p:to>
                                    </p:set>
                                    <p:animEffect transition="in" filter="wipe(down)">
                                      <p:cBhvr>
                                        <p:cTn id="52" dur="500"/>
                                        <p:tgtEl>
                                          <p:spTgt spid="32565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25651"/>
                                        </p:tgtEl>
                                        <p:attrNameLst>
                                          <p:attrName>style.visibility</p:attrName>
                                        </p:attrNameLst>
                                      </p:cBhvr>
                                      <p:to>
                                        <p:strVal val="visible"/>
                                      </p:to>
                                    </p:set>
                                    <p:animEffect transition="in" filter="wipe(up)">
                                      <p:cBhvr>
                                        <p:cTn id="57" dur="500"/>
                                        <p:tgtEl>
                                          <p:spTgt spid="325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44" grpId="0"/>
      <p:bldP spid="32568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9" name="文本框 331778"/>
          <p:cNvSpPr txBox="1"/>
          <p:nvPr/>
        </p:nvSpPr>
        <p:spPr>
          <a:xfrm>
            <a:off x="920115" y="5553075"/>
            <a:ext cx="7183120" cy="768350"/>
          </a:xfrm>
          <a:prstGeom prst="rect">
            <a:avLst/>
          </a:prstGeom>
          <a:solidFill>
            <a:srgbClr val="FFFFCC"/>
          </a:solidFill>
          <a:ln w="9525" cap="flat" cmpd="sng">
            <a:solidFill>
              <a:schemeClr val="tx2"/>
            </a:solidFill>
            <a:prstDash val="solid"/>
            <a:miter/>
            <a:headEnd type="none" w="med" len="med"/>
            <a:tailEnd type="none" w="med" len="med"/>
          </a:ln>
        </p:spPr>
        <p:txBody>
          <a:bodyPr wrap="square">
            <a:spAutoFit/>
          </a:bodyPr>
          <a:lstStyle/>
          <a:p>
            <a:pPr algn="l">
              <a:spcBef>
                <a:spcPct val="20000"/>
              </a:spcBef>
            </a:pPr>
            <a:r>
              <a:rPr lang="zh-CN" altLang="en-US" b="1" dirty="0">
                <a:solidFill>
                  <a:srgbClr val="990099"/>
                </a:solidFill>
                <a:latin typeface="Times New Roman" panose="02020603050405020304" pitchFamily="18" charset="0"/>
                <a:ea typeface="黑体" panose="02010609060101010101" pitchFamily="2" charset="-122"/>
              </a:rPr>
              <a:t>几何条件：</a:t>
            </a:r>
            <a:r>
              <a:rPr lang="zh-CN" altLang="en-US" b="1" dirty="0">
                <a:solidFill>
                  <a:srgbClr val="FF0000"/>
                </a:solidFill>
                <a:latin typeface="楷体_GB2312" pitchFamily="49" charset="-122"/>
                <a:ea typeface="楷体_GB2312" pitchFamily="49" charset="-122"/>
              </a:rPr>
              <a:t>若一直线垂直于一定平面，则包含这条直线的所</a:t>
            </a:r>
          </a:p>
          <a:p>
            <a:pPr algn="l">
              <a:spcBef>
                <a:spcPct val="20000"/>
              </a:spcBef>
            </a:pPr>
            <a:r>
              <a:rPr lang="zh-CN" altLang="en-US" b="1" dirty="0">
                <a:solidFill>
                  <a:srgbClr val="FF0000"/>
                </a:solidFill>
                <a:latin typeface="楷体_GB2312" pitchFamily="49" charset="-122"/>
                <a:ea typeface="楷体_GB2312" pitchFamily="49" charset="-122"/>
              </a:rPr>
              <a:t>          有平面都垂直于该平面。</a:t>
            </a:r>
          </a:p>
        </p:txBody>
      </p:sp>
      <p:grpSp>
        <p:nvGrpSpPr>
          <p:cNvPr id="331780" name="组合 331779"/>
          <p:cNvGrpSpPr>
            <a:grpSpLocks noChangeAspect="1"/>
          </p:cNvGrpSpPr>
          <p:nvPr/>
        </p:nvGrpSpPr>
        <p:grpSpPr>
          <a:xfrm>
            <a:off x="1951038" y="3497263"/>
            <a:ext cx="5668962" cy="1684337"/>
            <a:chOff x="960" y="2082"/>
            <a:chExt cx="4464" cy="1326"/>
          </a:xfrm>
        </p:grpSpPr>
        <p:sp>
          <p:nvSpPr>
            <p:cNvPr id="331781" name="任意多边形 331780"/>
            <p:cNvSpPr>
              <a:spLocks noChangeAspect="1"/>
            </p:cNvSpPr>
            <p:nvPr/>
          </p:nvSpPr>
          <p:spPr>
            <a:xfrm>
              <a:off x="960" y="2088"/>
              <a:ext cx="4464" cy="1320"/>
            </a:xfrm>
            <a:custGeom>
              <a:avLst/>
              <a:gdLst/>
              <a:ahLst/>
              <a:cxnLst/>
              <a:rect l="0" t="0" r="0" b="0"/>
              <a:pathLst>
                <a:path w="2312" h="960">
                  <a:moveTo>
                    <a:pt x="0" y="960"/>
                  </a:moveTo>
                  <a:lnTo>
                    <a:pt x="1104" y="960"/>
                  </a:lnTo>
                  <a:lnTo>
                    <a:pt x="2312" y="0"/>
                  </a:lnTo>
                  <a:lnTo>
                    <a:pt x="1200" y="0"/>
                  </a:lnTo>
                  <a:lnTo>
                    <a:pt x="0" y="960"/>
                  </a:lnTo>
                  <a:close/>
                </a:path>
              </a:pathLst>
            </a:custGeom>
            <a:solidFill>
              <a:srgbClr val="33CCCC">
                <a:alpha val="100000"/>
              </a:srgbClr>
            </a:solidFill>
            <a:ln w="9525" cap="flat" cmpd="sng">
              <a:solidFill>
                <a:schemeClr val="tx1"/>
              </a:solidFill>
              <a:prstDash val="solid"/>
              <a:headEnd type="none" w="med" len="med"/>
              <a:tailEnd type="none" w="med" len="med"/>
            </a:ln>
          </p:spPr>
          <p:txBody>
            <a:bodyPr/>
            <a:lstStyle/>
            <a:p>
              <a:endParaRPr lang="zh-CN" altLang="en-US"/>
            </a:p>
          </p:txBody>
        </p:sp>
        <p:sp>
          <p:nvSpPr>
            <p:cNvPr id="331782" name="矩形 331781"/>
            <p:cNvSpPr>
              <a:spLocks noChangeAspect="1"/>
            </p:cNvSpPr>
            <p:nvPr/>
          </p:nvSpPr>
          <p:spPr>
            <a:xfrm>
              <a:off x="4656" y="2082"/>
              <a:ext cx="317" cy="408"/>
            </a:xfrm>
            <a:prstGeom prst="rect">
              <a:avLst/>
            </a:prstGeom>
            <a:noFill/>
            <a:ln w="9525">
              <a:noFill/>
            </a:ln>
          </p:spPr>
          <p:txBody>
            <a:bodyPr wrap="none" anchor="t" anchorCtr="0">
              <a:spAutoFit/>
            </a:bodyPr>
            <a:lstStyle/>
            <a:p>
              <a:pPr algn="l"/>
              <a:r>
                <a:rPr lang="en-US" altLang="zh-CN" sz="2800" i="1">
                  <a:solidFill>
                    <a:srgbClr val="FFFF00"/>
                  </a:solidFill>
                  <a:latin typeface="Times New Roman" panose="02020603050405020304" pitchFamily="18" charset="0"/>
                </a:rPr>
                <a:t>P</a:t>
              </a:r>
            </a:p>
          </p:txBody>
        </p:sp>
      </p:grpSp>
      <p:sp>
        <p:nvSpPr>
          <p:cNvPr id="331783" name="任意多边形 331782"/>
          <p:cNvSpPr>
            <a:spLocks noChangeAspect="1"/>
          </p:cNvSpPr>
          <p:nvPr/>
        </p:nvSpPr>
        <p:spPr>
          <a:xfrm>
            <a:off x="3170238" y="1889125"/>
            <a:ext cx="2846387" cy="2451100"/>
          </a:xfrm>
          <a:custGeom>
            <a:avLst/>
            <a:gdLst/>
            <a:ahLst/>
            <a:cxnLst/>
            <a:rect l="0" t="0" r="0" b="0"/>
            <a:pathLst>
              <a:path w="2241" h="1882">
                <a:moveTo>
                  <a:pt x="0" y="9"/>
                </a:moveTo>
                <a:lnTo>
                  <a:pt x="0" y="1881"/>
                </a:lnTo>
                <a:lnTo>
                  <a:pt x="2241" y="1882"/>
                </a:lnTo>
                <a:lnTo>
                  <a:pt x="2237" y="0"/>
                </a:lnTo>
                <a:lnTo>
                  <a:pt x="0" y="9"/>
                </a:lnTo>
                <a:close/>
              </a:path>
            </a:pathLst>
          </a:custGeom>
          <a:solidFill>
            <a:srgbClr val="FFCCFF">
              <a:alpha val="50000"/>
            </a:srgbClr>
          </a:solidFill>
          <a:ln w="9525" cap="flat" cmpd="sng">
            <a:solidFill>
              <a:schemeClr val="tx1"/>
            </a:solidFill>
            <a:prstDash val="solid"/>
            <a:headEnd type="none" w="med" len="med"/>
            <a:tailEnd type="none" w="med" len="med"/>
          </a:ln>
        </p:spPr>
        <p:txBody>
          <a:bodyPr/>
          <a:lstStyle/>
          <a:p>
            <a:endParaRPr lang="zh-CN" altLang="en-US"/>
          </a:p>
        </p:txBody>
      </p:sp>
      <p:grpSp>
        <p:nvGrpSpPr>
          <p:cNvPr id="331784" name="组合 331783"/>
          <p:cNvGrpSpPr>
            <a:grpSpLocks noChangeAspect="1"/>
          </p:cNvGrpSpPr>
          <p:nvPr/>
        </p:nvGrpSpPr>
        <p:grpSpPr>
          <a:xfrm>
            <a:off x="2925763" y="1524000"/>
            <a:ext cx="2794000" cy="3330575"/>
            <a:chOff x="1728" y="528"/>
            <a:chExt cx="2200" cy="2622"/>
          </a:xfrm>
        </p:grpSpPr>
        <p:sp>
          <p:nvSpPr>
            <p:cNvPr id="331785" name="任意多边形 331784"/>
            <p:cNvSpPr>
              <a:spLocks noChangeAspect="1"/>
            </p:cNvSpPr>
            <p:nvPr/>
          </p:nvSpPr>
          <p:spPr>
            <a:xfrm>
              <a:off x="1728" y="528"/>
              <a:ext cx="2200" cy="2622"/>
            </a:xfrm>
            <a:custGeom>
              <a:avLst/>
              <a:gdLst/>
              <a:ahLst/>
              <a:cxnLst/>
              <a:rect l="0" t="0" r="0" b="0"/>
              <a:pathLst>
                <a:path w="2200" h="2622">
                  <a:moveTo>
                    <a:pt x="0" y="712"/>
                  </a:moveTo>
                  <a:lnTo>
                    <a:pt x="0" y="2622"/>
                  </a:lnTo>
                  <a:lnTo>
                    <a:pt x="2200" y="1888"/>
                  </a:lnTo>
                  <a:lnTo>
                    <a:pt x="2200" y="0"/>
                  </a:lnTo>
                  <a:lnTo>
                    <a:pt x="0" y="712"/>
                  </a:lnTo>
                  <a:close/>
                </a:path>
              </a:pathLst>
            </a:custGeom>
            <a:solidFill>
              <a:srgbClr val="FFFF00">
                <a:alpha val="50000"/>
              </a:srgbClr>
            </a:solidFill>
            <a:ln w="9525" cap="flat" cmpd="sng">
              <a:solidFill>
                <a:schemeClr val="tx1"/>
              </a:solidFill>
              <a:prstDash val="solid"/>
              <a:headEnd type="none" w="med" len="med"/>
              <a:tailEnd type="none" w="med" len="med"/>
            </a:ln>
          </p:spPr>
          <p:txBody>
            <a:bodyPr/>
            <a:lstStyle/>
            <a:p>
              <a:endParaRPr lang="zh-CN" altLang="en-US"/>
            </a:p>
          </p:txBody>
        </p:sp>
        <p:sp>
          <p:nvSpPr>
            <p:cNvPr id="331786" name="任意多边形 331785"/>
            <p:cNvSpPr>
              <a:spLocks noChangeAspect="1"/>
            </p:cNvSpPr>
            <p:nvPr/>
          </p:nvSpPr>
          <p:spPr>
            <a:xfrm>
              <a:off x="2976" y="840"/>
              <a:ext cx="1" cy="1890"/>
            </a:xfrm>
            <a:custGeom>
              <a:avLst/>
              <a:gdLst/>
              <a:ahLst/>
              <a:cxnLst/>
              <a:rect l="0" t="0" r="0" b="0"/>
              <a:pathLst>
                <a:path w="1" h="1890">
                  <a:moveTo>
                    <a:pt x="0" y="1890"/>
                  </a:moveTo>
                  <a:lnTo>
                    <a:pt x="0" y="0"/>
                  </a:lnTo>
                </a:path>
              </a:pathLst>
            </a:custGeom>
            <a:noFill/>
            <a:ln w="9525" cap="flat" cmpd="sng">
              <a:solidFill>
                <a:schemeClr val="tx1"/>
              </a:solidFill>
              <a:prstDash val="solid"/>
              <a:headEnd type="none" w="med" len="med"/>
              <a:tailEnd type="none" w="med" len="med"/>
            </a:ln>
          </p:spPr>
          <p:txBody>
            <a:bodyPr/>
            <a:lstStyle/>
            <a:p>
              <a:endParaRPr lang="zh-CN" altLang="en-US"/>
            </a:p>
          </p:txBody>
        </p:sp>
      </p:grpSp>
      <p:sp>
        <p:nvSpPr>
          <p:cNvPr id="331787" name="任意多边形 331786"/>
          <p:cNvSpPr>
            <a:spLocks noChangeAspect="1"/>
          </p:cNvSpPr>
          <p:nvPr/>
        </p:nvSpPr>
        <p:spPr>
          <a:xfrm>
            <a:off x="3346450" y="1096963"/>
            <a:ext cx="2224088" cy="4084637"/>
          </a:xfrm>
          <a:custGeom>
            <a:avLst/>
            <a:gdLst/>
            <a:ahLst/>
            <a:cxnLst/>
            <a:rect l="0" t="0" r="0" b="0"/>
            <a:pathLst>
              <a:path w="1751" h="3168">
                <a:moveTo>
                  <a:pt x="0" y="1320"/>
                </a:moveTo>
                <a:lnTo>
                  <a:pt x="0" y="3168"/>
                </a:lnTo>
                <a:lnTo>
                  <a:pt x="1749" y="1856"/>
                </a:lnTo>
                <a:lnTo>
                  <a:pt x="1751" y="0"/>
                </a:lnTo>
                <a:lnTo>
                  <a:pt x="0" y="1320"/>
                </a:lnTo>
                <a:close/>
              </a:path>
            </a:pathLst>
          </a:custGeom>
          <a:solidFill>
            <a:srgbClr val="00FFFF">
              <a:alpha val="50000"/>
            </a:srgbClr>
          </a:solidFill>
          <a:ln w="9525" cap="flat" cmpd="sng">
            <a:solidFill>
              <a:schemeClr val="tx1"/>
            </a:solidFill>
            <a:prstDash val="solid"/>
            <a:headEnd type="none" w="med" len="med"/>
            <a:tailEnd type="none" w="med" len="med"/>
          </a:ln>
        </p:spPr>
        <p:txBody>
          <a:bodyPr/>
          <a:lstStyle/>
          <a:p>
            <a:endParaRPr lang="zh-CN" altLang="en-US"/>
          </a:p>
        </p:txBody>
      </p:sp>
      <p:sp>
        <p:nvSpPr>
          <p:cNvPr id="331788" name="任意多边形 331787"/>
          <p:cNvSpPr>
            <a:spLocks noChangeAspect="1"/>
          </p:cNvSpPr>
          <p:nvPr/>
        </p:nvSpPr>
        <p:spPr>
          <a:xfrm>
            <a:off x="3452813" y="1279525"/>
            <a:ext cx="2032000" cy="3651250"/>
          </a:xfrm>
          <a:custGeom>
            <a:avLst/>
            <a:gdLst/>
            <a:ahLst/>
            <a:cxnLst/>
            <a:rect l="0" t="0" r="0" b="0"/>
            <a:pathLst>
              <a:path w="1360" h="2276">
                <a:moveTo>
                  <a:pt x="0" y="0"/>
                </a:moveTo>
                <a:lnTo>
                  <a:pt x="4" y="1494"/>
                </a:lnTo>
                <a:lnTo>
                  <a:pt x="1359" y="2276"/>
                </a:lnTo>
                <a:lnTo>
                  <a:pt x="1360" y="776"/>
                </a:lnTo>
                <a:lnTo>
                  <a:pt x="0" y="0"/>
                </a:lnTo>
                <a:close/>
              </a:path>
            </a:pathLst>
          </a:custGeom>
          <a:solidFill>
            <a:srgbClr val="FF7C80">
              <a:alpha val="50000"/>
            </a:srgbClr>
          </a:solidFill>
          <a:ln w="9525" cap="flat" cmpd="sng">
            <a:solidFill>
              <a:schemeClr val="tx1"/>
            </a:solidFill>
            <a:prstDash val="solid"/>
            <a:headEnd type="none" w="med" len="med"/>
            <a:tailEnd type="none" w="med" len="med"/>
          </a:ln>
        </p:spPr>
        <p:txBody>
          <a:bodyPr/>
          <a:lstStyle/>
          <a:p>
            <a:endParaRPr lang="zh-CN" altLang="en-US"/>
          </a:p>
        </p:txBody>
      </p:sp>
      <p:grpSp>
        <p:nvGrpSpPr>
          <p:cNvPr id="331789" name="组合 331788"/>
          <p:cNvGrpSpPr>
            <a:grpSpLocks noChangeAspect="1"/>
          </p:cNvGrpSpPr>
          <p:nvPr/>
        </p:nvGrpSpPr>
        <p:grpSpPr>
          <a:xfrm>
            <a:off x="4206875" y="1897063"/>
            <a:ext cx="441325" cy="2460625"/>
            <a:chOff x="2628" y="1458"/>
            <a:chExt cx="348" cy="1937"/>
          </a:xfrm>
        </p:grpSpPr>
        <p:sp>
          <p:nvSpPr>
            <p:cNvPr id="331790" name="文本框 331789"/>
            <p:cNvSpPr txBox="1">
              <a:spLocks noChangeAspect="1"/>
            </p:cNvSpPr>
            <p:nvPr/>
          </p:nvSpPr>
          <p:spPr>
            <a:xfrm>
              <a:off x="2628" y="1595"/>
              <a:ext cx="347" cy="360"/>
            </a:xfrm>
            <a:prstGeom prst="rect">
              <a:avLst/>
            </a:prstGeom>
            <a:noFill/>
            <a:ln w="9525">
              <a:noFill/>
            </a:ln>
          </p:spPr>
          <p:txBody>
            <a:bodyPr>
              <a:spAutoFit/>
            </a:bodyPr>
            <a:lstStyle/>
            <a:p>
              <a:pPr algn="l">
                <a:spcBef>
                  <a:spcPct val="50000"/>
                </a:spcBef>
              </a:pPr>
              <a:r>
                <a:rPr lang="en-US" altLang="zh-CN" i="1">
                  <a:solidFill>
                    <a:srgbClr val="FF0000"/>
                  </a:solidFill>
                  <a:latin typeface="Times New Roman" panose="02020603050405020304" pitchFamily="18" charset="0"/>
                </a:rPr>
                <a:t>A</a:t>
              </a:r>
            </a:p>
          </p:txBody>
        </p:sp>
        <p:sp>
          <p:nvSpPr>
            <p:cNvPr id="331791" name="文本框 331790"/>
            <p:cNvSpPr txBox="1">
              <a:spLocks noChangeAspect="1"/>
            </p:cNvSpPr>
            <p:nvPr/>
          </p:nvSpPr>
          <p:spPr>
            <a:xfrm>
              <a:off x="2628" y="3035"/>
              <a:ext cx="348" cy="360"/>
            </a:xfrm>
            <a:prstGeom prst="rect">
              <a:avLst/>
            </a:prstGeom>
            <a:noFill/>
            <a:ln w="9525">
              <a:noFill/>
            </a:ln>
          </p:spPr>
          <p:txBody>
            <a:bodyPr>
              <a:spAutoFit/>
            </a:bodyPr>
            <a:lstStyle/>
            <a:p>
              <a:pPr algn="l">
                <a:spcBef>
                  <a:spcPct val="50000"/>
                </a:spcBef>
              </a:pPr>
              <a:r>
                <a:rPr lang="en-US" altLang="zh-CN" i="1">
                  <a:solidFill>
                    <a:srgbClr val="FF0000"/>
                  </a:solidFill>
                  <a:latin typeface="Times New Roman" panose="02020603050405020304" pitchFamily="18" charset="0"/>
                </a:rPr>
                <a:t>B</a:t>
              </a:r>
            </a:p>
          </p:txBody>
        </p:sp>
        <p:sp>
          <p:nvSpPr>
            <p:cNvPr id="331792" name="直接连接符 331791"/>
            <p:cNvSpPr>
              <a:spLocks noChangeAspect="1"/>
            </p:cNvSpPr>
            <p:nvPr/>
          </p:nvSpPr>
          <p:spPr>
            <a:xfrm>
              <a:off x="2862" y="1458"/>
              <a:ext cx="0" cy="1920"/>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sp>
        <p:nvSpPr>
          <p:cNvPr id="322562" name="标题 322561"/>
          <p:cNvSpPr>
            <a:spLocks noGrp="1"/>
          </p:cNvSpPr>
          <p:nvPr>
            <p:ph type="title"/>
          </p:nvPr>
        </p:nvSpPr>
        <p:spPr>
          <a:xfrm>
            <a:off x="539552" y="326708"/>
            <a:ext cx="3445510" cy="519430"/>
          </a:xfrm>
        </p:spPr>
        <p:txBody>
          <a:bodyPr lIns="92075" tIns="46038" rIns="92075" bIns="46038" anchor="ctr" anchorCtr="0"/>
          <a:lstStyle/>
          <a:p>
            <a:pPr algn="l"/>
            <a:r>
              <a:rPr lang="en-US" altLang="zh-CN" sz="2400" b="0" dirty="0">
                <a:solidFill>
                  <a:srgbClr val="990099"/>
                </a:solidFill>
                <a:latin typeface="黑体" panose="02010609060101010101" pitchFamily="2" charset="-122"/>
                <a:ea typeface="黑体" panose="02010609060101010101" pitchFamily="2" charset="-122"/>
              </a:rPr>
              <a:t>2</a:t>
            </a:r>
            <a:r>
              <a:rPr lang="zh-CN" altLang="en-US" sz="2400" b="0" dirty="0">
                <a:solidFill>
                  <a:srgbClr val="990099"/>
                </a:solidFill>
                <a:latin typeface="黑体" panose="02010609060101010101" pitchFamily="2" charset="-122"/>
                <a:ea typeface="黑体" panose="02010609060101010101" pitchFamily="2" charset="-122"/>
              </a:rPr>
              <a:t>）平面垂直</a:t>
            </a:r>
            <a:r>
              <a:rPr sz="2400" b="0" dirty="0">
                <a:solidFill>
                  <a:srgbClr val="990099"/>
                </a:solidFill>
                <a:latin typeface="黑体" panose="02010609060101010101" pitchFamily="2" charset="-122"/>
                <a:ea typeface="黑体" panose="02010609060101010101" pitchFamily="2" charset="-122"/>
                <a:sym typeface="+mn-ea"/>
              </a:rPr>
              <a:t>与平面</a:t>
            </a:r>
            <a:endParaRPr lang="zh-CN" altLang="en-US" sz="2400" b="0" dirty="0">
              <a:solidFill>
                <a:srgbClr val="990099"/>
              </a:solidFill>
              <a:latin typeface="黑体" panose="02010609060101010101" pitchFamily="2" charset="-122"/>
              <a:ea typeface="黑体" panose="02010609060101010101" pitchFamily="2" charset="-122"/>
            </a:endParaRPr>
          </a:p>
        </p:txBody>
      </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3826" name="组合 333825"/>
          <p:cNvGrpSpPr/>
          <p:nvPr/>
        </p:nvGrpSpPr>
        <p:grpSpPr>
          <a:xfrm>
            <a:off x="6191250" y="1595438"/>
            <a:ext cx="1333500" cy="952500"/>
            <a:chOff x="3936" y="840"/>
            <a:chExt cx="840" cy="600"/>
          </a:xfrm>
        </p:grpSpPr>
        <p:sp>
          <p:nvSpPr>
            <p:cNvPr id="333827" name="直接连接符 333826"/>
            <p:cNvSpPr/>
            <p:nvPr/>
          </p:nvSpPr>
          <p:spPr>
            <a:xfrm flipV="1">
              <a:off x="3936" y="1135"/>
              <a:ext cx="528" cy="305"/>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333828" name="文本框 333827"/>
            <p:cNvSpPr txBox="1"/>
            <p:nvPr/>
          </p:nvSpPr>
          <p:spPr>
            <a:xfrm>
              <a:off x="4356" y="840"/>
              <a:ext cx="420"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g</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grpSp>
      <p:sp>
        <p:nvSpPr>
          <p:cNvPr id="333829" name="直接连接符 333828"/>
          <p:cNvSpPr/>
          <p:nvPr/>
        </p:nvSpPr>
        <p:spPr>
          <a:xfrm>
            <a:off x="6191250" y="4022725"/>
            <a:ext cx="838200" cy="811213"/>
          </a:xfrm>
          <a:prstGeom prst="line">
            <a:avLst/>
          </a:prstGeom>
          <a:ln w="57150" cap="flat" cmpd="sng">
            <a:solidFill>
              <a:srgbClr val="FF3300"/>
            </a:solidFill>
            <a:prstDash val="solid"/>
            <a:headEnd type="none" w="med" len="med"/>
            <a:tailEnd type="none" w="med" len="med"/>
          </a:ln>
        </p:spPr>
        <p:txBody>
          <a:bodyPr/>
          <a:lstStyle/>
          <a:p>
            <a:endParaRPr lang="zh-CN" altLang="en-US"/>
          </a:p>
        </p:txBody>
      </p:sp>
      <p:grpSp>
        <p:nvGrpSpPr>
          <p:cNvPr id="333830" name="组合 333829"/>
          <p:cNvGrpSpPr/>
          <p:nvPr/>
        </p:nvGrpSpPr>
        <p:grpSpPr>
          <a:xfrm>
            <a:off x="4822825" y="3981450"/>
            <a:ext cx="1404938" cy="2444750"/>
            <a:chOff x="3074" y="2343"/>
            <a:chExt cx="885" cy="1540"/>
          </a:xfrm>
        </p:grpSpPr>
        <p:sp>
          <p:nvSpPr>
            <p:cNvPr id="333831" name="直接连接符 333830"/>
            <p:cNvSpPr/>
            <p:nvPr/>
          </p:nvSpPr>
          <p:spPr>
            <a:xfrm rot="-5400000">
              <a:off x="2950" y="2628"/>
              <a:ext cx="1294" cy="723"/>
            </a:xfrm>
            <a:prstGeom prst="line">
              <a:avLst/>
            </a:prstGeom>
            <a:ln w="57150" cap="flat" cmpd="sng">
              <a:solidFill>
                <a:srgbClr val="FF3300"/>
              </a:solidFill>
              <a:prstDash val="solid"/>
              <a:headEnd type="none" w="med" len="med"/>
              <a:tailEnd type="none" w="med" len="med"/>
            </a:ln>
          </p:spPr>
          <p:txBody>
            <a:bodyPr/>
            <a:lstStyle/>
            <a:p>
              <a:endParaRPr lang="zh-CN" altLang="en-US"/>
            </a:p>
          </p:txBody>
        </p:sp>
        <p:sp>
          <p:nvSpPr>
            <p:cNvPr id="333832" name="文本框 333831"/>
            <p:cNvSpPr txBox="1"/>
            <p:nvPr/>
          </p:nvSpPr>
          <p:spPr>
            <a:xfrm>
              <a:off x="3074" y="3595"/>
              <a:ext cx="413" cy="288"/>
            </a:xfrm>
            <a:prstGeom prst="rect">
              <a:avLst/>
            </a:prstGeom>
            <a:noFill/>
            <a:ln w="9525">
              <a:noFill/>
            </a:ln>
          </p:spPr>
          <p:txBody>
            <a:bodyPr>
              <a:spAutoFit/>
            </a:bodyPr>
            <a:lstStyle/>
            <a:p>
              <a:pPr algn="l">
                <a:spcBef>
                  <a:spcPct val="50000"/>
                </a:spcBef>
              </a:pPr>
              <a:r>
                <a:rPr lang="en-US" altLang="zh-CN" i="1">
                  <a:solidFill>
                    <a:schemeClr val="bg2"/>
                  </a:solidFill>
                  <a:latin typeface="Times New Roman" panose="02020603050405020304" pitchFamily="18" charset="0"/>
                </a:rPr>
                <a:t>h</a:t>
              </a:r>
            </a:p>
          </p:txBody>
        </p:sp>
      </p:grpSp>
      <p:sp>
        <p:nvSpPr>
          <p:cNvPr id="333833" name="直接连接符 333832"/>
          <p:cNvSpPr/>
          <p:nvPr/>
        </p:nvSpPr>
        <p:spPr>
          <a:xfrm>
            <a:off x="2232025" y="4799013"/>
            <a:ext cx="4159250" cy="1792287"/>
          </a:xfrm>
          <a:prstGeom prst="line">
            <a:avLst/>
          </a:prstGeom>
          <a:ln w="9525" cap="flat" cmpd="sng">
            <a:solidFill>
              <a:schemeClr val="bg2"/>
            </a:solidFill>
            <a:prstDash val="solid"/>
            <a:headEnd type="none" w="med" len="med"/>
            <a:tailEnd type="none" w="med" len="med"/>
          </a:ln>
        </p:spPr>
        <p:txBody>
          <a:bodyPr/>
          <a:lstStyle/>
          <a:p>
            <a:endParaRPr lang="zh-CN" altLang="en-US"/>
          </a:p>
        </p:txBody>
      </p:sp>
      <p:grpSp>
        <p:nvGrpSpPr>
          <p:cNvPr id="333834" name="组合 333833"/>
          <p:cNvGrpSpPr/>
          <p:nvPr/>
        </p:nvGrpSpPr>
        <p:grpSpPr>
          <a:xfrm>
            <a:off x="1905000" y="2525713"/>
            <a:ext cx="2574925" cy="457200"/>
            <a:chOff x="3120" y="1632"/>
            <a:chExt cx="1373" cy="256"/>
          </a:xfrm>
        </p:grpSpPr>
        <p:sp>
          <p:nvSpPr>
            <p:cNvPr id="333835" name="直接连接符 333834"/>
            <p:cNvSpPr/>
            <p:nvPr/>
          </p:nvSpPr>
          <p:spPr>
            <a:xfrm flipH="1">
              <a:off x="3341" y="1789"/>
              <a:ext cx="1152" cy="0"/>
            </a:xfrm>
            <a:prstGeom prst="line">
              <a:avLst/>
            </a:prstGeom>
            <a:ln w="57150" cap="flat" cmpd="sng">
              <a:solidFill>
                <a:srgbClr val="FF00FF"/>
              </a:solidFill>
              <a:prstDash val="solid"/>
              <a:headEnd type="none" w="med" len="med"/>
              <a:tailEnd type="none" w="med" len="med"/>
            </a:ln>
          </p:spPr>
          <p:txBody>
            <a:bodyPr/>
            <a:lstStyle/>
            <a:p>
              <a:endParaRPr lang="zh-CN" altLang="en-US"/>
            </a:p>
          </p:txBody>
        </p:sp>
        <p:sp>
          <p:nvSpPr>
            <p:cNvPr id="333836" name="文本框 333835"/>
            <p:cNvSpPr txBox="1"/>
            <p:nvPr/>
          </p:nvSpPr>
          <p:spPr>
            <a:xfrm>
              <a:off x="3120" y="1632"/>
              <a:ext cx="336" cy="256"/>
            </a:xfrm>
            <a:prstGeom prst="rect">
              <a:avLst/>
            </a:prstGeom>
            <a:noFill/>
            <a:ln w="9525">
              <a:noFill/>
            </a:ln>
          </p:spPr>
          <p:txBody>
            <a:bodyPr>
              <a:spAutoFit/>
            </a:bodyPr>
            <a:lstStyle/>
            <a:p>
              <a:pPr algn="l">
                <a:spcBef>
                  <a:spcPct val="50000"/>
                </a:spcBef>
              </a:pPr>
              <a:r>
                <a:rPr lang="en-US" altLang="zh-CN" i="1">
                  <a:solidFill>
                    <a:srgbClr val="990099"/>
                  </a:solidFill>
                  <a:latin typeface="Times New Roman" panose="02020603050405020304" pitchFamily="18" charset="0"/>
                </a:rPr>
                <a:t>a</a:t>
              </a:r>
              <a:r>
                <a:rPr lang="en-US" altLang="zh-CN" i="1">
                  <a:solidFill>
                    <a:srgbClr val="990099"/>
                  </a:solidFill>
                  <a:latin typeface="Times New Roman" panose="02020603050405020304" pitchFamily="18" charset="0"/>
                  <a:ea typeface="黑体" panose="02010609060101010101" pitchFamily="2" charset="-122"/>
                  <a:sym typeface="Symbol" panose="05050102010706020507" pitchFamily="18" charset="2"/>
                </a:rPr>
                <a:t></a:t>
              </a:r>
            </a:p>
          </p:txBody>
        </p:sp>
      </p:grpSp>
      <p:grpSp>
        <p:nvGrpSpPr>
          <p:cNvPr id="333837" name="组合 333836"/>
          <p:cNvGrpSpPr/>
          <p:nvPr/>
        </p:nvGrpSpPr>
        <p:grpSpPr>
          <a:xfrm>
            <a:off x="1670050" y="4665663"/>
            <a:ext cx="2941638" cy="457200"/>
            <a:chOff x="3053" y="2832"/>
            <a:chExt cx="1507" cy="257"/>
          </a:xfrm>
        </p:grpSpPr>
        <p:sp>
          <p:nvSpPr>
            <p:cNvPr id="333838" name="直接连接符 333837"/>
            <p:cNvSpPr/>
            <p:nvPr/>
          </p:nvSpPr>
          <p:spPr>
            <a:xfrm>
              <a:off x="3053" y="3074"/>
              <a:ext cx="1209" cy="0"/>
            </a:xfrm>
            <a:prstGeom prst="line">
              <a:avLst/>
            </a:prstGeom>
            <a:ln w="57150" cap="flat" cmpd="sng">
              <a:solidFill>
                <a:srgbClr val="3333FF"/>
              </a:solidFill>
              <a:prstDash val="solid"/>
              <a:headEnd type="none" w="med" len="med"/>
              <a:tailEnd type="none" w="med" len="med"/>
            </a:ln>
          </p:spPr>
          <p:txBody>
            <a:bodyPr/>
            <a:lstStyle/>
            <a:p>
              <a:endParaRPr lang="zh-CN" altLang="en-US"/>
            </a:p>
          </p:txBody>
        </p:sp>
        <p:sp>
          <p:nvSpPr>
            <p:cNvPr id="333839" name="文本框 333838"/>
            <p:cNvSpPr txBox="1"/>
            <p:nvPr/>
          </p:nvSpPr>
          <p:spPr>
            <a:xfrm>
              <a:off x="4224" y="2832"/>
              <a:ext cx="336" cy="257"/>
            </a:xfrm>
            <a:prstGeom prst="rect">
              <a:avLst/>
            </a:prstGeom>
            <a:noFill/>
            <a:ln w="9525">
              <a:noFill/>
            </a:ln>
          </p:spPr>
          <p:txBody>
            <a:bodyPr>
              <a:spAutoFit/>
            </a:bodyPr>
            <a:lstStyle/>
            <a:p>
              <a:pPr algn="l">
                <a:spcBef>
                  <a:spcPct val="50000"/>
                </a:spcBef>
              </a:pPr>
              <a:r>
                <a:rPr lang="en-US" altLang="zh-CN" i="1">
                  <a:solidFill>
                    <a:srgbClr val="3333FF"/>
                  </a:solidFill>
                  <a:latin typeface="Times New Roman" panose="02020603050405020304" pitchFamily="18" charset="0"/>
                </a:rPr>
                <a:t>c</a:t>
              </a:r>
            </a:p>
          </p:txBody>
        </p:sp>
      </p:grpSp>
      <p:sp>
        <p:nvSpPr>
          <p:cNvPr id="333840" name="直接连接符 333839"/>
          <p:cNvSpPr/>
          <p:nvPr/>
        </p:nvSpPr>
        <p:spPr>
          <a:xfrm>
            <a:off x="2232025" y="4797425"/>
            <a:ext cx="2247900" cy="996950"/>
          </a:xfrm>
          <a:prstGeom prst="line">
            <a:avLst/>
          </a:prstGeom>
          <a:ln w="57150" cap="flat" cmpd="sng">
            <a:solidFill>
              <a:srgbClr val="FF00FF"/>
            </a:solidFill>
            <a:prstDash val="solid"/>
            <a:headEnd type="none" w="med" len="med"/>
            <a:tailEnd type="none" w="med" len="med"/>
          </a:ln>
        </p:spPr>
        <p:txBody>
          <a:bodyPr/>
          <a:lstStyle/>
          <a:p>
            <a:endParaRPr lang="zh-CN" altLang="en-US"/>
          </a:p>
        </p:txBody>
      </p:sp>
      <p:grpSp>
        <p:nvGrpSpPr>
          <p:cNvPr id="333841" name="组合 333840"/>
          <p:cNvGrpSpPr/>
          <p:nvPr/>
        </p:nvGrpSpPr>
        <p:grpSpPr>
          <a:xfrm>
            <a:off x="1905000" y="2819400"/>
            <a:ext cx="655638" cy="1993900"/>
            <a:chOff x="1229" y="1602"/>
            <a:chExt cx="413" cy="1256"/>
          </a:xfrm>
        </p:grpSpPr>
        <p:sp>
          <p:nvSpPr>
            <p:cNvPr id="333842" name="直接连接符 333841"/>
            <p:cNvSpPr/>
            <p:nvPr/>
          </p:nvSpPr>
          <p:spPr>
            <a:xfrm>
              <a:off x="1442" y="1602"/>
              <a:ext cx="0" cy="1256"/>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33843" name="文本框 333842"/>
            <p:cNvSpPr txBox="1"/>
            <p:nvPr/>
          </p:nvSpPr>
          <p:spPr>
            <a:xfrm>
              <a:off x="1229" y="2558"/>
              <a:ext cx="413" cy="288"/>
            </a:xfrm>
            <a:prstGeom prst="rect">
              <a:avLst/>
            </a:prstGeom>
            <a:noFill/>
            <a:ln w="9525">
              <a:noFill/>
            </a:ln>
          </p:spPr>
          <p:txBody>
            <a:bodyPr>
              <a:spAutoFit/>
            </a:bodyPr>
            <a:lstStyle/>
            <a:p>
              <a:pPr algn="l">
                <a:spcBef>
                  <a:spcPct val="50000"/>
                </a:spcBef>
              </a:pPr>
              <a:r>
                <a:rPr lang="en-US" altLang="zh-CN" i="1">
                  <a:solidFill>
                    <a:srgbClr val="990099"/>
                  </a:solidFill>
                  <a:latin typeface="Times New Roman" panose="02020603050405020304" pitchFamily="18" charset="0"/>
                </a:rPr>
                <a:t>a</a:t>
              </a:r>
            </a:p>
          </p:txBody>
        </p:sp>
      </p:grpSp>
      <p:sp>
        <p:nvSpPr>
          <p:cNvPr id="333844" name="直接连接符 333843"/>
          <p:cNvSpPr/>
          <p:nvPr/>
        </p:nvSpPr>
        <p:spPr>
          <a:xfrm flipV="1">
            <a:off x="1670050" y="1219200"/>
            <a:ext cx="4197350" cy="2284413"/>
          </a:xfrm>
          <a:prstGeom prst="line">
            <a:avLst/>
          </a:prstGeom>
          <a:ln w="9525" cap="flat" cmpd="sng">
            <a:solidFill>
              <a:schemeClr val="bg2"/>
            </a:solidFill>
            <a:prstDash val="solid"/>
            <a:headEnd type="none" w="med" len="med"/>
            <a:tailEnd type="none" w="med" len="med"/>
          </a:ln>
        </p:spPr>
        <p:txBody>
          <a:bodyPr/>
          <a:lstStyle/>
          <a:p>
            <a:endParaRPr lang="zh-CN" altLang="en-US"/>
          </a:p>
        </p:txBody>
      </p:sp>
      <p:grpSp>
        <p:nvGrpSpPr>
          <p:cNvPr id="333845" name="组合 333844"/>
          <p:cNvGrpSpPr/>
          <p:nvPr/>
        </p:nvGrpSpPr>
        <p:grpSpPr>
          <a:xfrm>
            <a:off x="3954463" y="1755775"/>
            <a:ext cx="844550" cy="3341688"/>
            <a:chOff x="4224" y="1200"/>
            <a:chExt cx="432" cy="1874"/>
          </a:xfrm>
        </p:grpSpPr>
        <p:sp>
          <p:nvSpPr>
            <p:cNvPr id="333846" name="直接连接符 333845"/>
            <p:cNvSpPr/>
            <p:nvPr/>
          </p:nvSpPr>
          <p:spPr>
            <a:xfrm flipV="1">
              <a:off x="4262" y="1454"/>
              <a:ext cx="0" cy="162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33847" name="文本框 333846"/>
            <p:cNvSpPr txBox="1"/>
            <p:nvPr/>
          </p:nvSpPr>
          <p:spPr>
            <a:xfrm>
              <a:off x="4224" y="1200"/>
              <a:ext cx="432" cy="256"/>
            </a:xfrm>
            <a:prstGeom prst="rect">
              <a:avLst/>
            </a:prstGeom>
            <a:noFill/>
            <a:ln w="9525">
              <a:noFill/>
            </a:ln>
          </p:spPr>
          <p:txBody>
            <a:bodyPr>
              <a:spAutoFit/>
            </a:bodyPr>
            <a:lstStyle/>
            <a:p>
              <a:pPr algn="l">
                <a:spcBef>
                  <a:spcPct val="50000"/>
                </a:spcBef>
              </a:pPr>
              <a:r>
                <a:rPr lang="en-US" altLang="zh-CN" i="1">
                  <a:solidFill>
                    <a:srgbClr val="3333FF"/>
                  </a:solidFill>
                  <a:latin typeface="Times New Roman" panose="02020603050405020304" pitchFamily="18" charset="0"/>
                </a:rPr>
                <a:t>c</a:t>
              </a:r>
              <a:r>
                <a:rPr lang="en-US" altLang="zh-CN" i="1">
                  <a:solidFill>
                    <a:srgbClr val="3333FF"/>
                  </a:solidFill>
                  <a:latin typeface="Times New Roman" panose="02020603050405020304" pitchFamily="18" charset="0"/>
                  <a:ea typeface="黑体" panose="02010609060101010101" pitchFamily="2" charset="-122"/>
                  <a:sym typeface="Symbol" panose="05050102010706020507" pitchFamily="18" charset="2"/>
                </a:rPr>
                <a:t></a:t>
              </a:r>
            </a:p>
          </p:txBody>
        </p:sp>
      </p:grpSp>
      <p:sp>
        <p:nvSpPr>
          <p:cNvPr id="333848" name="直接连接符 333847"/>
          <p:cNvSpPr/>
          <p:nvPr/>
        </p:nvSpPr>
        <p:spPr>
          <a:xfrm flipH="1">
            <a:off x="1670050" y="2208213"/>
            <a:ext cx="2359025" cy="1295400"/>
          </a:xfrm>
          <a:prstGeom prst="line">
            <a:avLst/>
          </a:prstGeom>
          <a:ln w="57150" cap="flat" cmpd="sng">
            <a:solidFill>
              <a:srgbClr val="3333FF"/>
            </a:solidFill>
            <a:prstDash val="solid"/>
            <a:headEnd type="none" w="med" len="med"/>
            <a:tailEnd type="none" w="med" len="med"/>
          </a:ln>
        </p:spPr>
        <p:txBody>
          <a:bodyPr/>
          <a:lstStyle/>
          <a:p>
            <a:endParaRPr lang="zh-CN" altLang="en-US"/>
          </a:p>
        </p:txBody>
      </p:sp>
      <p:grpSp>
        <p:nvGrpSpPr>
          <p:cNvPr id="333849" name="组合 333848"/>
          <p:cNvGrpSpPr/>
          <p:nvPr/>
        </p:nvGrpSpPr>
        <p:grpSpPr>
          <a:xfrm>
            <a:off x="4687888" y="509588"/>
            <a:ext cx="1490662" cy="2000250"/>
            <a:chOff x="2989" y="156"/>
            <a:chExt cx="939" cy="1260"/>
          </a:xfrm>
        </p:grpSpPr>
        <p:sp>
          <p:nvSpPr>
            <p:cNvPr id="333850" name="任意多边形 333849"/>
            <p:cNvSpPr/>
            <p:nvPr/>
          </p:nvSpPr>
          <p:spPr>
            <a:xfrm>
              <a:off x="3228" y="360"/>
              <a:ext cx="700" cy="1056"/>
            </a:xfrm>
            <a:custGeom>
              <a:avLst/>
              <a:gdLst/>
              <a:ahLst/>
              <a:cxnLst/>
              <a:rect l="0" t="0" r="0" b="0"/>
              <a:pathLst>
                <a:path w="700" h="1056">
                  <a:moveTo>
                    <a:pt x="700" y="1056"/>
                  </a:moveTo>
                  <a:lnTo>
                    <a:pt x="0" y="0"/>
                  </a:lnTo>
                </a:path>
              </a:pathLst>
            </a:custGeom>
            <a:noFill/>
            <a:ln w="57150" cap="flat" cmpd="sng">
              <a:solidFill>
                <a:srgbClr val="FF3300"/>
              </a:solidFill>
              <a:prstDash val="solid"/>
              <a:headEnd type="none" w="med" len="med"/>
              <a:tailEnd type="none" w="med" len="med"/>
            </a:ln>
          </p:spPr>
          <p:txBody>
            <a:bodyPr/>
            <a:lstStyle/>
            <a:p>
              <a:endParaRPr lang="zh-CN" altLang="en-US"/>
            </a:p>
          </p:txBody>
        </p:sp>
        <p:sp>
          <p:nvSpPr>
            <p:cNvPr id="333851" name="矩形 333850"/>
            <p:cNvSpPr/>
            <p:nvPr/>
          </p:nvSpPr>
          <p:spPr>
            <a:xfrm rot="14435393">
              <a:off x="3309" y="835"/>
              <a:ext cx="346" cy="58"/>
            </a:xfrm>
            <a:prstGeom prst="rect">
              <a:avLst/>
            </a:prstGeom>
            <a:noFill/>
            <a:ln w="9525">
              <a:noFill/>
            </a:ln>
          </p:spPr>
          <p:txBody>
            <a:bodyPr rot="0" vert="eaVert" wrap="none" anchor="t" anchorCtr="0">
              <a:spAutoFit/>
            </a:bodyPr>
            <a:lstStyle/>
            <a:p>
              <a:pPr algn="l"/>
              <a:endParaRPr i="1" dirty="0">
                <a:solidFill>
                  <a:schemeClr val="bg2"/>
                </a:solidFill>
                <a:latin typeface="Times New Roman" panose="02020603050405020304" pitchFamily="18" charset="0"/>
                <a:sym typeface="Math3Mono" pitchFamily="2" charset="2"/>
              </a:endParaRPr>
            </a:p>
          </p:txBody>
        </p:sp>
        <p:sp>
          <p:nvSpPr>
            <p:cNvPr id="333852" name="文本框 333851"/>
            <p:cNvSpPr txBox="1"/>
            <p:nvPr/>
          </p:nvSpPr>
          <p:spPr>
            <a:xfrm>
              <a:off x="2989" y="156"/>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h</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grpSp>
      <p:grpSp>
        <p:nvGrpSpPr>
          <p:cNvPr id="333853" name="组合 333852"/>
          <p:cNvGrpSpPr/>
          <p:nvPr/>
        </p:nvGrpSpPr>
        <p:grpSpPr>
          <a:xfrm>
            <a:off x="1162050" y="1062038"/>
            <a:ext cx="5791200" cy="4821237"/>
            <a:chOff x="732" y="669"/>
            <a:chExt cx="3648" cy="3037"/>
          </a:xfrm>
        </p:grpSpPr>
        <p:sp>
          <p:nvSpPr>
            <p:cNvPr id="333854" name="文本框 333853"/>
            <p:cNvSpPr txBox="1"/>
            <p:nvPr/>
          </p:nvSpPr>
          <p:spPr>
            <a:xfrm>
              <a:off x="3612" y="2373"/>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k</a:t>
              </a:r>
            </a:p>
          </p:txBody>
        </p:sp>
        <p:sp>
          <p:nvSpPr>
            <p:cNvPr id="333855" name="文本框 333854"/>
            <p:cNvSpPr txBox="1"/>
            <p:nvPr/>
          </p:nvSpPr>
          <p:spPr>
            <a:xfrm>
              <a:off x="3828" y="1269"/>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k</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sp>
          <p:nvSpPr>
            <p:cNvPr id="333856" name="直接连接符 333855"/>
            <p:cNvSpPr/>
            <p:nvPr/>
          </p:nvSpPr>
          <p:spPr>
            <a:xfrm>
              <a:off x="839" y="2395"/>
              <a:ext cx="3541"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33857" name="任意多边形 333856"/>
            <p:cNvSpPr/>
            <p:nvPr/>
          </p:nvSpPr>
          <p:spPr>
            <a:xfrm>
              <a:off x="1052" y="911"/>
              <a:ext cx="1770" cy="1296"/>
            </a:xfrm>
            <a:custGeom>
              <a:avLst/>
              <a:gdLst/>
              <a:ahLst/>
              <a:cxnLst/>
              <a:rect l="0" t="0" r="0" b="0"/>
              <a:pathLst>
                <a:path w="1200" h="992">
                  <a:moveTo>
                    <a:pt x="768" y="0"/>
                  </a:moveTo>
                  <a:lnTo>
                    <a:pt x="0" y="992"/>
                  </a:lnTo>
                  <a:lnTo>
                    <a:pt x="1200" y="664"/>
                  </a:lnTo>
                  <a:lnTo>
                    <a:pt x="768" y="0"/>
                  </a:lnTo>
                  <a:close/>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333858" name="任意多边形 333857"/>
            <p:cNvSpPr/>
            <p:nvPr/>
          </p:nvSpPr>
          <p:spPr>
            <a:xfrm>
              <a:off x="1052" y="2647"/>
              <a:ext cx="1770" cy="1024"/>
            </a:xfrm>
            <a:custGeom>
              <a:avLst/>
              <a:gdLst/>
              <a:ahLst/>
              <a:cxnLst/>
              <a:rect l="0" t="0" r="0" b="0"/>
              <a:pathLst>
                <a:path w="1200" h="784">
                  <a:moveTo>
                    <a:pt x="760" y="0"/>
                  </a:moveTo>
                  <a:lnTo>
                    <a:pt x="0" y="432"/>
                  </a:lnTo>
                  <a:lnTo>
                    <a:pt x="1200" y="784"/>
                  </a:lnTo>
                  <a:lnTo>
                    <a:pt x="760" y="0"/>
                  </a:lnTo>
                  <a:close/>
                </a:path>
              </a:pathLst>
            </a:custGeom>
            <a:noFill/>
            <a:ln w="57150" cap="flat" cmpd="sng">
              <a:solidFill>
                <a:schemeClr val="tx1"/>
              </a:solidFill>
              <a:prstDash val="solid"/>
              <a:headEnd type="none" w="med" len="med"/>
              <a:tailEnd type="none" w="med" len="med"/>
            </a:ln>
          </p:spPr>
          <p:txBody>
            <a:bodyPr/>
            <a:lstStyle/>
            <a:p>
              <a:endParaRPr lang="zh-CN" altLang="en-US"/>
            </a:p>
          </p:txBody>
        </p:sp>
        <p:sp>
          <p:nvSpPr>
            <p:cNvPr id="333859" name="直接连接符 333858"/>
            <p:cNvSpPr/>
            <p:nvPr/>
          </p:nvSpPr>
          <p:spPr>
            <a:xfrm>
              <a:off x="3909" y="1580"/>
              <a:ext cx="0" cy="941"/>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33860" name="文本框 333859"/>
            <p:cNvSpPr txBox="1"/>
            <p:nvPr/>
          </p:nvSpPr>
          <p:spPr>
            <a:xfrm>
              <a:off x="2031" y="669"/>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f</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sp>
          <p:nvSpPr>
            <p:cNvPr id="333861" name="文本框 333860"/>
            <p:cNvSpPr txBox="1"/>
            <p:nvPr/>
          </p:nvSpPr>
          <p:spPr>
            <a:xfrm>
              <a:off x="732" y="2052"/>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d</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sp>
          <p:nvSpPr>
            <p:cNvPr id="333862" name="文本框 333861"/>
            <p:cNvSpPr txBox="1"/>
            <p:nvPr/>
          </p:nvSpPr>
          <p:spPr>
            <a:xfrm>
              <a:off x="2822" y="1570"/>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b</a:t>
              </a:r>
              <a:r>
                <a:rPr lang="en-US" altLang="zh-CN" i="1">
                  <a:solidFill>
                    <a:schemeClr val="tx1"/>
                  </a:solidFill>
                  <a:latin typeface="Times New Roman" panose="02020603050405020304" pitchFamily="18" charset="0"/>
                  <a:ea typeface="黑体" panose="02010609060101010101" pitchFamily="2" charset="-122"/>
                  <a:sym typeface="Symbol" panose="05050102010706020507" pitchFamily="18" charset="2"/>
                </a:rPr>
                <a:t></a:t>
              </a:r>
            </a:p>
          </p:txBody>
        </p:sp>
        <p:sp>
          <p:nvSpPr>
            <p:cNvPr id="333863" name="文本框 333862"/>
            <p:cNvSpPr txBox="1"/>
            <p:nvPr/>
          </p:nvSpPr>
          <p:spPr>
            <a:xfrm>
              <a:off x="839" y="2993"/>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d</a:t>
              </a:r>
            </a:p>
          </p:txBody>
        </p:sp>
        <p:sp>
          <p:nvSpPr>
            <p:cNvPr id="333864" name="文本框 333863"/>
            <p:cNvSpPr txBox="1"/>
            <p:nvPr/>
          </p:nvSpPr>
          <p:spPr>
            <a:xfrm>
              <a:off x="2800" y="3418"/>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b</a:t>
              </a:r>
            </a:p>
          </p:txBody>
        </p:sp>
        <p:sp>
          <p:nvSpPr>
            <p:cNvPr id="333865" name="文本框 333864"/>
            <p:cNvSpPr txBox="1"/>
            <p:nvPr/>
          </p:nvSpPr>
          <p:spPr>
            <a:xfrm>
              <a:off x="2056" y="2400"/>
              <a:ext cx="413"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f</a:t>
              </a:r>
            </a:p>
          </p:txBody>
        </p:sp>
        <p:sp>
          <p:nvSpPr>
            <p:cNvPr id="333866" name="椭圆 333865"/>
            <p:cNvSpPr/>
            <p:nvPr/>
          </p:nvSpPr>
          <p:spPr>
            <a:xfrm>
              <a:off x="3849" y="1537"/>
              <a:ext cx="118" cy="108"/>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333867" name="椭圆 333866"/>
            <p:cNvSpPr/>
            <p:nvPr/>
          </p:nvSpPr>
          <p:spPr>
            <a:xfrm>
              <a:off x="3849" y="2487"/>
              <a:ext cx="118" cy="108"/>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grpSp>
      <p:sp>
        <p:nvSpPr>
          <p:cNvPr id="333868" name="直接连接符 333867"/>
          <p:cNvSpPr/>
          <p:nvPr/>
        </p:nvSpPr>
        <p:spPr>
          <a:xfrm flipV="1">
            <a:off x="5080000" y="814388"/>
            <a:ext cx="0" cy="5221287"/>
          </a:xfrm>
          <a:prstGeom prst="line">
            <a:avLst/>
          </a:prstGeom>
          <a:ln w="9525" cap="flat" cmpd="sng">
            <a:solidFill>
              <a:schemeClr val="tx1"/>
            </a:solidFill>
            <a:prstDash val="solid"/>
            <a:headEnd type="none" w="med" len="med"/>
            <a:tailEnd type="none" w="med" len="med"/>
          </a:ln>
        </p:spPr>
        <p:txBody>
          <a:bodyPr/>
          <a:lstStyle/>
          <a:p>
            <a:endParaRPr lang="zh-CN" altLang="en-US"/>
          </a:p>
        </p:txBody>
      </p:sp>
      <p:grpSp>
        <p:nvGrpSpPr>
          <p:cNvPr id="333869" name="组合 333868"/>
          <p:cNvGrpSpPr/>
          <p:nvPr/>
        </p:nvGrpSpPr>
        <p:grpSpPr>
          <a:xfrm>
            <a:off x="7029450" y="2090738"/>
            <a:ext cx="495300" cy="2971800"/>
            <a:chOff x="4464" y="1152"/>
            <a:chExt cx="312" cy="1872"/>
          </a:xfrm>
        </p:grpSpPr>
        <p:sp>
          <p:nvSpPr>
            <p:cNvPr id="333870" name="直接连接符 333869"/>
            <p:cNvSpPr/>
            <p:nvPr/>
          </p:nvSpPr>
          <p:spPr>
            <a:xfrm>
              <a:off x="4464" y="1152"/>
              <a:ext cx="0" cy="1728"/>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333871" name="文本框 333870"/>
            <p:cNvSpPr txBox="1"/>
            <p:nvPr/>
          </p:nvSpPr>
          <p:spPr>
            <a:xfrm>
              <a:off x="4500" y="2736"/>
              <a:ext cx="276" cy="288"/>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rPr>
                <a:t>g</a:t>
              </a:r>
            </a:p>
          </p:txBody>
        </p:sp>
      </p:grpSp>
      <p:sp>
        <p:nvSpPr>
          <p:cNvPr id="333872" name="任意多边形 333871"/>
          <p:cNvSpPr/>
          <p:nvPr/>
        </p:nvSpPr>
        <p:spPr>
          <a:xfrm>
            <a:off x="5391150" y="1181100"/>
            <a:ext cx="261938" cy="142875"/>
          </a:xfrm>
          <a:custGeom>
            <a:avLst/>
            <a:gdLst/>
            <a:ahLst/>
            <a:cxnLst/>
            <a:rect l="0" t="0" r="0" b="0"/>
            <a:pathLst>
              <a:path w="153" h="90">
                <a:moveTo>
                  <a:pt x="0" y="60"/>
                </a:moveTo>
                <a:lnTo>
                  <a:pt x="93" y="0"/>
                </a:lnTo>
                <a:lnTo>
                  <a:pt x="153" y="90"/>
                </a:lnTo>
              </a:path>
            </a:pathLst>
          </a:custGeom>
          <a:noFill/>
          <a:ln w="19050" cap="flat" cmpd="sng">
            <a:solidFill>
              <a:schemeClr val="bg2">
                <a:alpha val="100000"/>
              </a:schemeClr>
            </a:solidFill>
            <a:prstDash val="solid"/>
            <a:headEnd type="none" w="med" len="med"/>
            <a:tailEnd type="none" w="med" len="med"/>
          </a:ln>
        </p:spPr>
        <p:txBody>
          <a:bodyPr/>
          <a:lstStyle/>
          <a:p>
            <a:endParaRPr lang="zh-CN" altLang="en-US"/>
          </a:p>
        </p:txBody>
      </p:sp>
      <p:sp>
        <p:nvSpPr>
          <p:cNvPr id="333873" name="任意多边形 333872"/>
          <p:cNvSpPr/>
          <p:nvPr/>
        </p:nvSpPr>
        <p:spPr>
          <a:xfrm>
            <a:off x="5200650" y="5853113"/>
            <a:ext cx="161925" cy="247650"/>
          </a:xfrm>
          <a:custGeom>
            <a:avLst/>
            <a:gdLst/>
            <a:ahLst/>
            <a:cxnLst/>
            <a:rect l="0" t="0" r="0" b="0"/>
            <a:pathLst>
              <a:path w="102" h="156">
                <a:moveTo>
                  <a:pt x="0" y="0"/>
                </a:moveTo>
                <a:lnTo>
                  <a:pt x="102" y="48"/>
                </a:lnTo>
                <a:lnTo>
                  <a:pt x="48" y="156"/>
                </a:lnTo>
              </a:path>
            </a:pathLst>
          </a:custGeom>
          <a:noFill/>
          <a:ln w="19050" cap="flat" cmpd="sng">
            <a:solidFill>
              <a:schemeClr val="bg2">
                <a:alpha val="100000"/>
              </a:schemeClr>
            </a:solidFill>
            <a:prstDash val="solid"/>
            <a:headEnd type="none" w="med" len="med"/>
            <a:tailEnd type="none" w="med" len="med"/>
          </a:ln>
        </p:spPr>
        <p:txBody>
          <a:bodyPr/>
          <a:lstStyle/>
          <a:p>
            <a:endParaRPr lang="zh-CN" altLang="en-US"/>
          </a:p>
        </p:txBody>
      </p:sp>
      <p:sp>
        <p:nvSpPr>
          <p:cNvPr id="333874" name="文本框 333873"/>
          <p:cNvSpPr txBox="1"/>
          <p:nvPr/>
        </p:nvSpPr>
        <p:spPr>
          <a:xfrm>
            <a:off x="723900" y="3568700"/>
            <a:ext cx="438150" cy="457200"/>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ea typeface="仿宋_GB2312" pitchFamily="49" charset="-122"/>
              </a:rPr>
              <a:t>X</a:t>
            </a:r>
          </a:p>
        </p:txBody>
      </p:sp>
      <p:sp>
        <p:nvSpPr>
          <p:cNvPr id="333875" name="文本框 333874"/>
          <p:cNvSpPr txBox="1"/>
          <p:nvPr/>
        </p:nvSpPr>
        <p:spPr>
          <a:xfrm>
            <a:off x="7359650" y="3562350"/>
            <a:ext cx="488950" cy="457200"/>
          </a:xfrm>
          <a:prstGeom prst="rect">
            <a:avLst/>
          </a:prstGeom>
          <a:noFill/>
          <a:ln w="9525">
            <a:noFill/>
          </a:ln>
        </p:spPr>
        <p:txBody>
          <a:bodyPr>
            <a:spAutoFit/>
          </a:bodyPr>
          <a:lstStyle/>
          <a:p>
            <a:pPr algn="l">
              <a:spcBef>
                <a:spcPct val="50000"/>
              </a:spcBef>
            </a:pPr>
            <a:r>
              <a:rPr lang="en-US" altLang="zh-CN" i="1">
                <a:solidFill>
                  <a:schemeClr val="tx1"/>
                </a:solidFill>
                <a:latin typeface="Times New Roman" panose="02020603050405020304" pitchFamily="18" charset="0"/>
                <a:ea typeface="仿宋_GB2312" pitchFamily="49" charset="-122"/>
              </a:rPr>
              <a:t>O</a:t>
            </a:r>
          </a:p>
        </p:txBody>
      </p:sp>
      <p:sp>
        <p:nvSpPr>
          <p:cNvPr id="333876" name="直接连接符 333875"/>
          <p:cNvSpPr/>
          <p:nvPr/>
        </p:nvSpPr>
        <p:spPr>
          <a:xfrm>
            <a:off x="1219200" y="3795713"/>
            <a:ext cx="6134100" cy="0"/>
          </a:xfrm>
          <a:prstGeom prst="line">
            <a:avLst/>
          </a:prstGeom>
          <a:ln w="19050" cap="flat" cmpd="sng">
            <a:solidFill>
              <a:schemeClr val="tx1"/>
            </a:solidFill>
            <a:prstDash val="solid"/>
            <a:headEnd type="none" w="med" len="med"/>
            <a:tailEnd type="none" w="med" len="med"/>
          </a:ln>
        </p:spPr>
        <p:txBody>
          <a:bodyPr/>
          <a:lstStyle/>
          <a:p>
            <a:endParaRPr lang="zh-CN" altLang="en-US"/>
          </a:p>
        </p:txBody>
      </p:sp>
      <p:sp>
        <p:nvSpPr>
          <p:cNvPr id="333877" name="标题 333876"/>
          <p:cNvSpPr>
            <a:spLocks noGrp="1"/>
          </p:cNvSpPr>
          <p:nvPr>
            <p:ph type="title"/>
          </p:nvPr>
        </p:nvSpPr>
        <p:spPr>
          <a:xfrm>
            <a:off x="179705" y="188595"/>
            <a:ext cx="8839200" cy="433388"/>
          </a:xfrm>
        </p:spPr>
        <p:txBody>
          <a:bodyPr lIns="92075" tIns="46038" rIns="92075" bIns="46038" anchor="ctr" anchorCtr="0"/>
          <a:lstStyle/>
          <a:p>
            <a:pPr algn="l">
              <a:buNone/>
            </a:pPr>
            <a:r>
              <a:rPr lang="en-US" altLang="zh-CN" sz="28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例</a:t>
            </a:r>
            <a:r>
              <a:rPr lang="en-US" altLang="zh-CN" sz="2800">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a:solidFill>
                  <a:srgbClr val="FFFF00"/>
                </a:solidFill>
                <a:latin typeface="Times New Roman" panose="02020603050405020304" pitchFamily="18" charset="0"/>
                <a:ea typeface="楷体_GB2312" pitchFamily="49" charset="-122"/>
              </a:rPr>
              <a:t> </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平面由</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UniversalMath1 BT" panose="05050102010205020602" pitchFamily="18" charset="2"/>
              </a:rPr>
              <a:t></a:t>
            </a:r>
            <a:r>
              <a:rPr lang="en-US" altLang="zh-CN" sz="2400" i="1">
                <a:solidFill>
                  <a:schemeClr val="tx1"/>
                </a:solidFill>
                <a:latin typeface="宋体" panose="02010600030101010101" pitchFamily="2" charset="-122"/>
                <a:ea typeface="宋体" panose="02010600030101010101" pitchFamily="2" charset="-122"/>
                <a:cs typeface="宋体" panose="02010600030101010101" pitchFamily="2" charset="-122"/>
              </a:rPr>
              <a:t>BDF</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给定，试过定点</a:t>
            </a:r>
            <a:r>
              <a:rPr lang="en-US" altLang="zh-CN" sz="2400" i="1">
                <a:solidFill>
                  <a:schemeClr val="tx1"/>
                </a:solidFill>
                <a:latin typeface="宋体" panose="02010600030101010101" pitchFamily="2" charset="-122"/>
                <a:ea typeface="宋体" panose="02010600030101010101" pitchFamily="2" charset="-122"/>
                <a:cs typeface="宋体" panose="02010600030101010101" pitchFamily="2" charset="-122"/>
              </a:rPr>
              <a:t>K</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作已知平面的垂面。</a:t>
            </a:r>
          </a:p>
        </p:txBody>
      </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9458" name="组合 659457"/>
          <p:cNvGrpSpPr/>
          <p:nvPr/>
        </p:nvGrpSpPr>
        <p:grpSpPr>
          <a:xfrm>
            <a:off x="0" y="2819400"/>
            <a:ext cx="4724400" cy="4038600"/>
            <a:chOff x="0" y="1776"/>
            <a:chExt cx="2976" cy="2544"/>
          </a:xfrm>
        </p:grpSpPr>
        <p:sp>
          <p:nvSpPr>
            <p:cNvPr id="659459" name="矩形 659458"/>
            <p:cNvSpPr/>
            <p:nvPr/>
          </p:nvSpPr>
          <p:spPr>
            <a:xfrm>
              <a:off x="0" y="1776"/>
              <a:ext cx="2976" cy="2544"/>
            </a:xfrm>
            <a:prstGeom prst="rect">
              <a:avLst/>
            </a:prstGeom>
            <a:gradFill rotWithShape="0">
              <a:gsLst>
                <a:gs pos="0">
                  <a:srgbClr val="99CCFF"/>
                </a:gs>
                <a:gs pos="100000">
                  <a:srgbClr val="FFFFFF"/>
                </a:gs>
              </a:gsLst>
              <a:path path="rect">
                <a:fillToRect l="100000" t="100000"/>
              </a:path>
              <a:tileRect/>
            </a:gradFill>
            <a:ln w="9525">
              <a:noFill/>
            </a:ln>
          </p:spPr>
          <p:txBody>
            <a:bodyPr/>
            <a:lstStyle/>
            <a:p>
              <a:endParaRPr lang="zh-CN" altLang="en-US"/>
            </a:p>
          </p:txBody>
        </p:sp>
        <p:sp>
          <p:nvSpPr>
            <p:cNvPr id="659460" name="矩形 659459"/>
            <p:cNvSpPr>
              <a:spLocks noChangeAspect="1"/>
            </p:cNvSpPr>
            <p:nvPr/>
          </p:nvSpPr>
          <p:spPr>
            <a:xfrm>
              <a:off x="726" y="4080"/>
              <a:ext cx="1006" cy="192"/>
            </a:xfrm>
            <a:prstGeom prst="rect">
              <a:avLst/>
            </a:prstGeom>
            <a:noFill/>
            <a:ln w="9525">
              <a:noFill/>
            </a:ln>
          </p:spPr>
          <p:txBody>
            <a:bodyPr wrap="none" lIns="0" tIns="0" rIns="0" bIns="0">
              <a:spAutoFit/>
            </a:bodyPr>
            <a:lstStyle/>
            <a:p>
              <a:r>
                <a:rPr lang="zh-CN" altLang="en-US" dirty="0">
                  <a:solidFill>
                    <a:srgbClr val="3333CC"/>
                  </a:solidFill>
                  <a:latin typeface="Times New Roman" panose="02020603050405020304" pitchFamily="18" charset="0"/>
                </a:rPr>
                <a:t>水平圆的投影 </a:t>
              </a:r>
            </a:p>
          </p:txBody>
        </p:sp>
        <p:sp>
          <p:nvSpPr>
            <p:cNvPr id="659461" name="直接连接符 659460"/>
            <p:cNvSpPr>
              <a:spLocks noChangeAspect="1"/>
            </p:cNvSpPr>
            <p:nvPr/>
          </p:nvSpPr>
          <p:spPr>
            <a:xfrm flipV="1">
              <a:off x="822" y="2193"/>
              <a:ext cx="0" cy="159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62" name="直接连接符 659461"/>
            <p:cNvSpPr>
              <a:spLocks noChangeAspect="1"/>
            </p:cNvSpPr>
            <p:nvPr/>
          </p:nvSpPr>
          <p:spPr>
            <a:xfrm>
              <a:off x="2268" y="2193"/>
              <a:ext cx="1" cy="159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63" name="直接连接符 659462"/>
            <p:cNvSpPr>
              <a:spLocks noChangeAspect="1"/>
            </p:cNvSpPr>
            <p:nvPr/>
          </p:nvSpPr>
          <p:spPr>
            <a:xfrm>
              <a:off x="1301" y="2820"/>
              <a:ext cx="1121" cy="112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64" name="直接连接符 659463"/>
            <p:cNvSpPr>
              <a:spLocks noChangeAspect="1"/>
            </p:cNvSpPr>
            <p:nvPr/>
          </p:nvSpPr>
          <p:spPr>
            <a:xfrm>
              <a:off x="1301" y="2137"/>
              <a:ext cx="1" cy="1805"/>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59465" name="直接连接符 659464"/>
            <p:cNvSpPr>
              <a:spLocks noChangeAspect="1"/>
            </p:cNvSpPr>
            <p:nvPr/>
          </p:nvSpPr>
          <p:spPr>
            <a:xfrm flipH="1">
              <a:off x="822" y="3788"/>
              <a:ext cx="1446"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66" name="直接连接符 659465"/>
            <p:cNvSpPr>
              <a:spLocks noChangeAspect="1"/>
            </p:cNvSpPr>
            <p:nvPr/>
          </p:nvSpPr>
          <p:spPr>
            <a:xfrm>
              <a:off x="371" y="2820"/>
              <a:ext cx="2019"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sp>
          <p:nvSpPr>
            <p:cNvPr id="659467" name="直接连接符 659466"/>
            <p:cNvSpPr>
              <a:spLocks noChangeAspect="1"/>
            </p:cNvSpPr>
            <p:nvPr/>
          </p:nvSpPr>
          <p:spPr>
            <a:xfrm>
              <a:off x="1564" y="2208"/>
              <a:ext cx="704" cy="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59468" name="直接连接符 659467"/>
            <p:cNvSpPr>
              <a:spLocks noChangeAspect="1"/>
            </p:cNvSpPr>
            <p:nvPr/>
          </p:nvSpPr>
          <p:spPr>
            <a:xfrm flipH="1">
              <a:off x="470" y="3436"/>
              <a:ext cx="1446"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69" name="直接连接符 659468"/>
            <p:cNvSpPr>
              <a:spLocks noChangeAspect="1"/>
            </p:cNvSpPr>
            <p:nvPr/>
          </p:nvSpPr>
          <p:spPr>
            <a:xfrm>
              <a:off x="470" y="2200"/>
              <a:ext cx="703" cy="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59470" name="直接连接符 659469"/>
            <p:cNvSpPr>
              <a:spLocks noChangeAspect="1"/>
            </p:cNvSpPr>
            <p:nvPr/>
          </p:nvSpPr>
          <p:spPr>
            <a:xfrm flipH="1">
              <a:off x="822" y="3080"/>
              <a:ext cx="742" cy="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71" name="直接连接符 659470"/>
            <p:cNvSpPr>
              <a:spLocks noChangeAspect="1"/>
            </p:cNvSpPr>
            <p:nvPr/>
          </p:nvSpPr>
          <p:spPr>
            <a:xfrm flipV="1">
              <a:off x="1564" y="2193"/>
              <a:ext cx="1" cy="89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72" name="直接连接符 659471"/>
            <p:cNvSpPr>
              <a:spLocks noChangeAspect="1"/>
            </p:cNvSpPr>
            <p:nvPr/>
          </p:nvSpPr>
          <p:spPr>
            <a:xfrm>
              <a:off x="1173" y="2208"/>
              <a:ext cx="391" cy="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73" name="直接连接符 659472"/>
            <p:cNvSpPr>
              <a:spLocks noChangeAspect="1"/>
            </p:cNvSpPr>
            <p:nvPr/>
          </p:nvSpPr>
          <p:spPr>
            <a:xfrm flipV="1">
              <a:off x="1916" y="2193"/>
              <a:ext cx="1" cy="12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74" name="文本框 659473"/>
            <p:cNvSpPr txBox="1"/>
            <p:nvPr/>
          </p:nvSpPr>
          <p:spPr>
            <a:xfrm>
              <a:off x="144" y="2705"/>
              <a:ext cx="232"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X</a:t>
              </a:r>
            </a:p>
          </p:txBody>
        </p:sp>
        <p:sp>
          <p:nvSpPr>
            <p:cNvPr id="659475" name="矩形 659474"/>
            <p:cNvSpPr/>
            <p:nvPr/>
          </p:nvSpPr>
          <p:spPr>
            <a:xfrm>
              <a:off x="1290" y="3864"/>
              <a:ext cx="319"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Y</a:t>
              </a:r>
              <a:r>
                <a:rPr lang="en-US" altLang="zh-CN" sz="1400">
                  <a:solidFill>
                    <a:srgbClr val="333399"/>
                  </a:solidFill>
                  <a:latin typeface="Times New Roman" panose="02020603050405020304" pitchFamily="18" charset="0"/>
                </a:rPr>
                <a:t>H</a:t>
              </a:r>
            </a:p>
          </p:txBody>
        </p:sp>
        <p:sp>
          <p:nvSpPr>
            <p:cNvPr id="659476" name="矩形 659475"/>
            <p:cNvSpPr/>
            <p:nvPr/>
          </p:nvSpPr>
          <p:spPr>
            <a:xfrm>
              <a:off x="2366" y="2722"/>
              <a:ext cx="344"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Y</a:t>
              </a:r>
              <a:r>
                <a:rPr lang="en-US" altLang="zh-CN" sz="1400">
                  <a:solidFill>
                    <a:srgbClr val="333399"/>
                  </a:solidFill>
                  <a:latin typeface="Times New Roman" panose="02020603050405020304" pitchFamily="18" charset="0"/>
                </a:rPr>
                <a:t>W</a:t>
              </a:r>
            </a:p>
          </p:txBody>
        </p:sp>
        <p:sp>
          <p:nvSpPr>
            <p:cNvPr id="659477" name="文本框 659476"/>
            <p:cNvSpPr txBox="1"/>
            <p:nvPr/>
          </p:nvSpPr>
          <p:spPr>
            <a:xfrm>
              <a:off x="1254" y="1896"/>
              <a:ext cx="223"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Z</a:t>
              </a:r>
            </a:p>
          </p:txBody>
        </p:sp>
        <p:sp>
          <p:nvSpPr>
            <p:cNvPr id="659478" name="文本框 659477"/>
            <p:cNvSpPr txBox="1"/>
            <p:nvPr/>
          </p:nvSpPr>
          <p:spPr>
            <a:xfrm>
              <a:off x="1328" y="2601"/>
              <a:ext cx="196"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o</a:t>
              </a:r>
            </a:p>
          </p:txBody>
        </p:sp>
        <p:sp>
          <p:nvSpPr>
            <p:cNvPr id="659479" name="椭圆 659478"/>
            <p:cNvSpPr>
              <a:spLocks noChangeAspect="1"/>
            </p:cNvSpPr>
            <p:nvPr/>
          </p:nvSpPr>
          <p:spPr>
            <a:xfrm>
              <a:off x="472" y="3087"/>
              <a:ext cx="705" cy="705"/>
            </a:xfrm>
            <a:prstGeom prst="ellipse">
              <a:avLst/>
            </a:prstGeom>
            <a:noFill/>
            <a:ln w="38100" cap="flat" cmpd="sng">
              <a:solidFill>
                <a:srgbClr val="FF3300"/>
              </a:solidFill>
              <a:prstDash val="solid"/>
              <a:headEnd type="none" w="med" len="med"/>
              <a:tailEnd type="none" w="med" len="med"/>
            </a:ln>
          </p:spPr>
          <p:txBody>
            <a:bodyPr/>
            <a:lstStyle/>
            <a:p>
              <a:endParaRPr lang="zh-CN" altLang="en-US"/>
            </a:p>
          </p:txBody>
        </p:sp>
        <p:sp>
          <p:nvSpPr>
            <p:cNvPr id="659480" name="直接连接符 659479"/>
            <p:cNvSpPr>
              <a:spLocks noChangeAspect="1"/>
            </p:cNvSpPr>
            <p:nvPr/>
          </p:nvSpPr>
          <p:spPr>
            <a:xfrm>
              <a:off x="1173" y="2193"/>
              <a:ext cx="1" cy="12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81" name="直接连接符 659480"/>
            <p:cNvSpPr>
              <a:spLocks noChangeAspect="1"/>
            </p:cNvSpPr>
            <p:nvPr/>
          </p:nvSpPr>
          <p:spPr>
            <a:xfrm>
              <a:off x="470" y="2193"/>
              <a:ext cx="1" cy="124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59482" name="椭圆 659481"/>
            <p:cNvSpPr>
              <a:spLocks noChangeAspect="1"/>
            </p:cNvSpPr>
            <p:nvPr/>
          </p:nvSpPr>
          <p:spPr>
            <a:xfrm>
              <a:off x="784" y="3416"/>
              <a:ext cx="73" cy="7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59483" name="椭圆 659482"/>
            <p:cNvSpPr>
              <a:spLocks noChangeAspect="1"/>
            </p:cNvSpPr>
            <p:nvPr/>
          </p:nvSpPr>
          <p:spPr>
            <a:xfrm>
              <a:off x="792" y="2168"/>
              <a:ext cx="73" cy="7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59484" name="椭圆 659483"/>
            <p:cNvSpPr>
              <a:spLocks noChangeAspect="1"/>
            </p:cNvSpPr>
            <p:nvPr/>
          </p:nvSpPr>
          <p:spPr>
            <a:xfrm>
              <a:off x="1887" y="2176"/>
              <a:ext cx="73" cy="73"/>
            </a:xfrm>
            <a:prstGeom prst="ellipse">
              <a:avLst/>
            </a:prstGeom>
            <a:solidFill>
              <a:srgbClr val="FFFF00"/>
            </a:solidFill>
            <a:ln w="9525" cap="flat" cmpd="sng">
              <a:solidFill>
                <a:schemeClr val="tx1"/>
              </a:solidFill>
              <a:prstDash val="solid"/>
              <a:headEnd type="none" w="med" len="med"/>
              <a:tailEnd type="none" w="med" len="med"/>
            </a:ln>
          </p:spPr>
          <p:txBody>
            <a:bodyPr/>
            <a:lstStyle/>
            <a:p>
              <a:endParaRPr lang="zh-CN" altLang="en-US"/>
            </a:p>
          </p:txBody>
        </p:sp>
        <p:sp>
          <p:nvSpPr>
            <p:cNvPr id="659485" name="文本框 659484"/>
            <p:cNvSpPr txBox="1"/>
            <p:nvPr/>
          </p:nvSpPr>
          <p:spPr>
            <a:xfrm>
              <a:off x="816" y="1979"/>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59486" name="文本框 659485"/>
            <p:cNvSpPr txBox="1"/>
            <p:nvPr/>
          </p:nvSpPr>
          <p:spPr>
            <a:xfrm>
              <a:off x="806" y="3250"/>
              <a:ext cx="240"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sp>
          <p:nvSpPr>
            <p:cNvPr id="659487" name="文本框 659486"/>
            <p:cNvSpPr txBox="1"/>
            <p:nvPr/>
          </p:nvSpPr>
          <p:spPr>
            <a:xfrm>
              <a:off x="1758" y="1994"/>
              <a:ext cx="267" cy="250"/>
            </a:xfrm>
            <a:prstGeom prst="rect">
              <a:avLst/>
            </a:prstGeom>
            <a:noFill/>
            <a:ln w="9525">
              <a:noFill/>
            </a:ln>
          </p:spPr>
          <p:txBody>
            <a:bodyPr wrap="none" anchor="t" anchorCtr="0">
              <a:spAutoFit/>
            </a:bodyPr>
            <a:lstStyle/>
            <a:p>
              <a:r>
                <a:rPr lang="en-US" altLang="zh-CN">
                  <a:solidFill>
                    <a:srgbClr val="0033CC"/>
                  </a:solidFill>
                  <a:latin typeface="Times New Roman" panose="02020603050405020304" pitchFamily="18" charset="0"/>
                </a:rPr>
                <a:t>c”</a:t>
              </a:r>
            </a:p>
          </p:txBody>
        </p:sp>
      </p:grpSp>
      <p:sp>
        <p:nvSpPr>
          <p:cNvPr id="659488" name="矩形 659487"/>
          <p:cNvSpPr/>
          <p:nvPr/>
        </p:nvSpPr>
        <p:spPr>
          <a:xfrm>
            <a:off x="5408613" y="5486400"/>
            <a:ext cx="3506787" cy="701675"/>
          </a:xfrm>
          <a:prstGeom prst="rect">
            <a:avLst/>
          </a:prstGeom>
          <a:noFill/>
          <a:ln w="9525">
            <a:noFill/>
          </a:ln>
        </p:spPr>
        <p:txBody>
          <a:bodyPr wrap="none" anchor="t" anchorCtr="0">
            <a:spAutoFit/>
          </a:bodyPr>
          <a:lstStyle/>
          <a:p>
            <a:pPr eaLnBrk="0" hangingPunct="0"/>
            <a:r>
              <a:rPr lang="zh-CN" altLang="en-US" dirty="0">
                <a:solidFill>
                  <a:srgbClr val="333399"/>
                </a:solidFill>
                <a:latin typeface="Times New Roman" panose="02020603050405020304" pitchFamily="18" charset="0"/>
              </a:rPr>
              <a:t>同理，可自行总结出其它投影</a:t>
            </a:r>
          </a:p>
          <a:p>
            <a:pPr eaLnBrk="0" hangingPunct="0"/>
            <a:r>
              <a:rPr lang="zh-CN" altLang="en-US" dirty="0">
                <a:solidFill>
                  <a:srgbClr val="333399"/>
                </a:solidFill>
                <a:latin typeface="Times New Roman" panose="02020603050405020304" pitchFamily="18" charset="0"/>
              </a:rPr>
              <a:t>面平行圆的投影特点。</a:t>
            </a:r>
            <a:endParaRPr lang="zh-CN" altLang="en-US" sz="2400" dirty="0">
              <a:solidFill>
                <a:srgbClr val="333399"/>
              </a:solidFill>
              <a:latin typeface="Times New Roman" panose="02020603050405020304" pitchFamily="18" charset="0"/>
            </a:endParaRPr>
          </a:p>
        </p:txBody>
      </p:sp>
      <p:sp>
        <p:nvSpPr>
          <p:cNvPr id="659489" name="文本框 659488"/>
          <p:cNvSpPr txBox="1"/>
          <p:nvPr/>
        </p:nvSpPr>
        <p:spPr>
          <a:xfrm>
            <a:off x="539750" y="836613"/>
            <a:ext cx="8359775" cy="701675"/>
          </a:xfrm>
          <a:prstGeom prst="rect">
            <a:avLst/>
          </a:prstGeom>
          <a:noFill/>
          <a:ln w="9525">
            <a:noFill/>
          </a:ln>
        </p:spPr>
        <p:txBody>
          <a:bodyPr wrap="none" anchor="t" anchorCtr="0">
            <a:spAutoFit/>
          </a:bodyPr>
          <a:lstStyle/>
          <a:p>
            <a:r>
              <a:rPr lang="en-US" altLang="zh-CN" dirty="0">
                <a:latin typeface="Times New Roman" panose="02020603050405020304" pitchFamily="18" charset="0"/>
              </a:rPr>
              <a:t>        </a:t>
            </a:r>
            <a:r>
              <a:rPr lang="zh-CN" altLang="en-US" dirty="0">
                <a:latin typeface="Times New Roman" panose="02020603050405020304" pitchFamily="18" charset="0"/>
              </a:rPr>
              <a:t>平行于一个投影面，垂直于其他两个投影面的圆称为投影面平行圆。</a:t>
            </a:r>
          </a:p>
          <a:p>
            <a:r>
              <a:rPr lang="zh-CN" altLang="en-US" dirty="0">
                <a:latin typeface="Times New Roman" panose="02020603050405020304" pitchFamily="18" charset="0"/>
              </a:rPr>
              <a:t>它的分类方式与投影面平行面类似。</a:t>
            </a:r>
            <a:endParaRPr lang="zh-CN" altLang="en-US">
              <a:latin typeface="Times New Roman" panose="02020603050405020304" pitchFamily="18" charset="0"/>
            </a:endParaRPr>
          </a:p>
        </p:txBody>
      </p:sp>
      <p:sp>
        <p:nvSpPr>
          <p:cNvPr id="659491" name="文本框 659490"/>
          <p:cNvSpPr txBox="1"/>
          <p:nvPr/>
        </p:nvSpPr>
        <p:spPr>
          <a:xfrm>
            <a:off x="228600" y="1944688"/>
            <a:ext cx="1878013" cy="396875"/>
          </a:xfrm>
          <a:prstGeom prst="rect">
            <a:avLst/>
          </a:prstGeom>
          <a:noFill/>
          <a:ln w="9525">
            <a:noFill/>
          </a:ln>
        </p:spPr>
        <p:txBody>
          <a:bodyPr>
            <a:spAutoFit/>
          </a:bodyPr>
          <a:lstStyle/>
          <a:p>
            <a:pPr algn="dist"/>
            <a:r>
              <a:rPr lang="zh-CN" altLang="en-US" dirty="0">
                <a:solidFill>
                  <a:srgbClr val="CC3399"/>
                </a:solidFill>
                <a:latin typeface="Times New Roman" panose="02020603050405020304" pitchFamily="18" charset="0"/>
                <a:ea typeface="黑体" panose="02010609060101010101" pitchFamily="2" charset="-122"/>
              </a:rPr>
              <a:t>投影面平行圆</a:t>
            </a:r>
            <a:endParaRPr lang="zh-CN" altLang="en-US">
              <a:solidFill>
                <a:srgbClr val="CC3399"/>
              </a:solidFill>
              <a:latin typeface="Times New Roman" panose="02020603050405020304" pitchFamily="18" charset="0"/>
              <a:ea typeface="黑体" panose="02010609060101010101" pitchFamily="2" charset="-122"/>
            </a:endParaRPr>
          </a:p>
        </p:txBody>
      </p:sp>
      <p:sp>
        <p:nvSpPr>
          <p:cNvPr id="659492" name="左大括号 659491"/>
          <p:cNvSpPr/>
          <p:nvPr/>
        </p:nvSpPr>
        <p:spPr>
          <a:xfrm>
            <a:off x="2124075" y="1589088"/>
            <a:ext cx="188913" cy="1130300"/>
          </a:xfrm>
          <a:prstGeom prst="leftBrace">
            <a:avLst>
              <a:gd name="adj1" fmla="val 49859"/>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59493" name="文本框 659492"/>
          <p:cNvSpPr txBox="1"/>
          <p:nvPr/>
        </p:nvSpPr>
        <p:spPr>
          <a:xfrm>
            <a:off x="2214563" y="1501775"/>
            <a:ext cx="6510337" cy="396875"/>
          </a:xfrm>
          <a:prstGeom prst="rect">
            <a:avLst/>
          </a:prstGeom>
          <a:noFill/>
          <a:ln w="9525">
            <a:noFill/>
          </a:ln>
        </p:spPr>
        <p:txBody>
          <a:bodyPr wrap="none" anchor="t" anchorCtr="0">
            <a:spAutoFit/>
          </a:bodyPr>
          <a:lstStyle/>
          <a:p>
            <a:pPr eaLnBrk="0" hangingPunct="0"/>
            <a:r>
              <a:rPr lang="zh-CN" altLang="en-US"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1</a:t>
            </a:r>
            <a:r>
              <a:rPr lang="zh-CN" altLang="en-US" dirty="0">
                <a:solidFill>
                  <a:srgbClr val="333399"/>
                </a:solidFill>
                <a:latin typeface="Times New Roman" panose="02020603050405020304" pitchFamily="18" charset="0"/>
              </a:rPr>
              <a:t>）水平圆（</a:t>
            </a:r>
            <a:r>
              <a:rPr lang="en-US" altLang="zh-CN">
                <a:solidFill>
                  <a:srgbClr val="333399"/>
                </a:solidFill>
                <a:latin typeface="Times New Roman" panose="02020603050405020304" pitchFamily="18" charset="0"/>
                <a:cs typeface="Times New Roman" panose="02020603050405020304" pitchFamily="18" charset="0"/>
              </a:rPr>
              <a:t>H</a:t>
            </a:r>
            <a:r>
              <a:rPr lang="zh-CN" altLang="en-US" dirty="0">
                <a:solidFill>
                  <a:srgbClr val="333399"/>
                </a:solidFill>
                <a:latin typeface="Times New Roman" panose="02020603050405020304" pitchFamily="18" charset="0"/>
              </a:rPr>
              <a:t>面平行圆）：</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H</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V</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W</a:t>
            </a:r>
            <a:r>
              <a:rPr lang="zh-CN" altLang="en-US" dirty="0">
                <a:solidFill>
                  <a:srgbClr val="333399"/>
                </a:solidFill>
                <a:latin typeface="Times New Roman" panose="02020603050405020304" pitchFamily="18" charset="0"/>
              </a:rPr>
              <a:t>面。</a:t>
            </a:r>
            <a:endParaRPr lang="zh-CN" altLang="en-US">
              <a:solidFill>
                <a:srgbClr val="333399"/>
              </a:solidFill>
              <a:latin typeface="Times New Roman" panose="02020603050405020304" pitchFamily="18" charset="0"/>
            </a:endParaRPr>
          </a:p>
        </p:txBody>
      </p:sp>
      <p:sp>
        <p:nvSpPr>
          <p:cNvPr id="659494" name="文本框 659493"/>
          <p:cNvSpPr txBox="1"/>
          <p:nvPr/>
        </p:nvSpPr>
        <p:spPr>
          <a:xfrm>
            <a:off x="2214563" y="2005013"/>
            <a:ext cx="6497637" cy="396875"/>
          </a:xfrm>
          <a:prstGeom prst="rect">
            <a:avLst/>
          </a:prstGeom>
          <a:noFill/>
          <a:ln w="9525">
            <a:noFill/>
          </a:ln>
        </p:spPr>
        <p:txBody>
          <a:bodyPr wrap="none" anchor="t" anchorCtr="0">
            <a:spAutoFit/>
          </a:bodyPr>
          <a:lstStyle/>
          <a:p>
            <a:pPr eaLnBrk="0" hangingPunct="0"/>
            <a:r>
              <a:rPr lang="zh-CN" altLang="en-US"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2</a:t>
            </a:r>
            <a:r>
              <a:rPr lang="zh-CN" altLang="en-US" dirty="0">
                <a:solidFill>
                  <a:srgbClr val="333399"/>
                </a:solidFill>
                <a:latin typeface="Times New Roman" panose="02020603050405020304" pitchFamily="18" charset="0"/>
              </a:rPr>
              <a:t>）正平圆（</a:t>
            </a:r>
            <a:r>
              <a:rPr lang="en-US" altLang="zh-CN">
                <a:solidFill>
                  <a:srgbClr val="333399"/>
                </a:solidFill>
                <a:latin typeface="Times New Roman" panose="02020603050405020304" pitchFamily="18" charset="0"/>
                <a:cs typeface="Times New Roman" panose="02020603050405020304" pitchFamily="18" charset="0"/>
              </a:rPr>
              <a:t>V</a:t>
            </a:r>
            <a:r>
              <a:rPr lang="zh-CN" altLang="en-US" dirty="0">
                <a:solidFill>
                  <a:srgbClr val="333399"/>
                </a:solidFill>
                <a:latin typeface="Times New Roman" panose="02020603050405020304" pitchFamily="18" charset="0"/>
              </a:rPr>
              <a:t>面平行圆）：</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V</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H</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W</a:t>
            </a:r>
            <a:r>
              <a:rPr lang="zh-CN" altLang="en-US" dirty="0">
                <a:solidFill>
                  <a:srgbClr val="333399"/>
                </a:solidFill>
                <a:latin typeface="Times New Roman" panose="02020603050405020304" pitchFamily="18" charset="0"/>
              </a:rPr>
              <a:t>面。</a:t>
            </a:r>
            <a:endParaRPr lang="zh-CN" altLang="en-US">
              <a:solidFill>
                <a:srgbClr val="333399"/>
              </a:solidFill>
              <a:latin typeface="Times New Roman" panose="02020603050405020304" pitchFamily="18" charset="0"/>
            </a:endParaRPr>
          </a:p>
        </p:txBody>
      </p:sp>
      <p:sp>
        <p:nvSpPr>
          <p:cNvPr id="659495" name="文本框 659494"/>
          <p:cNvSpPr txBox="1"/>
          <p:nvPr/>
        </p:nvSpPr>
        <p:spPr>
          <a:xfrm>
            <a:off x="2195513" y="2462213"/>
            <a:ext cx="6567487" cy="396875"/>
          </a:xfrm>
          <a:prstGeom prst="rect">
            <a:avLst/>
          </a:prstGeom>
          <a:noFill/>
          <a:ln w="9525">
            <a:noFill/>
          </a:ln>
        </p:spPr>
        <p:txBody>
          <a:bodyPr wrap="none" anchor="t" anchorCtr="0">
            <a:spAutoFit/>
          </a:bodyPr>
          <a:lstStyle/>
          <a:p>
            <a:r>
              <a:rPr lang="zh-CN" altLang="en-US"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3</a:t>
            </a:r>
            <a:r>
              <a:rPr lang="zh-CN" altLang="en-US" dirty="0">
                <a:solidFill>
                  <a:srgbClr val="333399"/>
                </a:solidFill>
                <a:latin typeface="Times New Roman" panose="02020603050405020304" pitchFamily="18" charset="0"/>
              </a:rPr>
              <a:t>）侧平圆（</a:t>
            </a:r>
            <a:r>
              <a:rPr lang="en-US" altLang="zh-CN">
                <a:solidFill>
                  <a:srgbClr val="333399"/>
                </a:solidFill>
                <a:latin typeface="Times New Roman" panose="02020603050405020304" pitchFamily="18" charset="0"/>
                <a:cs typeface="Times New Roman" panose="02020603050405020304" pitchFamily="18" charset="0"/>
              </a:rPr>
              <a:t>W</a:t>
            </a:r>
            <a:r>
              <a:rPr lang="zh-CN" altLang="en-US" dirty="0">
                <a:solidFill>
                  <a:srgbClr val="333399"/>
                </a:solidFill>
                <a:latin typeface="Times New Roman" panose="02020603050405020304" pitchFamily="18" charset="0"/>
              </a:rPr>
              <a:t>面平行圆）：</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W</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H</a:t>
            </a:r>
            <a:r>
              <a:rPr lang="zh-CN" altLang="en-US" dirty="0">
                <a:solidFill>
                  <a:srgbClr val="333399"/>
                </a:solidFill>
                <a:latin typeface="Times New Roman" panose="02020603050405020304" pitchFamily="18" charset="0"/>
              </a:rPr>
              <a:t>面，</a:t>
            </a:r>
            <a:r>
              <a:rPr lang="en-US" altLang="zh-CN" dirty="0">
                <a:solidFill>
                  <a:srgbClr val="333399"/>
                </a:solidFill>
                <a:latin typeface="Times New Roman" panose="02020603050405020304" pitchFamily="18" charset="0"/>
              </a:rPr>
              <a:t>⊥</a:t>
            </a:r>
            <a:r>
              <a:rPr lang="en-US" altLang="zh-CN">
                <a:solidFill>
                  <a:srgbClr val="333399"/>
                </a:solidFill>
                <a:latin typeface="Times New Roman" panose="02020603050405020304" pitchFamily="18" charset="0"/>
                <a:cs typeface="Times New Roman" panose="02020603050405020304" pitchFamily="18" charset="0"/>
              </a:rPr>
              <a:t>V</a:t>
            </a:r>
            <a:r>
              <a:rPr lang="zh-CN" altLang="en-US" dirty="0">
                <a:solidFill>
                  <a:srgbClr val="333399"/>
                </a:solidFill>
                <a:latin typeface="Times New Roman" panose="02020603050405020304" pitchFamily="18" charset="0"/>
              </a:rPr>
              <a:t>面。</a:t>
            </a:r>
            <a:endParaRPr lang="zh-CN" altLang="en-US">
              <a:solidFill>
                <a:srgbClr val="333399"/>
              </a:solidFill>
              <a:latin typeface="Times New Roman" panose="02020603050405020304" pitchFamily="18" charset="0"/>
            </a:endParaRPr>
          </a:p>
        </p:txBody>
      </p:sp>
      <p:sp>
        <p:nvSpPr>
          <p:cNvPr id="659496" name="矩形 659495"/>
          <p:cNvSpPr/>
          <p:nvPr/>
        </p:nvSpPr>
        <p:spPr>
          <a:xfrm>
            <a:off x="5414963" y="3429000"/>
            <a:ext cx="3500437" cy="1997075"/>
          </a:xfrm>
          <a:prstGeom prst="rect">
            <a:avLst/>
          </a:prstGeom>
          <a:noFill/>
          <a:ln w="9525">
            <a:noFill/>
          </a:ln>
        </p:spPr>
        <p:txBody>
          <a:bodyPr>
            <a:spAutoFit/>
          </a:bodyPr>
          <a:lstStyle/>
          <a:p>
            <a:r>
              <a:rPr lang="en-US" altLang="zh-CN" dirty="0">
                <a:solidFill>
                  <a:srgbClr val="800080"/>
                </a:solidFill>
                <a:latin typeface="Times New Roman" panose="02020603050405020304" pitchFamily="18" charset="0"/>
              </a:rPr>
              <a:t>    </a:t>
            </a:r>
            <a:r>
              <a:rPr lang="zh-CN" altLang="en-US" dirty="0">
                <a:solidFill>
                  <a:srgbClr val="800080"/>
                </a:solidFill>
                <a:latin typeface="Times New Roman" panose="02020603050405020304" pitchFamily="18" charset="0"/>
              </a:rPr>
              <a:t>水平圆</a:t>
            </a:r>
            <a:r>
              <a:rPr lang="en-US" altLang="zh-CN" dirty="0">
                <a:solidFill>
                  <a:srgbClr val="800080"/>
                </a:solidFill>
                <a:latin typeface="Times New Roman" panose="02020603050405020304" pitchFamily="18" charset="0"/>
              </a:rPr>
              <a:t>∥</a:t>
            </a:r>
            <a:r>
              <a:rPr lang="en-US" altLang="zh-CN">
                <a:solidFill>
                  <a:srgbClr val="800080"/>
                </a:solidFill>
                <a:latin typeface="Times New Roman" panose="02020603050405020304" pitchFamily="18" charset="0"/>
                <a:cs typeface="Times New Roman" panose="02020603050405020304" pitchFamily="18" charset="0"/>
              </a:rPr>
              <a:t>H</a:t>
            </a:r>
            <a:r>
              <a:rPr lang="zh-CN" altLang="en-US" dirty="0">
                <a:solidFill>
                  <a:srgbClr val="800080"/>
                </a:solidFill>
                <a:latin typeface="Times New Roman" panose="02020603050405020304" pitchFamily="18" charset="0"/>
              </a:rPr>
              <a:t>面，</a:t>
            </a:r>
            <a:r>
              <a:rPr lang="en-US" altLang="zh-CN" dirty="0">
                <a:solidFill>
                  <a:srgbClr val="800080"/>
                </a:solidFill>
                <a:latin typeface="Times New Roman" panose="02020603050405020304" pitchFamily="18" charset="0"/>
              </a:rPr>
              <a:t>⊥</a:t>
            </a:r>
            <a:r>
              <a:rPr lang="en-US" altLang="zh-CN">
                <a:solidFill>
                  <a:srgbClr val="800080"/>
                </a:solidFill>
                <a:latin typeface="Times New Roman" panose="02020603050405020304" pitchFamily="18" charset="0"/>
                <a:cs typeface="Times New Roman" panose="02020603050405020304" pitchFamily="18" charset="0"/>
              </a:rPr>
              <a:t>V</a:t>
            </a:r>
            <a:r>
              <a:rPr lang="zh-CN" altLang="en-US" dirty="0">
                <a:solidFill>
                  <a:srgbClr val="800080"/>
                </a:solidFill>
                <a:latin typeface="Times New Roman" panose="02020603050405020304" pitchFamily="18" charset="0"/>
              </a:rPr>
              <a:t>面，</a:t>
            </a:r>
          </a:p>
          <a:p>
            <a:r>
              <a:rPr lang="en-US" altLang="zh-CN" dirty="0">
                <a:solidFill>
                  <a:srgbClr val="800080"/>
                </a:solidFill>
                <a:latin typeface="Times New Roman" panose="02020603050405020304" pitchFamily="18" charset="0"/>
              </a:rPr>
              <a:t>⊥</a:t>
            </a:r>
            <a:r>
              <a:rPr lang="en-US" altLang="zh-CN">
                <a:solidFill>
                  <a:srgbClr val="800080"/>
                </a:solidFill>
                <a:latin typeface="Times New Roman" panose="02020603050405020304" pitchFamily="18" charset="0"/>
                <a:cs typeface="Times New Roman" panose="02020603050405020304" pitchFamily="18" charset="0"/>
              </a:rPr>
              <a:t>W</a:t>
            </a:r>
            <a:r>
              <a:rPr lang="zh-CN" altLang="en-US" dirty="0">
                <a:solidFill>
                  <a:srgbClr val="800080"/>
                </a:solidFill>
                <a:latin typeface="Times New Roman" panose="02020603050405020304" pitchFamily="18" charset="0"/>
              </a:rPr>
              <a:t>面，因此，在</a:t>
            </a:r>
            <a:r>
              <a:rPr lang="en-US" altLang="zh-CN">
                <a:solidFill>
                  <a:srgbClr val="800080"/>
                </a:solidFill>
                <a:latin typeface="Times New Roman" panose="02020603050405020304" pitchFamily="18" charset="0"/>
                <a:cs typeface="Times New Roman" panose="02020603050405020304" pitchFamily="18" charset="0"/>
              </a:rPr>
              <a:t>H</a:t>
            </a:r>
            <a:r>
              <a:rPr lang="zh-CN" altLang="en-US" dirty="0">
                <a:solidFill>
                  <a:srgbClr val="800080"/>
                </a:solidFill>
                <a:latin typeface="Times New Roman" panose="02020603050405020304" pitchFamily="18" charset="0"/>
              </a:rPr>
              <a:t>面的</a:t>
            </a:r>
          </a:p>
          <a:p>
            <a:r>
              <a:rPr lang="zh-CN" altLang="en-US" dirty="0">
                <a:solidFill>
                  <a:srgbClr val="800080"/>
                </a:solidFill>
                <a:latin typeface="Times New Roman" panose="02020603050405020304" pitchFamily="18" charset="0"/>
              </a:rPr>
              <a:t>投影反映圆的实形，而在</a:t>
            </a:r>
          </a:p>
          <a:p>
            <a:pPr>
              <a:spcBef>
                <a:spcPct val="25000"/>
              </a:spcBef>
            </a:pPr>
            <a:r>
              <a:rPr lang="en-US" altLang="zh-CN">
                <a:solidFill>
                  <a:srgbClr val="800080"/>
                </a:solidFill>
                <a:latin typeface="Times New Roman" panose="02020603050405020304" pitchFamily="18" charset="0"/>
                <a:cs typeface="Times New Roman" panose="02020603050405020304" pitchFamily="18" charset="0"/>
              </a:rPr>
              <a:t>V</a:t>
            </a:r>
            <a:r>
              <a:rPr lang="zh-CN" altLang="en-US" dirty="0">
                <a:solidFill>
                  <a:srgbClr val="800080"/>
                </a:solidFill>
                <a:latin typeface="Times New Roman" panose="02020603050405020304" pitchFamily="18" charset="0"/>
              </a:rPr>
              <a:t>面和</a:t>
            </a:r>
            <a:r>
              <a:rPr lang="en-US" altLang="zh-CN">
                <a:solidFill>
                  <a:srgbClr val="800080"/>
                </a:solidFill>
                <a:latin typeface="Times New Roman" panose="02020603050405020304" pitchFamily="18" charset="0"/>
                <a:cs typeface="Times New Roman" panose="02020603050405020304" pitchFamily="18" charset="0"/>
              </a:rPr>
              <a:t>W</a:t>
            </a:r>
            <a:r>
              <a:rPr lang="zh-CN" altLang="en-US" dirty="0">
                <a:solidFill>
                  <a:srgbClr val="800080"/>
                </a:solidFill>
                <a:latin typeface="Times New Roman" panose="02020603050405020304" pitchFamily="18" charset="0"/>
              </a:rPr>
              <a:t>面的投影，积聚</a:t>
            </a:r>
          </a:p>
          <a:p>
            <a:r>
              <a:rPr lang="zh-CN" altLang="en-US" dirty="0">
                <a:solidFill>
                  <a:srgbClr val="800080"/>
                </a:solidFill>
                <a:latin typeface="Times New Roman" panose="02020603050405020304" pitchFamily="18" charset="0"/>
              </a:rPr>
              <a:t>成一条直线（长度为圆的</a:t>
            </a:r>
          </a:p>
          <a:p>
            <a:r>
              <a:rPr lang="zh-CN" altLang="en-US" dirty="0">
                <a:solidFill>
                  <a:srgbClr val="800080"/>
                </a:solidFill>
                <a:latin typeface="Times New Roman" panose="02020603050405020304" pitchFamily="18" charset="0"/>
              </a:rPr>
              <a:t>直径）。</a:t>
            </a:r>
          </a:p>
        </p:txBody>
      </p:sp>
      <p:sp>
        <p:nvSpPr>
          <p:cNvPr id="659498" name="矩形 659497"/>
          <p:cNvSpPr/>
          <p:nvPr/>
        </p:nvSpPr>
        <p:spPr>
          <a:xfrm>
            <a:off x="250825" y="476250"/>
            <a:ext cx="2351926" cy="461665"/>
          </a:xfrm>
          <a:prstGeom prst="rect">
            <a:avLst/>
          </a:prstGeom>
          <a:noFill/>
          <a:ln w="9525">
            <a:noFill/>
          </a:ln>
        </p:spPr>
        <p:txBody>
          <a:bodyPr wrap="none" anchor="t" anchorCtr="0">
            <a:spAutoFit/>
          </a:bodyPr>
          <a:lstStyle/>
          <a:p>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投影面平行圆</a:t>
            </a:r>
          </a:p>
        </p:txBody>
      </p:sp>
      <p:sp>
        <p:nvSpPr>
          <p:cNvPr id="580665" name="文本框 580664"/>
          <p:cNvSpPr txBox="1"/>
          <p:nvPr/>
        </p:nvSpPr>
        <p:spPr>
          <a:xfrm>
            <a:off x="2733675" y="73025"/>
            <a:ext cx="4164965" cy="460375"/>
          </a:xfrm>
          <a:prstGeom prst="rect">
            <a:avLst/>
          </a:prstGeom>
          <a:gradFill rotWithShape="0">
            <a:gsLst>
              <a:gs pos="0">
                <a:srgbClr val="FF9900"/>
              </a:gs>
              <a:gs pos="50000">
                <a:srgbClr val="FFFFFF"/>
              </a:gs>
              <a:gs pos="100000">
                <a:srgbClr val="FF9900"/>
              </a:gs>
            </a:gsLst>
            <a:lin ang="2700000" scaled="1"/>
            <a:tileRect/>
          </a:gradFill>
          <a:ln w="9525">
            <a:noFill/>
          </a:ln>
          <a:effectLst>
            <a:outerShdw sy="50000" kx="2453608" rotWithShape="0">
              <a:schemeClr val="bg2">
                <a:alpha val="50000"/>
              </a:schemeClr>
            </a:outerShdw>
          </a:effectLst>
        </p:spPr>
        <p:txBody>
          <a:bodyPr wrap="square">
            <a:spAutoFit/>
          </a:bodyPr>
          <a:lstStyle/>
          <a:p>
            <a:pPr algn="ctr"/>
            <a:r>
              <a:rPr lang="en-US" altLang="zh-CN" sz="2400" dirty="0">
                <a:solidFill>
                  <a:srgbClr val="0000CC"/>
                </a:solidFill>
                <a:latin typeface="黑体" panose="02010609060101010101" pitchFamily="2" charset="-122"/>
                <a:ea typeface="黑体" panose="02010609060101010101" pitchFamily="2" charset="-122"/>
              </a:rPr>
              <a:t>2.4   </a:t>
            </a:r>
            <a:r>
              <a:rPr lang="zh-CN" altLang="en-US" sz="2400" dirty="0">
                <a:solidFill>
                  <a:srgbClr val="0033CC"/>
                </a:solidFill>
                <a:latin typeface="黑体" panose="02010609060101010101" pitchFamily="2" charset="-122"/>
                <a:ea typeface="黑体" panose="02010609060101010101" pitchFamily="2" charset="-122"/>
                <a:sym typeface="+mn-ea"/>
              </a:rPr>
              <a:t>特殊位置圆的投影</a:t>
            </a:r>
            <a:endParaRPr lang="zh-CN" altLang="en-US" sz="2400">
              <a:solidFill>
                <a:srgbClr val="0000CC"/>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9498"/>
                                        </p:tgtEl>
                                        <p:attrNameLst>
                                          <p:attrName>style.visibility</p:attrName>
                                        </p:attrNameLst>
                                      </p:cBhvr>
                                      <p:to>
                                        <p:strVal val="visible"/>
                                      </p:to>
                                    </p:set>
                                    <p:animEffect transition="in" filter="wipe(left)">
                                      <p:cBhvr>
                                        <p:cTn id="7" dur="500"/>
                                        <p:tgtEl>
                                          <p:spTgt spid="6594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59489"/>
                                        </p:tgtEl>
                                        <p:attrNameLst>
                                          <p:attrName>style.visibility</p:attrName>
                                        </p:attrNameLst>
                                      </p:cBhvr>
                                      <p:to>
                                        <p:strVal val="visible"/>
                                      </p:to>
                                    </p:set>
                                    <p:animEffect transition="in" filter="wipe(left)">
                                      <p:cBhvr>
                                        <p:cTn id="12" dur="500"/>
                                        <p:tgtEl>
                                          <p:spTgt spid="6594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59491"/>
                                        </p:tgtEl>
                                        <p:attrNameLst>
                                          <p:attrName>style.visibility</p:attrName>
                                        </p:attrNameLst>
                                      </p:cBhvr>
                                      <p:to>
                                        <p:strVal val="visible"/>
                                      </p:to>
                                    </p:set>
                                    <p:animEffect transition="in" filter="wipe(left)">
                                      <p:cBhvr>
                                        <p:cTn id="17" dur="500"/>
                                        <p:tgtEl>
                                          <p:spTgt spid="65949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59492"/>
                                        </p:tgtEl>
                                        <p:attrNameLst>
                                          <p:attrName>style.visibility</p:attrName>
                                        </p:attrNameLst>
                                      </p:cBhvr>
                                      <p:to>
                                        <p:strVal val="visible"/>
                                      </p:to>
                                    </p:set>
                                    <p:animEffect transition="in" filter="wipe(up)">
                                      <p:cBhvr>
                                        <p:cTn id="22" dur="500"/>
                                        <p:tgtEl>
                                          <p:spTgt spid="6594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59493"/>
                                        </p:tgtEl>
                                        <p:attrNameLst>
                                          <p:attrName>style.visibility</p:attrName>
                                        </p:attrNameLst>
                                      </p:cBhvr>
                                      <p:to>
                                        <p:strVal val="visible"/>
                                      </p:to>
                                    </p:set>
                                    <p:animEffect transition="in" filter="wipe(left)">
                                      <p:cBhvr>
                                        <p:cTn id="27" dur="500"/>
                                        <p:tgtEl>
                                          <p:spTgt spid="65949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59494"/>
                                        </p:tgtEl>
                                        <p:attrNameLst>
                                          <p:attrName>style.visibility</p:attrName>
                                        </p:attrNameLst>
                                      </p:cBhvr>
                                      <p:to>
                                        <p:strVal val="visible"/>
                                      </p:to>
                                    </p:set>
                                    <p:animEffect transition="in" filter="wipe(left)">
                                      <p:cBhvr>
                                        <p:cTn id="32" dur="500"/>
                                        <p:tgtEl>
                                          <p:spTgt spid="6594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59495"/>
                                        </p:tgtEl>
                                        <p:attrNameLst>
                                          <p:attrName>style.visibility</p:attrName>
                                        </p:attrNameLst>
                                      </p:cBhvr>
                                      <p:to>
                                        <p:strVal val="visible"/>
                                      </p:to>
                                    </p:set>
                                    <p:animEffect transition="in" filter="wipe(left)">
                                      <p:cBhvr>
                                        <p:cTn id="37" dur="500"/>
                                        <p:tgtEl>
                                          <p:spTgt spid="659495"/>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nodeType="clickEffect">
                                  <p:stCondLst>
                                    <p:cond delay="0"/>
                                  </p:stCondLst>
                                  <p:childTnLst>
                                    <p:set>
                                      <p:cBhvr>
                                        <p:cTn id="41" dur="1" fill="hold">
                                          <p:stCondLst>
                                            <p:cond delay="0"/>
                                          </p:stCondLst>
                                        </p:cTn>
                                        <p:tgtEl>
                                          <p:spTgt spid="659458"/>
                                        </p:tgtEl>
                                        <p:attrNameLst>
                                          <p:attrName>style.visibility</p:attrName>
                                        </p:attrNameLst>
                                      </p:cBhvr>
                                      <p:to>
                                        <p:strVal val="visible"/>
                                      </p:to>
                                    </p:set>
                                    <p:anim calcmode="lin" valueType="num">
                                      <p:cBhvr>
                                        <p:cTn id="42" dur="500" fill="hold"/>
                                        <p:tgtEl>
                                          <p:spTgt spid="659458"/>
                                        </p:tgtEl>
                                        <p:attrNameLst>
                                          <p:attrName>ppt_x</p:attrName>
                                        </p:attrNameLst>
                                      </p:cBhvr>
                                      <p:tavLst>
                                        <p:tav tm="0">
                                          <p:val>
                                            <p:strVal val="#ppt_x-#ppt_w/2"/>
                                          </p:val>
                                        </p:tav>
                                        <p:tav tm="100000">
                                          <p:val>
                                            <p:strVal val="#ppt_x"/>
                                          </p:val>
                                        </p:tav>
                                      </p:tavLst>
                                    </p:anim>
                                    <p:anim calcmode="lin" valueType="num">
                                      <p:cBhvr>
                                        <p:cTn id="43" dur="500" fill="hold"/>
                                        <p:tgtEl>
                                          <p:spTgt spid="659458"/>
                                        </p:tgtEl>
                                        <p:attrNameLst>
                                          <p:attrName>ppt_y</p:attrName>
                                        </p:attrNameLst>
                                      </p:cBhvr>
                                      <p:tavLst>
                                        <p:tav tm="0">
                                          <p:val>
                                            <p:strVal val="#ppt_y"/>
                                          </p:val>
                                        </p:tav>
                                        <p:tav tm="100000">
                                          <p:val>
                                            <p:strVal val="#ppt_y"/>
                                          </p:val>
                                        </p:tav>
                                      </p:tavLst>
                                    </p:anim>
                                    <p:anim calcmode="lin" valueType="num">
                                      <p:cBhvr>
                                        <p:cTn id="44" dur="500" fill="hold"/>
                                        <p:tgtEl>
                                          <p:spTgt spid="659458"/>
                                        </p:tgtEl>
                                        <p:attrNameLst>
                                          <p:attrName>ppt_w</p:attrName>
                                        </p:attrNameLst>
                                      </p:cBhvr>
                                      <p:tavLst>
                                        <p:tav tm="0">
                                          <p:val>
                                            <p:fltVal val="0"/>
                                          </p:val>
                                        </p:tav>
                                        <p:tav tm="100000">
                                          <p:val>
                                            <p:strVal val="#ppt_w"/>
                                          </p:val>
                                        </p:tav>
                                      </p:tavLst>
                                    </p:anim>
                                    <p:anim calcmode="lin" valueType="num">
                                      <p:cBhvr>
                                        <p:cTn id="45" dur="500" fill="hold"/>
                                        <p:tgtEl>
                                          <p:spTgt spid="659458"/>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59496"/>
                                        </p:tgtEl>
                                        <p:attrNameLst>
                                          <p:attrName>style.visibility</p:attrName>
                                        </p:attrNameLst>
                                      </p:cBhvr>
                                      <p:to>
                                        <p:strVal val="visible"/>
                                      </p:to>
                                    </p:set>
                                    <p:animEffect transition="in" filter="wipe(left)">
                                      <p:cBhvr>
                                        <p:cTn id="50" dur="500"/>
                                        <p:tgtEl>
                                          <p:spTgt spid="65949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659488"/>
                                        </p:tgtEl>
                                        <p:attrNameLst>
                                          <p:attrName>style.visibility</p:attrName>
                                        </p:attrNameLst>
                                      </p:cBhvr>
                                      <p:to>
                                        <p:strVal val="visible"/>
                                      </p:to>
                                    </p:set>
                                    <p:animEffect transition="in" filter="wipe(left)">
                                      <p:cBhvr>
                                        <p:cTn id="55" dur="500"/>
                                        <p:tgtEl>
                                          <p:spTgt spid="65948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580665"/>
                                        </p:tgtEl>
                                        <p:attrNameLst>
                                          <p:attrName>style.visibility</p:attrName>
                                        </p:attrNameLst>
                                      </p:cBhvr>
                                      <p:to>
                                        <p:strVal val="visible"/>
                                      </p:to>
                                    </p:set>
                                    <p:animEffect transition="in" filter="wipe(left)">
                                      <p:cBhvr>
                                        <p:cTn id="60" dur="500"/>
                                        <p:tgtEl>
                                          <p:spTgt spid="5806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9488" grpId="0"/>
      <p:bldP spid="659489" grpId="0"/>
      <p:bldP spid="659491" grpId="0"/>
      <p:bldP spid="659493" grpId="0"/>
      <p:bldP spid="659494" grpId="0"/>
      <p:bldP spid="659495" grpId="0"/>
      <p:bldP spid="659496" grpId="0"/>
      <p:bldP spid="659498" grpId="0"/>
      <p:bldP spid="580665"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0482" name="组合 660481"/>
          <p:cNvGrpSpPr/>
          <p:nvPr/>
        </p:nvGrpSpPr>
        <p:grpSpPr>
          <a:xfrm>
            <a:off x="5410200" y="2667000"/>
            <a:ext cx="3733800" cy="4191000"/>
            <a:chOff x="3552" y="1728"/>
            <a:chExt cx="2208" cy="2592"/>
          </a:xfrm>
        </p:grpSpPr>
        <p:sp>
          <p:nvSpPr>
            <p:cNvPr id="660483" name="矩形 660482"/>
            <p:cNvSpPr/>
            <p:nvPr/>
          </p:nvSpPr>
          <p:spPr>
            <a:xfrm>
              <a:off x="3552" y="1728"/>
              <a:ext cx="2208" cy="2592"/>
            </a:xfrm>
            <a:prstGeom prst="rect">
              <a:avLst/>
            </a:prstGeom>
            <a:solidFill>
              <a:schemeClr val="bg1"/>
            </a:solidFill>
            <a:ln w="9525" cap="flat" cmpd="sng">
              <a:solidFill>
                <a:schemeClr val="bg1"/>
              </a:solidFill>
              <a:prstDash val="solid"/>
              <a:miter/>
              <a:headEnd type="none" w="med" len="med"/>
              <a:tailEnd type="none" w="med" len="med"/>
            </a:ln>
          </p:spPr>
          <p:txBody>
            <a:bodyPr/>
            <a:lstStyle/>
            <a:p>
              <a:endParaRPr lang="zh-CN" altLang="en-US"/>
            </a:p>
          </p:txBody>
        </p:sp>
        <p:sp>
          <p:nvSpPr>
            <p:cNvPr id="660484" name="文本框 660483"/>
            <p:cNvSpPr txBox="1"/>
            <p:nvPr/>
          </p:nvSpPr>
          <p:spPr>
            <a:xfrm>
              <a:off x="3552" y="1746"/>
              <a:ext cx="2008" cy="282"/>
            </a:xfrm>
            <a:prstGeom prst="rect">
              <a:avLst/>
            </a:prstGeom>
            <a:noFill/>
            <a:ln w="9525">
              <a:noFill/>
            </a:ln>
          </p:spPr>
          <p:txBody>
            <a:bodyPr wrap="none" anchor="t" anchorCtr="0">
              <a:spAutoFit/>
            </a:bodyPr>
            <a:lstStyle/>
            <a:p>
              <a:r>
                <a:rPr lang="zh-CN" altLang="en-US" sz="2400" dirty="0">
                  <a:solidFill>
                    <a:srgbClr val="FF3300"/>
                  </a:solidFill>
                  <a:latin typeface="Times New Roman" panose="02020603050405020304" pitchFamily="18" charset="0"/>
                </a:rPr>
                <a:t>正垂圆</a:t>
              </a:r>
              <a:r>
                <a:rPr lang="en-US" altLang="zh-CN" sz="2400">
                  <a:solidFill>
                    <a:srgbClr val="FF3300"/>
                  </a:solidFill>
                  <a:latin typeface="Times New Roman" panose="02020603050405020304" pitchFamily="18" charset="0"/>
                </a:rPr>
                <a:t>(⊥</a:t>
              </a:r>
              <a:r>
                <a:rPr lang="en-US" altLang="zh-CN" sz="2400">
                  <a:solidFill>
                    <a:srgbClr val="FF3300"/>
                  </a:solidFill>
                  <a:latin typeface="Times New Roman" panose="02020603050405020304" pitchFamily="18" charset="0"/>
                  <a:cs typeface="Times New Roman" panose="02020603050405020304" pitchFamily="18" charset="0"/>
                </a:rPr>
                <a:t>V</a:t>
              </a:r>
              <a:r>
                <a:rPr lang="zh-CN" altLang="en-US" sz="2400" i="1">
                  <a:solidFill>
                    <a:srgbClr val="FF3300"/>
                  </a:solidFill>
                  <a:latin typeface="Times New Roman" panose="02020603050405020304" pitchFamily="18" charset="0"/>
                </a:rPr>
                <a:t>、</a:t>
              </a:r>
              <a:r>
                <a:rPr lang="en-US" altLang="zh-CN" sz="2400">
                  <a:solidFill>
                    <a:srgbClr val="FF3300"/>
                  </a:solidFill>
                  <a:latin typeface="Times New Roman" panose="02020603050405020304" pitchFamily="18" charset="0"/>
                </a:rPr>
                <a:t>∠</a:t>
              </a:r>
              <a:r>
                <a:rPr lang="en-US" altLang="zh-CN" sz="2400">
                  <a:solidFill>
                    <a:srgbClr val="FF3300"/>
                  </a:solidFill>
                  <a:latin typeface="Times New Roman" panose="02020603050405020304" pitchFamily="18" charset="0"/>
                  <a:cs typeface="Times New Roman" panose="02020603050405020304" pitchFamily="18" charset="0"/>
                </a:rPr>
                <a:t>H</a:t>
              </a:r>
              <a:r>
                <a:rPr lang="zh-CN" altLang="en-US" sz="2400" i="1">
                  <a:solidFill>
                    <a:srgbClr val="FF3300"/>
                  </a:solidFill>
                  <a:latin typeface="Times New Roman" panose="02020603050405020304" pitchFamily="18" charset="0"/>
                </a:rPr>
                <a:t>、</a:t>
              </a:r>
              <a:r>
                <a:rPr lang="en-US" altLang="zh-CN" sz="2400">
                  <a:solidFill>
                    <a:srgbClr val="FF3300"/>
                  </a:solidFill>
                  <a:latin typeface="Times New Roman" panose="02020603050405020304" pitchFamily="18" charset="0"/>
                </a:rPr>
                <a:t>W</a:t>
              </a:r>
              <a:r>
                <a:rPr lang="en-US" altLang="zh-CN" sz="2400" i="1">
                  <a:solidFill>
                    <a:srgbClr val="FF3300"/>
                  </a:solidFill>
                  <a:latin typeface="Times New Roman" panose="02020603050405020304" pitchFamily="18" charset="0"/>
                  <a:cs typeface="Times New Roman" panose="02020603050405020304" pitchFamily="18" charset="0"/>
                </a:rPr>
                <a:t>):</a:t>
              </a:r>
              <a:endParaRPr lang="en-US" altLang="zh-CN" sz="2400" i="1">
                <a:solidFill>
                  <a:srgbClr val="FF3300"/>
                </a:solidFill>
                <a:latin typeface="Times New Roman" panose="02020603050405020304" pitchFamily="18" charset="0"/>
              </a:endParaRPr>
            </a:p>
          </p:txBody>
        </p:sp>
      </p:grpSp>
      <p:sp>
        <p:nvSpPr>
          <p:cNvPr id="660485" name="文本框 660484"/>
          <p:cNvSpPr txBox="1"/>
          <p:nvPr/>
        </p:nvSpPr>
        <p:spPr>
          <a:xfrm>
            <a:off x="304800" y="533400"/>
            <a:ext cx="8839200" cy="822325"/>
          </a:xfrm>
          <a:prstGeom prst="rect">
            <a:avLst/>
          </a:prstGeom>
          <a:noFill/>
          <a:ln w="9525">
            <a:noFill/>
          </a:ln>
        </p:spPr>
        <p:txBody>
          <a:bodyPr>
            <a:spAutoFit/>
          </a:bodyPr>
          <a:lstStyle/>
          <a:p>
            <a:r>
              <a:rPr lang="en-US" altLang="zh-CN" sz="2400" dirty="0">
                <a:latin typeface="Times New Roman" panose="02020603050405020304" pitchFamily="18" charset="0"/>
              </a:rPr>
              <a:t>        </a:t>
            </a:r>
            <a:r>
              <a:rPr lang="zh-CN" altLang="en-US" sz="2400" dirty="0">
                <a:latin typeface="Times New Roman" panose="02020603050405020304" pitchFamily="18" charset="0"/>
              </a:rPr>
              <a:t>垂直于一个投影面，倾斜于其它两个投影面的圆称为投影面垂直圆。</a:t>
            </a:r>
            <a:endParaRPr lang="zh-CN" altLang="en-US" sz="2400">
              <a:latin typeface="Times New Roman" panose="02020603050405020304" pitchFamily="18" charset="0"/>
            </a:endParaRPr>
          </a:p>
        </p:txBody>
      </p:sp>
      <p:sp>
        <p:nvSpPr>
          <p:cNvPr id="660487" name="文本框 660486"/>
          <p:cNvSpPr txBox="1"/>
          <p:nvPr/>
        </p:nvSpPr>
        <p:spPr>
          <a:xfrm>
            <a:off x="407988" y="1701800"/>
            <a:ext cx="1717675" cy="396875"/>
          </a:xfrm>
          <a:prstGeom prst="rect">
            <a:avLst/>
          </a:prstGeom>
          <a:noFill/>
          <a:ln w="9525">
            <a:noFill/>
          </a:ln>
        </p:spPr>
        <p:txBody>
          <a:bodyPr wrap="none" anchor="t" anchorCtr="0">
            <a:spAutoFit/>
          </a:bodyPr>
          <a:lstStyle/>
          <a:p>
            <a:pPr algn="dist"/>
            <a:r>
              <a:rPr lang="zh-CN" altLang="en-US" dirty="0">
                <a:solidFill>
                  <a:srgbClr val="CC3399"/>
                </a:solidFill>
                <a:latin typeface="Times New Roman" panose="02020603050405020304" pitchFamily="18" charset="0"/>
              </a:rPr>
              <a:t>投影面垂直圆</a:t>
            </a:r>
            <a:endParaRPr lang="zh-CN" altLang="en-US">
              <a:solidFill>
                <a:srgbClr val="CC3399"/>
              </a:solidFill>
              <a:latin typeface="Times New Roman" panose="02020603050405020304" pitchFamily="18" charset="0"/>
            </a:endParaRPr>
          </a:p>
        </p:txBody>
      </p:sp>
      <p:sp>
        <p:nvSpPr>
          <p:cNvPr id="660488" name="左大括号 660487"/>
          <p:cNvSpPr/>
          <p:nvPr/>
        </p:nvSpPr>
        <p:spPr>
          <a:xfrm>
            <a:off x="2124075" y="1422400"/>
            <a:ext cx="168275" cy="1003300"/>
          </a:xfrm>
          <a:prstGeom prst="leftBrace">
            <a:avLst>
              <a:gd name="adj1" fmla="val 49685"/>
              <a:gd name="adj2" fmla="val 50000"/>
            </a:avLst>
          </a:prstGeom>
          <a:noFill/>
          <a:ln w="19050" cap="flat" cmpd="sng">
            <a:solidFill>
              <a:schemeClr val="hlink"/>
            </a:solidFill>
            <a:prstDash val="solid"/>
            <a:headEnd type="none" w="med" len="med"/>
            <a:tailEnd type="none" w="med" len="med"/>
          </a:ln>
        </p:spPr>
        <p:txBody>
          <a:bodyPr/>
          <a:lstStyle/>
          <a:p>
            <a:endParaRPr lang="zh-CN" altLang="en-US"/>
          </a:p>
        </p:txBody>
      </p:sp>
      <p:sp>
        <p:nvSpPr>
          <p:cNvPr id="660489" name="矩形 660488"/>
          <p:cNvSpPr/>
          <p:nvPr/>
        </p:nvSpPr>
        <p:spPr>
          <a:xfrm>
            <a:off x="2209800" y="1295400"/>
            <a:ext cx="6858000" cy="396875"/>
          </a:xfrm>
          <a:prstGeom prst="rect">
            <a:avLst/>
          </a:prstGeom>
          <a:noFill/>
          <a:ln w="9525">
            <a:noFill/>
          </a:ln>
        </p:spPr>
        <p:txBody>
          <a:bodyPr>
            <a:spAutoFit/>
          </a:bodyPr>
          <a:lstStyle/>
          <a:p>
            <a:pPr algn="just"/>
            <a:r>
              <a:rPr lang="zh-CN" altLang="en-US"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1</a:t>
            </a:r>
            <a:r>
              <a:rPr lang="zh-CN" altLang="en-US" dirty="0">
                <a:solidFill>
                  <a:srgbClr val="000099"/>
                </a:solidFill>
                <a:latin typeface="Times New Roman" panose="02020603050405020304" pitchFamily="18" charset="0"/>
              </a:rPr>
              <a:t>）正垂圆（</a:t>
            </a:r>
            <a:r>
              <a:rPr lang="en-US" altLang="zh-CN">
                <a:solidFill>
                  <a:srgbClr val="000099"/>
                </a:solidFill>
                <a:latin typeface="Times New Roman" panose="02020603050405020304" pitchFamily="18" charset="0"/>
                <a:cs typeface="Times New Roman" panose="02020603050405020304" pitchFamily="18" charset="0"/>
              </a:rPr>
              <a:t>V</a:t>
            </a:r>
            <a:r>
              <a:rPr lang="zh-CN" altLang="en-US" dirty="0">
                <a:solidFill>
                  <a:srgbClr val="000099"/>
                </a:solidFill>
                <a:latin typeface="Times New Roman" panose="02020603050405020304" pitchFamily="18" charset="0"/>
              </a:rPr>
              <a:t>面垂直圆）：</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V</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H</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W</a:t>
            </a:r>
            <a:r>
              <a:rPr lang="zh-CN" altLang="en-US" dirty="0">
                <a:solidFill>
                  <a:srgbClr val="000099"/>
                </a:solidFill>
                <a:latin typeface="Times New Roman" panose="02020603050405020304" pitchFamily="18" charset="0"/>
              </a:rPr>
              <a:t>面。</a:t>
            </a:r>
          </a:p>
        </p:txBody>
      </p:sp>
      <p:sp>
        <p:nvSpPr>
          <p:cNvPr id="660490" name="文本框 660489"/>
          <p:cNvSpPr txBox="1"/>
          <p:nvPr/>
        </p:nvSpPr>
        <p:spPr>
          <a:xfrm>
            <a:off x="2209800" y="1762125"/>
            <a:ext cx="6510338" cy="396875"/>
          </a:xfrm>
          <a:prstGeom prst="rect">
            <a:avLst/>
          </a:prstGeom>
          <a:noFill/>
          <a:ln w="9525">
            <a:noFill/>
          </a:ln>
        </p:spPr>
        <p:txBody>
          <a:bodyPr wrap="none" anchor="t" anchorCtr="0">
            <a:spAutoFit/>
          </a:bodyPr>
          <a:lstStyle/>
          <a:p>
            <a:pPr eaLnBrk="0" hangingPunct="0"/>
            <a:r>
              <a:rPr lang="zh-CN" altLang="en-US"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2</a:t>
            </a:r>
            <a:r>
              <a:rPr lang="zh-CN" altLang="en-US" dirty="0">
                <a:solidFill>
                  <a:srgbClr val="000099"/>
                </a:solidFill>
                <a:latin typeface="Times New Roman" panose="02020603050405020304" pitchFamily="18" charset="0"/>
              </a:rPr>
              <a:t>）铅垂圆（</a:t>
            </a:r>
            <a:r>
              <a:rPr lang="en-US" altLang="zh-CN" i="1">
                <a:solidFill>
                  <a:srgbClr val="000099"/>
                </a:solidFill>
                <a:latin typeface="Times New Roman" panose="02020603050405020304" pitchFamily="18" charset="0"/>
                <a:cs typeface="Times New Roman" panose="02020603050405020304" pitchFamily="18" charset="0"/>
              </a:rPr>
              <a:t>H</a:t>
            </a:r>
            <a:r>
              <a:rPr lang="zh-CN" altLang="en-US" dirty="0">
                <a:solidFill>
                  <a:srgbClr val="000099"/>
                </a:solidFill>
                <a:latin typeface="Times New Roman" panose="02020603050405020304" pitchFamily="18" charset="0"/>
              </a:rPr>
              <a:t>面垂直圆）：</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H</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V</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W</a:t>
            </a:r>
            <a:r>
              <a:rPr lang="zh-CN" altLang="en-US" dirty="0">
                <a:solidFill>
                  <a:srgbClr val="000099"/>
                </a:solidFill>
                <a:latin typeface="Times New Roman" panose="02020603050405020304" pitchFamily="18" charset="0"/>
              </a:rPr>
              <a:t>面。</a:t>
            </a:r>
            <a:endParaRPr lang="zh-CN" altLang="en-US">
              <a:solidFill>
                <a:srgbClr val="000099"/>
              </a:solidFill>
              <a:latin typeface="Times New Roman" panose="02020603050405020304" pitchFamily="18" charset="0"/>
            </a:endParaRPr>
          </a:p>
        </p:txBody>
      </p:sp>
      <p:sp>
        <p:nvSpPr>
          <p:cNvPr id="660491" name="文本框 660490"/>
          <p:cNvSpPr txBox="1"/>
          <p:nvPr/>
        </p:nvSpPr>
        <p:spPr>
          <a:xfrm>
            <a:off x="2209800" y="2181225"/>
            <a:ext cx="6538913" cy="396875"/>
          </a:xfrm>
          <a:prstGeom prst="rect">
            <a:avLst/>
          </a:prstGeom>
          <a:noFill/>
          <a:ln w="9525">
            <a:noFill/>
          </a:ln>
        </p:spPr>
        <p:txBody>
          <a:bodyPr wrap="none" anchor="t" anchorCtr="0">
            <a:spAutoFit/>
          </a:bodyPr>
          <a:lstStyle/>
          <a:p>
            <a:pPr eaLnBrk="0" hangingPunct="0"/>
            <a:r>
              <a:rPr lang="zh-CN" altLang="en-US"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3</a:t>
            </a:r>
            <a:r>
              <a:rPr lang="zh-CN" altLang="en-US" dirty="0">
                <a:solidFill>
                  <a:srgbClr val="000099"/>
                </a:solidFill>
                <a:latin typeface="Times New Roman" panose="02020603050405020304" pitchFamily="18" charset="0"/>
              </a:rPr>
              <a:t>）侧垂圆（</a:t>
            </a:r>
            <a:r>
              <a:rPr lang="en-US" altLang="zh-CN" i="1">
                <a:solidFill>
                  <a:srgbClr val="000099"/>
                </a:solidFill>
                <a:latin typeface="Times New Roman" panose="02020603050405020304" pitchFamily="18" charset="0"/>
                <a:cs typeface="Times New Roman" panose="02020603050405020304" pitchFamily="18" charset="0"/>
              </a:rPr>
              <a:t>W</a:t>
            </a:r>
            <a:r>
              <a:rPr lang="zh-CN" altLang="en-US" dirty="0">
                <a:solidFill>
                  <a:srgbClr val="000099"/>
                </a:solidFill>
                <a:latin typeface="Times New Roman" panose="02020603050405020304" pitchFamily="18" charset="0"/>
              </a:rPr>
              <a:t>面垂直圆）：</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W</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H</a:t>
            </a:r>
            <a:r>
              <a:rPr lang="zh-CN" altLang="en-US" dirty="0">
                <a:solidFill>
                  <a:srgbClr val="000099"/>
                </a:solidFill>
                <a:latin typeface="Times New Roman" panose="02020603050405020304" pitchFamily="18" charset="0"/>
              </a:rPr>
              <a:t>面，</a:t>
            </a:r>
            <a:r>
              <a:rPr lang="en-US" altLang="zh-CN" dirty="0">
                <a:solidFill>
                  <a:srgbClr val="000099"/>
                </a:solidFill>
                <a:latin typeface="Times New Roman" panose="02020603050405020304" pitchFamily="18" charset="0"/>
              </a:rPr>
              <a:t>∠</a:t>
            </a:r>
            <a:r>
              <a:rPr lang="en-US" altLang="zh-CN">
                <a:solidFill>
                  <a:srgbClr val="000099"/>
                </a:solidFill>
                <a:latin typeface="Times New Roman" panose="02020603050405020304" pitchFamily="18" charset="0"/>
                <a:cs typeface="Times New Roman" panose="02020603050405020304" pitchFamily="18" charset="0"/>
              </a:rPr>
              <a:t>V</a:t>
            </a:r>
            <a:r>
              <a:rPr lang="zh-CN" altLang="en-US" dirty="0">
                <a:solidFill>
                  <a:srgbClr val="000099"/>
                </a:solidFill>
                <a:latin typeface="Times New Roman" panose="02020603050405020304" pitchFamily="18" charset="0"/>
              </a:rPr>
              <a:t>面。</a:t>
            </a:r>
            <a:endParaRPr lang="zh-CN" altLang="en-US">
              <a:solidFill>
                <a:srgbClr val="000099"/>
              </a:solidFill>
              <a:latin typeface="Times New Roman" panose="02020603050405020304" pitchFamily="18" charset="0"/>
            </a:endParaRPr>
          </a:p>
        </p:txBody>
      </p:sp>
      <p:sp>
        <p:nvSpPr>
          <p:cNvPr id="660492" name="直接连接符 660491"/>
          <p:cNvSpPr/>
          <p:nvPr/>
        </p:nvSpPr>
        <p:spPr>
          <a:xfrm>
            <a:off x="3506788" y="2260600"/>
            <a:ext cx="1587"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493" name="任意多边形 660492"/>
          <p:cNvSpPr>
            <a:spLocks noChangeAspect="1"/>
          </p:cNvSpPr>
          <p:nvPr/>
        </p:nvSpPr>
        <p:spPr>
          <a:xfrm>
            <a:off x="4187825" y="4662488"/>
            <a:ext cx="995363" cy="1243012"/>
          </a:xfrm>
          <a:custGeom>
            <a:avLst/>
            <a:gdLst/>
            <a:ahLst/>
            <a:cxnLst/>
            <a:rect l="0" t="0" r="0" b="0"/>
            <a:pathLst>
              <a:path w="3657" h="4567">
                <a:moveTo>
                  <a:pt x="1828" y="4567"/>
                </a:moveTo>
                <a:lnTo>
                  <a:pt x="2175" y="4526"/>
                </a:lnTo>
                <a:lnTo>
                  <a:pt x="2509" y="4404"/>
                </a:lnTo>
                <a:lnTo>
                  <a:pt x="2818" y="4204"/>
                </a:lnTo>
                <a:lnTo>
                  <a:pt x="3091" y="3935"/>
                </a:lnTo>
                <a:lnTo>
                  <a:pt x="3319" y="3607"/>
                </a:lnTo>
                <a:lnTo>
                  <a:pt x="3493" y="3229"/>
                </a:lnTo>
                <a:lnTo>
                  <a:pt x="3608" y="2818"/>
                </a:lnTo>
                <a:lnTo>
                  <a:pt x="3657" y="2388"/>
                </a:lnTo>
                <a:lnTo>
                  <a:pt x="3641" y="1953"/>
                </a:lnTo>
                <a:lnTo>
                  <a:pt x="3559" y="1530"/>
                </a:lnTo>
                <a:lnTo>
                  <a:pt x="3413" y="1135"/>
                </a:lnTo>
                <a:lnTo>
                  <a:pt x="3211" y="781"/>
                </a:lnTo>
                <a:lnTo>
                  <a:pt x="2960" y="480"/>
                </a:lnTo>
                <a:lnTo>
                  <a:pt x="2667" y="245"/>
                </a:lnTo>
                <a:lnTo>
                  <a:pt x="2344" y="83"/>
                </a:lnTo>
                <a:lnTo>
                  <a:pt x="2002" y="0"/>
                </a:lnTo>
                <a:lnTo>
                  <a:pt x="1654" y="0"/>
                </a:lnTo>
                <a:lnTo>
                  <a:pt x="1313" y="83"/>
                </a:lnTo>
                <a:lnTo>
                  <a:pt x="990" y="245"/>
                </a:lnTo>
                <a:lnTo>
                  <a:pt x="697" y="480"/>
                </a:lnTo>
                <a:lnTo>
                  <a:pt x="445" y="781"/>
                </a:lnTo>
                <a:lnTo>
                  <a:pt x="243" y="1135"/>
                </a:lnTo>
                <a:lnTo>
                  <a:pt x="99" y="1530"/>
                </a:lnTo>
                <a:lnTo>
                  <a:pt x="17" y="1953"/>
                </a:lnTo>
                <a:lnTo>
                  <a:pt x="0" y="2388"/>
                </a:lnTo>
                <a:lnTo>
                  <a:pt x="50" y="2818"/>
                </a:lnTo>
                <a:lnTo>
                  <a:pt x="164" y="3229"/>
                </a:lnTo>
                <a:lnTo>
                  <a:pt x="338" y="3607"/>
                </a:lnTo>
                <a:lnTo>
                  <a:pt x="565" y="3935"/>
                </a:lnTo>
                <a:lnTo>
                  <a:pt x="839" y="4204"/>
                </a:lnTo>
                <a:lnTo>
                  <a:pt x="1148" y="4404"/>
                </a:lnTo>
                <a:lnTo>
                  <a:pt x="1482" y="4526"/>
                </a:lnTo>
                <a:lnTo>
                  <a:pt x="1828" y="4567"/>
                </a:lnTo>
              </a:path>
            </a:pathLst>
          </a:custGeom>
          <a:noFill/>
          <a:ln w="38100" cap="flat" cmpd="sng">
            <a:solidFill>
              <a:srgbClr val="FF0000">
                <a:alpha val="100000"/>
              </a:srgbClr>
            </a:solidFill>
            <a:prstDash val="solid"/>
            <a:headEnd type="none" w="med" len="med"/>
            <a:tailEnd type="none" w="med" len="med"/>
          </a:ln>
        </p:spPr>
        <p:txBody>
          <a:bodyPr/>
          <a:lstStyle/>
          <a:p>
            <a:endParaRPr lang="zh-CN" altLang="en-US"/>
          </a:p>
        </p:txBody>
      </p:sp>
      <p:grpSp>
        <p:nvGrpSpPr>
          <p:cNvPr id="660494" name="组合 660493"/>
          <p:cNvGrpSpPr/>
          <p:nvPr/>
        </p:nvGrpSpPr>
        <p:grpSpPr>
          <a:xfrm>
            <a:off x="3454400" y="3957638"/>
            <a:ext cx="2228850" cy="458787"/>
            <a:chOff x="2176" y="2667"/>
            <a:chExt cx="1404" cy="289"/>
          </a:xfrm>
        </p:grpSpPr>
        <p:sp>
          <p:nvSpPr>
            <p:cNvPr id="660495" name="文本框 660494"/>
            <p:cNvSpPr txBox="1"/>
            <p:nvPr/>
          </p:nvSpPr>
          <p:spPr>
            <a:xfrm>
              <a:off x="2176" y="2706"/>
              <a:ext cx="232" cy="250"/>
            </a:xfrm>
            <a:prstGeom prst="rect">
              <a:avLst/>
            </a:prstGeom>
            <a:noFill/>
            <a:ln w="9525">
              <a:noFill/>
            </a:ln>
          </p:spPr>
          <p:txBody>
            <a:bodyPr wrap="none" anchor="t" anchorCtr="0">
              <a:spAutoFit/>
            </a:bodyPr>
            <a:lstStyle/>
            <a:p>
              <a:r>
                <a:rPr lang="en-US" altLang="zh-CN">
                  <a:latin typeface="Times New Roman" panose="02020603050405020304" pitchFamily="18" charset="0"/>
                </a:rPr>
                <a:t>X</a:t>
              </a:r>
            </a:p>
          </p:txBody>
        </p:sp>
        <p:sp>
          <p:nvSpPr>
            <p:cNvPr id="660496" name="文本框 660495"/>
            <p:cNvSpPr txBox="1"/>
            <p:nvPr/>
          </p:nvSpPr>
          <p:spPr>
            <a:xfrm>
              <a:off x="3384" y="2667"/>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o</a:t>
              </a:r>
            </a:p>
          </p:txBody>
        </p:sp>
        <p:sp>
          <p:nvSpPr>
            <p:cNvPr id="660497" name="直接连接符 660496"/>
            <p:cNvSpPr>
              <a:spLocks noChangeAspect="1"/>
            </p:cNvSpPr>
            <p:nvPr/>
          </p:nvSpPr>
          <p:spPr>
            <a:xfrm>
              <a:off x="2349" y="2820"/>
              <a:ext cx="1059" cy="1"/>
            </a:xfrm>
            <a:prstGeom prst="line">
              <a:avLst/>
            </a:prstGeom>
            <a:ln w="19050" cap="flat" cmpd="sng">
              <a:solidFill>
                <a:srgbClr val="000000"/>
              </a:solidFill>
              <a:prstDash val="solid"/>
              <a:headEnd type="none" w="med" len="med"/>
              <a:tailEnd type="none" w="med" len="med"/>
            </a:ln>
          </p:spPr>
          <p:txBody>
            <a:bodyPr/>
            <a:lstStyle/>
            <a:p>
              <a:endParaRPr lang="zh-CN" altLang="en-US"/>
            </a:p>
          </p:txBody>
        </p:sp>
      </p:grpSp>
      <p:sp>
        <p:nvSpPr>
          <p:cNvPr id="660498" name="直接连接符 660497"/>
          <p:cNvSpPr>
            <a:spLocks noChangeAspect="1"/>
          </p:cNvSpPr>
          <p:nvPr/>
        </p:nvSpPr>
        <p:spPr>
          <a:xfrm flipV="1">
            <a:off x="4187825" y="3078163"/>
            <a:ext cx="996950" cy="74771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60499" name="直接连接符 660498"/>
          <p:cNvSpPr>
            <a:spLocks noChangeAspect="1"/>
          </p:cNvSpPr>
          <p:nvPr/>
        </p:nvSpPr>
        <p:spPr>
          <a:xfrm>
            <a:off x="4684713" y="4446588"/>
            <a:ext cx="1587" cy="1681162"/>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60500" name="组合 660499"/>
          <p:cNvGrpSpPr/>
          <p:nvPr/>
        </p:nvGrpSpPr>
        <p:grpSpPr>
          <a:xfrm>
            <a:off x="4187825" y="3089275"/>
            <a:ext cx="998538" cy="2179638"/>
            <a:chOff x="2638" y="2120"/>
            <a:chExt cx="629" cy="1373"/>
          </a:xfrm>
        </p:grpSpPr>
        <p:sp>
          <p:nvSpPr>
            <p:cNvPr id="660501" name="直接连接符 660500"/>
            <p:cNvSpPr>
              <a:spLocks noChangeAspect="1"/>
            </p:cNvSpPr>
            <p:nvPr/>
          </p:nvSpPr>
          <p:spPr>
            <a:xfrm flipV="1">
              <a:off x="3266" y="2120"/>
              <a:ext cx="1" cy="136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02" name="直接连接符 660501"/>
            <p:cNvSpPr>
              <a:spLocks noChangeAspect="1"/>
            </p:cNvSpPr>
            <p:nvPr/>
          </p:nvSpPr>
          <p:spPr>
            <a:xfrm>
              <a:off x="2638" y="2573"/>
              <a:ext cx="1" cy="920"/>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sp>
        <p:nvSpPr>
          <p:cNvPr id="660503" name="直接连接符 660502"/>
          <p:cNvSpPr>
            <a:spLocks noChangeAspect="1"/>
          </p:cNvSpPr>
          <p:nvPr/>
        </p:nvSpPr>
        <p:spPr>
          <a:xfrm>
            <a:off x="4187825" y="5283200"/>
            <a:ext cx="996950" cy="1588"/>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60504" name="组合 660503"/>
          <p:cNvGrpSpPr/>
          <p:nvPr/>
        </p:nvGrpSpPr>
        <p:grpSpPr>
          <a:xfrm>
            <a:off x="4625975" y="4895850"/>
            <a:ext cx="296863" cy="465138"/>
            <a:chOff x="2914" y="3258"/>
            <a:chExt cx="187" cy="293"/>
          </a:xfrm>
        </p:grpSpPr>
        <p:sp>
          <p:nvSpPr>
            <p:cNvPr id="660505" name="任意多边形 660504"/>
            <p:cNvSpPr>
              <a:spLocks noChangeAspect="1"/>
            </p:cNvSpPr>
            <p:nvPr/>
          </p:nvSpPr>
          <p:spPr>
            <a:xfrm>
              <a:off x="2914" y="3477"/>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60506" name="矩形 660505"/>
            <p:cNvSpPr>
              <a:spLocks noChangeAspect="1"/>
            </p:cNvSpPr>
            <p:nvPr/>
          </p:nvSpPr>
          <p:spPr>
            <a:xfrm>
              <a:off x="2914" y="3258"/>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grpSp>
        <p:nvGrpSpPr>
          <p:cNvPr id="660507" name="组合 660506"/>
          <p:cNvGrpSpPr/>
          <p:nvPr/>
        </p:nvGrpSpPr>
        <p:grpSpPr>
          <a:xfrm>
            <a:off x="4373563" y="3009900"/>
            <a:ext cx="400050" cy="479425"/>
            <a:chOff x="2755" y="2070"/>
            <a:chExt cx="252" cy="302"/>
          </a:xfrm>
        </p:grpSpPr>
        <p:sp>
          <p:nvSpPr>
            <p:cNvPr id="660508" name="任意多边形 660507"/>
            <p:cNvSpPr>
              <a:spLocks noChangeAspect="1"/>
            </p:cNvSpPr>
            <p:nvPr/>
          </p:nvSpPr>
          <p:spPr>
            <a:xfrm>
              <a:off x="2933" y="2299"/>
              <a:ext cx="74" cy="73"/>
            </a:xfrm>
            <a:custGeom>
              <a:avLst/>
              <a:gdLst/>
              <a:ahLst/>
              <a:cxnLst/>
              <a:rect l="0" t="0" r="0" b="0"/>
              <a:pathLst>
                <a:path w="447" h="446">
                  <a:moveTo>
                    <a:pt x="447" y="224"/>
                  </a:moveTo>
                  <a:lnTo>
                    <a:pt x="441" y="173"/>
                  </a:lnTo>
                  <a:lnTo>
                    <a:pt x="425" y="127"/>
                  </a:lnTo>
                  <a:lnTo>
                    <a:pt x="398" y="84"/>
                  </a:lnTo>
                  <a:lnTo>
                    <a:pt x="363" y="49"/>
                  </a:lnTo>
                  <a:lnTo>
                    <a:pt x="321" y="22"/>
                  </a:lnTo>
                  <a:lnTo>
                    <a:pt x="273" y="5"/>
                  </a:lnTo>
                  <a:lnTo>
                    <a:pt x="224" y="0"/>
                  </a:lnTo>
                  <a:lnTo>
                    <a:pt x="174" y="5"/>
                  </a:lnTo>
                  <a:lnTo>
                    <a:pt x="127" y="22"/>
                  </a:lnTo>
                  <a:lnTo>
                    <a:pt x="84" y="49"/>
                  </a:lnTo>
                  <a:lnTo>
                    <a:pt x="49" y="84"/>
                  </a:lnTo>
                  <a:lnTo>
                    <a:pt x="22" y="127"/>
                  </a:lnTo>
                  <a:lnTo>
                    <a:pt x="6" y="173"/>
                  </a:lnTo>
                  <a:lnTo>
                    <a:pt x="0" y="224"/>
                  </a:lnTo>
                  <a:lnTo>
                    <a:pt x="6" y="273"/>
                  </a:lnTo>
                  <a:lnTo>
                    <a:pt x="22" y="320"/>
                  </a:lnTo>
                  <a:lnTo>
                    <a:pt x="49" y="362"/>
                  </a:lnTo>
                  <a:lnTo>
                    <a:pt x="84" y="397"/>
                  </a:lnTo>
                  <a:lnTo>
                    <a:pt x="127" y="424"/>
                  </a:lnTo>
                  <a:lnTo>
                    <a:pt x="174" y="441"/>
                  </a:lnTo>
                  <a:lnTo>
                    <a:pt x="224" y="446"/>
                  </a:lnTo>
                  <a:lnTo>
                    <a:pt x="273" y="441"/>
                  </a:lnTo>
                  <a:lnTo>
                    <a:pt x="321" y="424"/>
                  </a:lnTo>
                  <a:lnTo>
                    <a:pt x="363" y="397"/>
                  </a:lnTo>
                  <a:lnTo>
                    <a:pt x="398" y="362"/>
                  </a:lnTo>
                  <a:lnTo>
                    <a:pt x="425" y="320"/>
                  </a:lnTo>
                  <a:lnTo>
                    <a:pt x="441" y="273"/>
                  </a:lnTo>
                  <a:lnTo>
                    <a:pt x="447" y="22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60509" name="文本框 660508"/>
            <p:cNvSpPr txBox="1">
              <a:spLocks noChangeAspect="1"/>
            </p:cNvSpPr>
            <p:nvPr/>
          </p:nvSpPr>
          <p:spPr>
            <a:xfrm>
              <a:off x="2755" y="2070"/>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grpSp>
        <p:nvGrpSpPr>
          <p:cNvPr id="660510" name="组合 660509"/>
          <p:cNvGrpSpPr/>
          <p:nvPr/>
        </p:nvGrpSpPr>
        <p:grpSpPr>
          <a:xfrm>
            <a:off x="4187825" y="3475038"/>
            <a:ext cx="647700" cy="530225"/>
            <a:chOff x="2638" y="2363"/>
            <a:chExt cx="408" cy="334"/>
          </a:xfrm>
        </p:grpSpPr>
        <p:sp>
          <p:nvSpPr>
            <p:cNvPr id="660511" name="直接连接符 660510"/>
            <p:cNvSpPr>
              <a:spLocks noChangeAspect="1"/>
            </p:cNvSpPr>
            <p:nvPr/>
          </p:nvSpPr>
          <p:spPr>
            <a:xfrm>
              <a:off x="2638" y="2589"/>
              <a:ext cx="379"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12" name="直接连接符 660511"/>
            <p:cNvSpPr>
              <a:spLocks noChangeAspect="1"/>
            </p:cNvSpPr>
            <p:nvPr/>
          </p:nvSpPr>
          <p:spPr>
            <a:xfrm>
              <a:off x="3017" y="2589"/>
              <a:ext cx="2" cy="1"/>
            </a:xfrm>
            <a:prstGeom prst="line">
              <a:avLst/>
            </a:prstGeom>
            <a:ln w="0" cap="flat" cmpd="sng">
              <a:solidFill>
                <a:srgbClr val="000000"/>
              </a:solidFill>
              <a:prstDash val="solid"/>
              <a:headEnd type="none" w="med" len="med"/>
              <a:tailEnd type="none" w="med" len="med"/>
            </a:ln>
          </p:spPr>
          <p:txBody>
            <a:bodyPr/>
            <a:lstStyle/>
            <a:p>
              <a:endParaRPr lang="zh-CN" altLang="en-US"/>
            </a:p>
          </p:txBody>
        </p:sp>
        <p:grpSp>
          <p:nvGrpSpPr>
            <p:cNvPr id="660513" name="组合 660512"/>
            <p:cNvGrpSpPr>
              <a:grpSpLocks noChangeAspect="1"/>
            </p:cNvGrpSpPr>
            <p:nvPr/>
          </p:nvGrpSpPr>
          <p:grpSpPr>
            <a:xfrm>
              <a:off x="2747" y="2363"/>
              <a:ext cx="299" cy="334"/>
              <a:chOff x="2884" y="2544"/>
              <a:chExt cx="258" cy="288"/>
            </a:xfrm>
          </p:grpSpPr>
          <p:sp>
            <p:nvSpPr>
              <p:cNvPr id="660514" name="直接连接符 660513"/>
              <p:cNvSpPr>
                <a:spLocks noChangeAspect="1"/>
              </p:cNvSpPr>
              <p:nvPr/>
            </p:nvSpPr>
            <p:spPr>
              <a:xfrm flipV="1">
                <a:off x="2976" y="2787"/>
                <a:ext cx="17" cy="4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15" name="直接连接符 660514"/>
              <p:cNvSpPr>
                <a:spLocks noChangeAspect="1"/>
              </p:cNvSpPr>
              <p:nvPr/>
            </p:nvSpPr>
            <p:spPr>
              <a:xfrm flipH="1" flipV="1">
                <a:off x="2884" y="2553"/>
                <a:ext cx="40" cy="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16" name="任意多边形 660515"/>
              <p:cNvSpPr>
                <a:spLocks noChangeAspect="1"/>
              </p:cNvSpPr>
              <p:nvPr/>
            </p:nvSpPr>
            <p:spPr>
              <a:xfrm>
                <a:off x="2985" y="2739"/>
                <a:ext cx="16" cy="49"/>
              </a:xfrm>
              <a:custGeom>
                <a:avLst/>
                <a:gdLst/>
                <a:ahLst/>
                <a:cxnLst/>
                <a:rect l="0" t="0" r="0" b="0"/>
                <a:pathLst>
                  <a:path w="107" h="328">
                    <a:moveTo>
                      <a:pt x="0" y="316"/>
                    </a:moveTo>
                    <a:lnTo>
                      <a:pt x="107" y="328"/>
                    </a:lnTo>
                    <a:lnTo>
                      <a:pt x="91" y="0"/>
                    </a:lnTo>
                    <a:lnTo>
                      <a:pt x="0" y="316"/>
                    </a:lnTo>
                    <a:close/>
                  </a:path>
                </a:pathLst>
              </a:custGeom>
              <a:solidFill>
                <a:srgbClr val="000000"/>
              </a:solidFill>
              <a:ln w="9525">
                <a:noFill/>
              </a:ln>
            </p:spPr>
            <p:txBody>
              <a:bodyPr/>
              <a:lstStyle/>
              <a:p>
                <a:endParaRPr lang="zh-CN" altLang="en-US"/>
              </a:p>
            </p:txBody>
          </p:sp>
          <p:sp>
            <p:nvSpPr>
              <p:cNvPr id="660517" name="任意多边形 660516"/>
              <p:cNvSpPr>
                <a:spLocks noChangeAspect="1"/>
              </p:cNvSpPr>
              <p:nvPr/>
            </p:nvSpPr>
            <p:spPr>
              <a:xfrm>
                <a:off x="2985" y="2739"/>
                <a:ext cx="16" cy="49"/>
              </a:xfrm>
              <a:custGeom>
                <a:avLst/>
                <a:gdLst/>
                <a:ahLst/>
                <a:cxnLst/>
                <a:rect l="0" t="0" r="0" b="0"/>
                <a:pathLst>
                  <a:path w="107" h="328">
                    <a:moveTo>
                      <a:pt x="0" y="316"/>
                    </a:moveTo>
                    <a:lnTo>
                      <a:pt x="107" y="328"/>
                    </a:lnTo>
                    <a:lnTo>
                      <a:pt x="91" y="0"/>
                    </a:lnTo>
                    <a:lnTo>
                      <a:pt x="0" y="316"/>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60518" name="任意多边形 660517"/>
              <p:cNvSpPr>
                <a:spLocks noChangeAspect="1"/>
              </p:cNvSpPr>
              <p:nvPr/>
            </p:nvSpPr>
            <p:spPr>
              <a:xfrm>
                <a:off x="2917" y="2574"/>
                <a:ext cx="40" cy="40"/>
              </a:xfrm>
              <a:custGeom>
                <a:avLst/>
                <a:gdLst/>
                <a:ahLst/>
                <a:cxnLst/>
                <a:rect l="0" t="0" r="0" b="0"/>
                <a:pathLst>
                  <a:path w="262" h="272">
                    <a:moveTo>
                      <a:pt x="79" y="0"/>
                    </a:moveTo>
                    <a:lnTo>
                      <a:pt x="0" y="74"/>
                    </a:lnTo>
                    <a:lnTo>
                      <a:pt x="262" y="272"/>
                    </a:lnTo>
                    <a:lnTo>
                      <a:pt x="79" y="0"/>
                    </a:lnTo>
                    <a:close/>
                  </a:path>
                </a:pathLst>
              </a:custGeom>
              <a:solidFill>
                <a:srgbClr val="000000"/>
              </a:solidFill>
              <a:ln w="9525">
                <a:noFill/>
              </a:ln>
            </p:spPr>
            <p:txBody>
              <a:bodyPr/>
              <a:lstStyle/>
              <a:p>
                <a:endParaRPr lang="zh-CN" altLang="en-US"/>
              </a:p>
            </p:txBody>
          </p:sp>
          <p:sp>
            <p:nvSpPr>
              <p:cNvPr id="660519" name="任意多边形 660518"/>
              <p:cNvSpPr>
                <a:spLocks noChangeAspect="1"/>
              </p:cNvSpPr>
              <p:nvPr/>
            </p:nvSpPr>
            <p:spPr>
              <a:xfrm>
                <a:off x="2917" y="2574"/>
                <a:ext cx="40" cy="40"/>
              </a:xfrm>
              <a:custGeom>
                <a:avLst/>
                <a:gdLst/>
                <a:ahLst/>
                <a:cxnLst/>
                <a:rect l="0" t="0" r="0" b="0"/>
                <a:pathLst>
                  <a:path w="262" h="272">
                    <a:moveTo>
                      <a:pt x="79" y="0"/>
                    </a:moveTo>
                    <a:lnTo>
                      <a:pt x="0" y="74"/>
                    </a:lnTo>
                    <a:lnTo>
                      <a:pt x="262" y="272"/>
                    </a:lnTo>
                    <a:lnTo>
                      <a:pt x="79"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60520" name="文本框 660519"/>
              <p:cNvSpPr txBox="1">
                <a:spLocks noChangeAspect="1"/>
              </p:cNvSpPr>
              <p:nvPr/>
            </p:nvSpPr>
            <p:spPr>
              <a:xfrm>
                <a:off x="2903" y="2544"/>
                <a:ext cx="239" cy="215"/>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α</a:t>
                </a:r>
              </a:p>
            </p:txBody>
          </p:sp>
        </p:grpSp>
      </p:grpSp>
      <p:sp>
        <p:nvSpPr>
          <p:cNvPr id="660521" name="矩形 660520"/>
          <p:cNvSpPr/>
          <p:nvPr/>
        </p:nvSpPr>
        <p:spPr>
          <a:xfrm>
            <a:off x="5410200" y="4953000"/>
            <a:ext cx="3733800" cy="701675"/>
          </a:xfrm>
          <a:prstGeom prst="rect">
            <a:avLst/>
          </a:prstGeom>
          <a:noFill/>
          <a:ln w="9525">
            <a:noFill/>
          </a:ln>
        </p:spPr>
        <p:txBody>
          <a:bodyPr>
            <a:spAutoFit/>
          </a:bodyPr>
          <a:lstStyle/>
          <a:p>
            <a:pPr eaLnBrk="0" hangingPunct="0"/>
            <a:r>
              <a:rPr lang="en-US" altLang="zh-CN" dirty="0">
                <a:solidFill>
                  <a:srgbClr val="333399"/>
                </a:solidFill>
                <a:latin typeface="Times New Roman" panose="02020603050405020304" pitchFamily="18" charset="0"/>
              </a:rPr>
              <a:t>        </a:t>
            </a:r>
            <a:r>
              <a:rPr lang="zh-CN" altLang="en-US" dirty="0">
                <a:solidFill>
                  <a:srgbClr val="333399"/>
                </a:solidFill>
                <a:latin typeface="Times New Roman" panose="02020603050405020304" pitchFamily="18" charset="0"/>
              </a:rPr>
              <a:t>求出椭圆的长、短轴后可由“四心圆弧法”画椭圆。</a:t>
            </a:r>
          </a:p>
        </p:txBody>
      </p:sp>
      <p:grpSp>
        <p:nvGrpSpPr>
          <p:cNvPr id="660522" name="组合 660521"/>
          <p:cNvGrpSpPr/>
          <p:nvPr/>
        </p:nvGrpSpPr>
        <p:grpSpPr>
          <a:xfrm>
            <a:off x="76200" y="2438400"/>
            <a:ext cx="3925888" cy="3990975"/>
            <a:chOff x="48" y="1710"/>
            <a:chExt cx="2473" cy="2514"/>
          </a:xfrm>
        </p:grpSpPr>
        <p:sp>
          <p:nvSpPr>
            <p:cNvPr id="660523" name="直接连接符 660522"/>
            <p:cNvSpPr>
              <a:spLocks noChangeAspect="1"/>
            </p:cNvSpPr>
            <p:nvPr/>
          </p:nvSpPr>
          <p:spPr>
            <a:xfrm flipH="1" flipV="1">
              <a:off x="975" y="2345"/>
              <a:ext cx="661" cy="390"/>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4" name="直接连接符 660523"/>
            <p:cNvSpPr>
              <a:spLocks noChangeAspect="1"/>
            </p:cNvSpPr>
            <p:nvPr/>
          </p:nvSpPr>
          <p:spPr>
            <a:xfrm flipH="1" flipV="1">
              <a:off x="498" y="2967"/>
              <a:ext cx="717" cy="42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5" name="直接连接符 660524"/>
            <p:cNvSpPr>
              <a:spLocks noChangeAspect="1"/>
            </p:cNvSpPr>
            <p:nvPr/>
          </p:nvSpPr>
          <p:spPr>
            <a:xfrm flipV="1">
              <a:off x="1635" y="2736"/>
              <a:ext cx="3" cy="79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6" name="直接连接符 660525"/>
            <p:cNvSpPr>
              <a:spLocks noChangeAspect="1"/>
            </p:cNvSpPr>
            <p:nvPr/>
          </p:nvSpPr>
          <p:spPr>
            <a:xfrm flipV="1">
              <a:off x="1143" y="2880"/>
              <a:ext cx="4" cy="629"/>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7" name="直接连接符 660526"/>
            <p:cNvSpPr>
              <a:spLocks noChangeAspect="1"/>
            </p:cNvSpPr>
            <p:nvPr/>
          </p:nvSpPr>
          <p:spPr>
            <a:xfrm flipV="1">
              <a:off x="1167" y="3361"/>
              <a:ext cx="1" cy="44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8" name="直接连接符 660527"/>
            <p:cNvSpPr/>
            <p:nvPr/>
          </p:nvSpPr>
          <p:spPr>
            <a:xfrm>
              <a:off x="1814" y="171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29" name="直接连接符 660528"/>
            <p:cNvSpPr/>
            <p:nvPr/>
          </p:nvSpPr>
          <p:spPr>
            <a:xfrm>
              <a:off x="1814" y="1710"/>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30" name="任意多边形 660529"/>
            <p:cNvSpPr>
              <a:spLocks noChangeAspect="1"/>
            </p:cNvSpPr>
            <p:nvPr/>
          </p:nvSpPr>
          <p:spPr>
            <a:xfrm>
              <a:off x="1065" y="3474"/>
              <a:ext cx="689" cy="387"/>
            </a:xfrm>
            <a:custGeom>
              <a:avLst/>
              <a:gdLst/>
              <a:ahLst/>
              <a:cxnLst/>
              <a:rect l="0" t="0" r="0" b="0"/>
              <a:pathLst>
                <a:path w="5136" h="2617">
                  <a:moveTo>
                    <a:pt x="765" y="240"/>
                  </a:moveTo>
                  <a:lnTo>
                    <a:pt x="403" y="433"/>
                  </a:lnTo>
                  <a:lnTo>
                    <a:pt x="248" y="551"/>
                  </a:lnTo>
                  <a:lnTo>
                    <a:pt x="125" y="694"/>
                  </a:lnTo>
                  <a:lnTo>
                    <a:pt x="41" y="869"/>
                  </a:lnTo>
                  <a:lnTo>
                    <a:pt x="0" y="1064"/>
                  </a:lnTo>
                  <a:lnTo>
                    <a:pt x="1" y="1267"/>
                  </a:lnTo>
                  <a:lnTo>
                    <a:pt x="43" y="1461"/>
                  </a:lnTo>
                  <a:lnTo>
                    <a:pt x="122" y="1640"/>
                  </a:lnTo>
                  <a:lnTo>
                    <a:pt x="234" y="1797"/>
                  </a:lnTo>
                  <a:lnTo>
                    <a:pt x="534" y="2053"/>
                  </a:lnTo>
                  <a:lnTo>
                    <a:pt x="892" y="2244"/>
                  </a:lnTo>
                  <a:lnTo>
                    <a:pt x="1264" y="2386"/>
                  </a:lnTo>
                  <a:lnTo>
                    <a:pt x="2024" y="2557"/>
                  </a:lnTo>
                  <a:lnTo>
                    <a:pt x="2803" y="2617"/>
                  </a:lnTo>
                  <a:lnTo>
                    <a:pt x="3591" y="2567"/>
                  </a:lnTo>
                  <a:lnTo>
                    <a:pt x="3979" y="2494"/>
                  </a:lnTo>
                  <a:lnTo>
                    <a:pt x="4350" y="2370"/>
                  </a:lnTo>
                  <a:lnTo>
                    <a:pt x="4690" y="2177"/>
                  </a:lnTo>
                  <a:lnTo>
                    <a:pt x="4982" y="1911"/>
                  </a:lnTo>
                  <a:lnTo>
                    <a:pt x="5086" y="1746"/>
                  </a:lnTo>
                  <a:lnTo>
                    <a:pt x="5136" y="1556"/>
                  </a:lnTo>
                  <a:lnTo>
                    <a:pt x="5131" y="1358"/>
                  </a:lnTo>
                  <a:lnTo>
                    <a:pt x="5077" y="1167"/>
                  </a:lnTo>
                  <a:lnTo>
                    <a:pt x="4985" y="992"/>
                  </a:lnTo>
                  <a:lnTo>
                    <a:pt x="4863" y="839"/>
                  </a:lnTo>
                  <a:lnTo>
                    <a:pt x="4560" y="587"/>
                  </a:lnTo>
                  <a:lnTo>
                    <a:pt x="4218" y="395"/>
                  </a:lnTo>
                  <a:lnTo>
                    <a:pt x="3854" y="252"/>
                  </a:lnTo>
                  <a:lnTo>
                    <a:pt x="3090" y="74"/>
                  </a:lnTo>
                  <a:lnTo>
                    <a:pt x="2306" y="0"/>
                  </a:lnTo>
                  <a:lnTo>
                    <a:pt x="1916" y="9"/>
                  </a:lnTo>
                  <a:lnTo>
                    <a:pt x="1530" y="60"/>
                  </a:lnTo>
                  <a:lnTo>
                    <a:pt x="765" y="240"/>
                  </a:lnTo>
                </a:path>
              </a:pathLst>
            </a:custGeom>
            <a:noFill/>
            <a:ln w="38100" cap="flat" cmpd="sng">
              <a:solidFill>
                <a:srgbClr val="FF00FF">
                  <a:alpha val="100000"/>
                </a:srgbClr>
              </a:solidFill>
              <a:prstDash val="solid"/>
              <a:headEnd type="none" w="med" len="med"/>
              <a:tailEnd type="none" w="med" len="med"/>
            </a:ln>
          </p:spPr>
          <p:txBody>
            <a:bodyPr/>
            <a:lstStyle/>
            <a:p>
              <a:endParaRPr lang="zh-CN" altLang="en-US"/>
            </a:p>
          </p:txBody>
        </p:sp>
        <p:sp>
          <p:nvSpPr>
            <p:cNvPr id="660531" name="任意多边形 660530"/>
            <p:cNvSpPr>
              <a:spLocks noChangeAspect="1"/>
            </p:cNvSpPr>
            <p:nvPr/>
          </p:nvSpPr>
          <p:spPr>
            <a:xfrm>
              <a:off x="1061" y="2684"/>
              <a:ext cx="682" cy="727"/>
            </a:xfrm>
            <a:custGeom>
              <a:avLst/>
              <a:gdLst/>
              <a:ahLst/>
              <a:cxnLst/>
              <a:rect l="0" t="0" r="0" b="0"/>
              <a:pathLst>
                <a:path w="4609" h="4915">
                  <a:moveTo>
                    <a:pt x="3892" y="346"/>
                  </a:moveTo>
                  <a:lnTo>
                    <a:pt x="3547" y="146"/>
                  </a:lnTo>
                  <a:lnTo>
                    <a:pt x="3157" y="29"/>
                  </a:lnTo>
                  <a:lnTo>
                    <a:pt x="2736" y="0"/>
                  </a:lnTo>
                  <a:lnTo>
                    <a:pt x="2299" y="61"/>
                  </a:lnTo>
                  <a:lnTo>
                    <a:pt x="1863" y="208"/>
                  </a:lnTo>
                  <a:lnTo>
                    <a:pt x="1442" y="436"/>
                  </a:lnTo>
                  <a:lnTo>
                    <a:pt x="1053" y="737"/>
                  </a:lnTo>
                  <a:lnTo>
                    <a:pt x="709" y="1101"/>
                  </a:lnTo>
                  <a:lnTo>
                    <a:pt x="422" y="1514"/>
                  </a:lnTo>
                  <a:lnTo>
                    <a:pt x="204" y="1960"/>
                  </a:lnTo>
                  <a:lnTo>
                    <a:pt x="61" y="2425"/>
                  </a:lnTo>
                  <a:lnTo>
                    <a:pt x="0" y="2891"/>
                  </a:lnTo>
                  <a:lnTo>
                    <a:pt x="21" y="3343"/>
                  </a:lnTo>
                  <a:lnTo>
                    <a:pt x="126" y="3761"/>
                  </a:lnTo>
                  <a:lnTo>
                    <a:pt x="309" y="4133"/>
                  </a:lnTo>
                  <a:lnTo>
                    <a:pt x="564" y="4444"/>
                  </a:lnTo>
                  <a:lnTo>
                    <a:pt x="882" y="4683"/>
                  </a:lnTo>
                  <a:lnTo>
                    <a:pt x="1251" y="4842"/>
                  </a:lnTo>
                  <a:lnTo>
                    <a:pt x="1659" y="4915"/>
                  </a:lnTo>
                  <a:lnTo>
                    <a:pt x="2089" y="4899"/>
                  </a:lnTo>
                  <a:lnTo>
                    <a:pt x="2528" y="4795"/>
                  </a:lnTo>
                  <a:lnTo>
                    <a:pt x="2958" y="4607"/>
                  </a:lnTo>
                  <a:lnTo>
                    <a:pt x="3365" y="4341"/>
                  </a:lnTo>
                  <a:lnTo>
                    <a:pt x="3734" y="4007"/>
                  </a:lnTo>
                  <a:lnTo>
                    <a:pt x="4050" y="3617"/>
                  </a:lnTo>
                  <a:lnTo>
                    <a:pt x="4304" y="3184"/>
                  </a:lnTo>
                  <a:lnTo>
                    <a:pt x="4485" y="2726"/>
                  </a:lnTo>
                  <a:lnTo>
                    <a:pt x="4589" y="2259"/>
                  </a:lnTo>
                  <a:lnTo>
                    <a:pt x="4609" y="1798"/>
                  </a:lnTo>
                  <a:lnTo>
                    <a:pt x="4545" y="1362"/>
                  </a:lnTo>
                  <a:lnTo>
                    <a:pt x="4400" y="965"/>
                  </a:lnTo>
                  <a:lnTo>
                    <a:pt x="4180" y="622"/>
                  </a:lnTo>
                  <a:lnTo>
                    <a:pt x="3892" y="346"/>
                  </a:lnTo>
                </a:path>
              </a:pathLst>
            </a:custGeom>
            <a:noFill/>
            <a:ln w="38100" cap="flat" cmpd="sng">
              <a:solidFill>
                <a:srgbClr val="FF0000"/>
              </a:solidFill>
              <a:prstDash val="solid"/>
              <a:headEnd type="none" w="med" len="med"/>
              <a:tailEnd type="none" w="med" len="med"/>
            </a:ln>
          </p:spPr>
          <p:txBody>
            <a:bodyPr/>
            <a:lstStyle/>
            <a:p>
              <a:endParaRPr lang="zh-CN" altLang="en-US"/>
            </a:p>
          </p:txBody>
        </p:sp>
        <p:sp>
          <p:nvSpPr>
            <p:cNvPr id="660532" name="直接连接符 660531"/>
            <p:cNvSpPr>
              <a:spLocks noChangeAspect="1"/>
            </p:cNvSpPr>
            <p:nvPr/>
          </p:nvSpPr>
          <p:spPr>
            <a:xfrm flipV="1">
              <a:off x="1399" y="3578"/>
              <a:ext cx="1107" cy="644"/>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33" name="直接连接符 660532"/>
            <p:cNvSpPr>
              <a:spLocks noChangeAspect="1"/>
            </p:cNvSpPr>
            <p:nvPr/>
          </p:nvSpPr>
          <p:spPr>
            <a:xfrm flipH="1" flipV="1">
              <a:off x="261" y="3552"/>
              <a:ext cx="1138" cy="670"/>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34" name="直接连接符 660533"/>
            <p:cNvSpPr>
              <a:spLocks noChangeAspect="1"/>
            </p:cNvSpPr>
            <p:nvPr/>
          </p:nvSpPr>
          <p:spPr>
            <a:xfrm flipV="1">
              <a:off x="1167" y="2731"/>
              <a:ext cx="469" cy="626"/>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35" name="直接连接符 660534"/>
            <p:cNvSpPr>
              <a:spLocks noChangeAspect="1"/>
            </p:cNvSpPr>
            <p:nvPr/>
          </p:nvSpPr>
          <p:spPr>
            <a:xfrm flipH="1" flipV="1">
              <a:off x="741" y="2650"/>
              <a:ext cx="932" cy="5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36" name="直接连接符 660535"/>
            <p:cNvSpPr>
              <a:spLocks noChangeAspect="1"/>
            </p:cNvSpPr>
            <p:nvPr/>
          </p:nvSpPr>
          <p:spPr>
            <a:xfrm flipV="1">
              <a:off x="1167" y="3530"/>
              <a:ext cx="476" cy="27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37" name="直接连接符 660536"/>
            <p:cNvSpPr>
              <a:spLocks noChangeAspect="1"/>
            </p:cNvSpPr>
            <p:nvPr/>
          </p:nvSpPr>
          <p:spPr>
            <a:xfrm flipH="1" flipV="1">
              <a:off x="741" y="3273"/>
              <a:ext cx="932" cy="548"/>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38" name="直接连接符 660537"/>
            <p:cNvSpPr>
              <a:spLocks noChangeAspect="1"/>
            </p:cNvSpPr>
            <p:nvPr/>
          </p:nvSpPr>
          <p:spPr>
            <a:xfrm>
              <a:off x="1262" y="1821"/>
              <a:ext cx="1" cy="935"/>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39" name="直接连接符 660538"/>
            <p:cNvSpPr>
              <a:spLocks noChangeAspect="1"/>
            </p:cNvSpPr>
            <p:nvPr/>
          </p:nvSpPr>
          <p:spPr>
            <a:xfrm flipV="1">
              <a:off x="261" y="1821"/>
              <a:ext cx="1001" cy="582"/>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40" name="直接连接符 660539"/>
            <p:cNvSpPr>
              <a:spLocks noChangeAspect="1"/>
            </p:cNvSpPr>
            <p:nvPr/>
          </p:nvSpPr>
          <p:spPr>
            <a:xfrm flipV="1">
              <a:off x="498" y="2345"/>
              <a:ext cx="477" cy="622"/>
            </a:xfrm>
            <a:prstGeom prst="line">
              <a:avLst/>
            </a:prstGeom>
            <a:ln w="38100" cap="flat" cmpd="sng">
              <a:solidFill>
                <a:srgbClr val="FF00FF"/>
              </a:solidFill>
              <a:prstDash val="solid"/>
              <a:headEnd type="none" w="med" len="med"/>
              <a:tailEnd type="none" w="med" len="med"/>
            </a:ln>
          </p:spPr>
          <p:txBody>
            <a:bodyPr/>
            <a:lstStyle/>
            <a:p>
              <a:endParaRPr lang="zh-CN" altLang="en-US"/>
            </a:p>
          </p:txBody>
        </p:sp>
        <p:sp>
          <p:nvSpPr>
            <p:cNvPr id="660541" name="直接连接符 660540"/>
            <p:cNvSpPr>
              <a:spLocks noChangeAspect="1"/>
            </p:cNvSpPr>
            <p:nvPr/>
          </p:nvSpPr>
          <p:spPr>
            <a:xfrm flipH="1" flipV="1">
              <a:off x="498" y="3414"/>
              <a:ext cx="669" cy="39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42" name="直接连接符 660541"/>
            <p:cNvSpPr>
              <a:spLocks noChangeAspect="1"/>
            </p:cNvSpPr>
            <p:nvPr/>
          </p:nvSpPr>
          <p:spPr>
            <a:xfrm flipV="1">
              <a:off x="261" y="3086"/>
              <a:ext cx="802" cy="466"/>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60543" name="直接连接符 660542"/>
            <p:cNvSpPr>
              <a:spLocks noChangeAspect="1"/>
            </p:cNvSpPr>
            <p:nvPr/>
          </p:nvSpPr>
          <p:spPr>
            <a:xfrm flipV="1">
              <a:off x="498" y="2967"/>
              <a:ext cx="1" cy="4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44" name="直接连接符 660543"/>
            <p:cNvSpPr>
              <a:spLocks noChangeAspect="1"/>
            </p:cNvSpPr>
            <p:nvPr/>
          </p:nvSpPr>
          <p:spPr>
            <a:xfrm>
              <a:off x="261" y="2403"/>
              <a:ext cx="1" cy="1149"/>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45" name="直接连接符 660544"/>
            <p:cNvSpPr>
              <a:spLocks noChangeAspect="1"/>
            </p:cNvSpPr>
            <p:nvPr/>
          </p:nvSpPr>
          <p:spPr>
            <a:xfrm flipV="1">
              <a:off x="975" y="2345"/>
              <a:ext cx="1" cy="79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46" name="直接连接符 660545"/>
            <p:cNvSpPr>
              <a:spLocks noChangeAspect="1"/>
            </p:cNvSpPr>
            <p:nvPr/>
          </p:nvSpPr>
          <p:spPr>
            <a:xfrm flipV="1">
              <a:off x="741" y="2650"/>
              <a:ext cx="1" cy="62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47" name="直接连接符 660546"/>
            <p:cNvSpPr>
              <a:spLocks noChangeAspect="1"/>
            </p:cNvSpPr>
            <p:nvPr/>
          </p:nvSpPr>
          <p:spPr>
            <a:xfrm flipH="1" flipV="1">
              <a:off x="975" y="3137"/>
              <a:ext cx="657" cy="383"/>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48" name="直接连接符 660547"/>
            <p:cNvSpPr>
              <a:spLocks noChangeAspect="1"/>
            </p:cNvSpPr>
            <p:nvPr/>
          </p:nvSpPr>
          <p:spPr>
            <a:xfrm flipH="1" flipV="1">
              <a:off x="1739" y="3111"/>
              <a:ext cx="782" cy="469"/>
            </a:xfrm>
            <a:prstGeom prst="line">
              <a:avLst/>
            </a:prstGeom>
            <a:ln w="28575" cap="flat" cmpd="sng">
              <a:solidFill>
                <a:schemeClr val="accent2"/>
              </a:solidFill>
              <a:prstDash val="solid"/>
              <a:headEnd type="none" w="med" len="med"/>
              <a:tailEnd type="none" w="med" len="med"/>
            </a:ln>
          </p:spPr>
          <p:txBody>
            <a:bodyPr/>
            <a:lstStyle/>
            <a:p>
              <a:endParaRPr lang="zh-CN" altLang="en-US"/>
            </a:p>
          </p:txBody>
        </p:sp>
        <p:sp>
          <p:nvSpPr>
            <p:cNvPr id="660549" name="直接连接符 660548"/>
            <p:cNvSpPr>
              <a:spLocks noChangeAspect="1"/>
            </p:cNvSpPr>
            <p:nvPr/>
          </p:nvSpPr>
          <p:spPr>
            <a:xfrm flipV="1">
              <a:off x="1410" y="3401"/>
              <a:ext cx="1" cy="26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50" name="直接连接符 660549"/>
            <p:cNvSpPr>
              <a:spLocks noChangeAspect="1"/>
            </p:cNvSpPr>
            <p:nvPr/>
          </p:nvSpPr>
          <p:spPr>
            <a:xfrm flipV="1">
              <a:off x="498" y="2762"/>
              <a:ext cx="352" cy="205"/>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51" name="直接连接符 660550"/>
            <p:cNvSpPr>
              <a:spLocks noChangeAspect="1"/>
            </p:cNvSpPr>
            <p:nvPr/>
          </p:nvSpPr>
          <p:spPr>
            <a:xfrm>
              <a:off x="850" y="2762"/>
              <a:ext cx="1"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52" name="文本框 660551"/>
            <p:cNvSpPr txBox="1"/>
            <p:nvPr/>
          </p:nvSpPr>
          <p:spPr>
            <a:xfrm>
              <a:off x="816" y="2146"/>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0553" name="文本框 660552"/>
            <p:cNvSpPr txBox="1"/>
            <p:nvPr/>
          </p:nvSpPr>
          <p:spPr>
            <a:xfrm>
              <a:off x="1624" y="3106"/>
              <a:ext cx="232"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A</a:t>
              </a:r>
            </a:p>
          </p:txBody>
        </p:sp>
        <p:sp>
          <p:nvSpPr>
            <p:cNvPr id="660554" name="文本框 660553"/>
            <p:cNvSpPr txBox="1"/>
            <p:nvPr/>
          </p:nvSpPr>
          <p:spPr>
            <a:xfrm>
              <a:off x="296" y="2866"/>
              <a:ext cx="222" cy="250"/>
            </a:xfrm>
            <a:prstGeom prst="rect">
              <a:avLst/>
            </a:prstGeom>
            <a:noFill/>
            <a:ln w="9525">
              <a:noFill/>
            </a:ln>
          </p:spPr>
          <p:txBody>
            <a:bodyPr wrap="none" anchor="t" anchorCtr="0">
              <a:spAutoFit/>
            </a:bodyPr>
            <a:lstStyle/>
            <a:p>
              <a:r>
                <a:rPr lang="en-US" altLang="zh-CN">
                  <a:latin typeface="Times New Roman" panose="02020603050405020304" pitchFamily="18" charset="0"/>
                </a:rPr>
                <a:t>f’</a:t>
              </a:r>
            </a:p>
          </p:txBody>
        </p:sp>
        <p:sp>
          <p:nvSpPr>
            <p:cNvPr id="660555" name="文本框 660554"/>
            <p:cNvSpPr txBox="1"/>
            <p:nvPr/>
          </p:nvSpPr>
          <p:spPr>
            <a:xfrm>
              <a:off x="1056" y="3778"/>
              <a:ext cx="169"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f</a:t>
              </a:r>
            </a:p>
          </p:txBody>
        </p:sp>
        <p:sp>
          <p:nvSpPr>
            <p:cNvPr id="660556" name="任意多边形 660555"/>
            <p:cNvSpPr/>
            <p:nvPr/>
          </p:nvSpPr>
          <p:spPr>
            <a:xfrm>
              <a:off x="1360" y="3005"/>
              <a:ext cx="64" cy="63"/>
            </a:xfrm>
            <a:custGeom>
              <a:avLst/>
              <a:gdLst/>
              <a:ahLst/>
              <a:cxnLst/>
              <a:rect l="0" t="0" r="0" b="0"/>
              <a:pathLst>
                <a:path w="447" h="446">
                  <a:moveTo>
                    <a:pt x="447" y="224"/>
                  </a:moveTo>
                  <a:lnTo>
                    <a:pt x="441" y="173"/>
                  </a:lnTo>
                  <a:lnTo>
                    <a:pt x="425" y="127"/>
                  </a:lnTo>
                  <a:lnTo>
                    <a:pt x="398" y="84"/>
                  </a:lnTo>
                  <a:lnTo>
                    <a:pt x="363" y="49"/>
                  </a:lnTo>
                  <a:lnTo>
                    <a:pt x="321" y="22"/>
                  </a:lnTo>
                  <a:lnTo>
                    <a:pt x="273" y="5"/>
                  </a:lnTo>
                  <a:lnTo>
                    <a:pt x="224" y="0"/>
                  </a:lnTo>
                  <a:lnTo>
                    <a:pt x="174" y="5"/>
                  </a:lnTo>
                  <a:lnTo>
                    <a:pt x="127" y="22"/>
                  </a:lnTo>
                  <a:lnTo>
                    <a:pt x="84" y="49"/>
                  </a:lnTo>
                  <a:lnTo>
                    <a:pt x="49" y="84"/>
                  </a:lnTo>
                  <a:lnTo>
                    <a:pt x="22" y="127"/>
                  </a:lnTo>
                  <a:lnTo>
                    <a:pt x="6" y="173"/>
                  </a:lnTo>
                  <a:lnTo>
                    <a:pt x="0" y="224"/>
                  </a:lnTo>
                  <a:lnTo>
                    <a:pt x="6" y="273"/>
                  </a:lnTo>
                  <a:lnTo>
                    <a:pt x="22" y="320"/>
                  </a:lnTo>
                  <a:lnTo>
                    <a:pt x="49" y="362"/>
                  </a:lnTo>
                  <a:lnTo>
                    <a:pt x="84" y="397"/>
                  </a:lnTo>
                  <a:lnTo>
                    <a:pt x="127" y="424"/>
                  </a:lnTo>
                  <a:lnTo>
                    <a:pt x="174" y="441"/>
                  </a:lnTo>
                  <a:lnTo>
                    <a:pt x="224" y="446"/>
                  </a:lnTo>
                  <a:lnTo>
                    <a:pt x="273" y="441"/>
                  </a:lnTo>
                  <a:lnTo>
                    <a:pt x="321" y="424"/>
                  </a:lnTo>
                  <a:lnTo>
                    <a:pt x="363" y="397"/>
                  </a:lnTo>
                  <a:lnTo>
                    <a:pt x="398" y="362"/>
                  </a:lnTo>
                  <a:lnTo>
                    <a:pt x="425" y="320"/>
                  </a:lnTo>
                  <a:lnTo>
                    <a:pt x="441" y="273"/>
                  </a:lnTo>
                  <a:lnTo>
                    <a:pt x="447" y="22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60557" name="任意多边形 660556"/>
            <p:cNvSpPr/>
            <p:nvPr/>
          </p:nvSpPr>
          <p:spPr>
            <a:xfrm>
              <a:off x="1376" y="3633"/>
              <a:ext cx="64" cy="63"/>
            </a:xfrm>
            <a:custGeom>
              <a:avLst/>
              <a:gdLst/>
              <a:ahLst/>
              <a:cxnLst/>
              <a:rect l="0" t="0" r="0" b="0"/>
              <a:pathLst>
                <a:path w="447" h="446">
                  <a:moveTo>
                    <a:pt x="447" y="224"/>
                  </a:moveTo>
                  <a:lnTo>
                    <a:pt x="441" y="173"/>
                  </a:lnTo>
                  <a:lnTo>
                    <a:pt x="425" y="127"/>
                  </a:lnTo>
                  <a:lnTo>
                    <a:pt x="398" y="84"/>
                  </a:lnTo>
                  <a:lnTo>
                    <a:pt x="363" y="49"/>
                  </a:lnTo>
                  <a:lnTo>
                    <a:pt x="321" y="22"/>
                  </a:lnTo>
                  <a:lnTo>
                    <a:pt x="273" y="5"/>
                  </a:lnTo>
                  <a:lnTo>
                    <a:pt x="224" y="0"/>
                  </a:lnTo>
                  <a:lnTo>
                    <a:pt x="174" y="5"/>
                  </a:lnTo>
                  <a:lnTo>
                    <a:pt x="127" y="22"/>
                  </a:lnTo>
                  <a:lnTo>
                    <a:pt x="84" y="49"/>
                  </a:lnTo>
                  <a:lnTo>
                    <a:pt x="49" y="84"/>
                  </a:lnTo>
                  <a:lnTo>
                    <a:pt x="22" y="127"/>
                  </a:lnTo>
                  <a:lnTo>
                    <a:pt x="6" y="173"/>
                  </a:lnTo>
                  <a:lnTo>
                    <a:pt x="0" y="224"/>
                  </a:lnTo>
                  <a:lnTo>
                    <a:pt x="6" y="273"/>
                  </a:lnTo>
                  <a:lnTo>
                    <a:pt x="22" y="320"/>
                  </a:lnTo>
                  <a:lnTo>
                    <a:pt x="49" y="362"/>
                  </a:lnTo>
                  <a:lnTo>
                    <a:pt x="84" y="397"/>
                  </a:lnTo>
                  <a:lnTo>
                    <a:pt x="127" y="424"/>
                  </a:lnTo>
                  <a:lnTo>
                    <a:pt x="174" y="441"/>
                  </a:lnTo>
                  <a:lnTo>
                    <a:pt x="224" y="446"/>
                  </a:lnTo>
                  <a:lnTo>
                    <a:pt x="273" y="441"/>
                  </a:lnTo>
                  <a:lnTo>
                    <a:pt x="321" y="424"/>
                  </a:lnTo>
                  <a:lnTo>
                    <a:pt x="363" y="397"/>
                  </a:lnTo>
                  <a:lnTo>
                    <a:pt x="398" y="362"/>
                  </a:lnTo>
                  <a:lnTo>
                    <a:pt x="425" y="320"/>
                  </a:lnTo>
                  <a:lnTo>
                    <a:pt x="441" y="273"/>
                  </a:lnTo>
                  <a:lnTo>
                    <a:pt x="447" y="22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60558" name="任意多边形 660557"/>
            <p:cNvSpPr/>
            <p:nvPr/>
          </p:nvSpPr>
          <p:spPr>
            <a:xfrm>
              <a:off x="712" y="2600"/>
              <a:ext cx="64" cy="63"/>
            </a:xfrm>
            <a:custGeom>
              <a:avLst/>
              <a:gdLst/>
              <a:ahLst/>
              <a:cxnLst/>
              <a:rect l="0" t="0" r="0" b="0"/>
              <a:pathLst>
                <a:path w="447" h="446">
                  <a:moveTo>
                    <a:pt x="447" y="224"/>
                  </a:moveTo>
                  <a:lnTo>
                    <a:pt x="441" y="173"/>
                  </a:lnTo>
                  <a:lnTo>
                    <a:pt x="425" y="127"/>
                  </a:lnTo>
                  <a:lnTo>
                    <a:pt x="398" y="84"/>
                  </a:lnTo>
                  <a:lnTo>
                    <a:pt x="363" y="49"/>
                  </a:lnTo>
                  <a:lnTo>
                    <a:pt x="321" y="22"/>
                  </a:lnTo>
                  <a:lnTo>
                    <a:pt x="273" y="5"/>
                  </a:lnTo>
                  <a:lnTo>
                    <a:pt x="224" y="0"/>
                  </a:lnTo>
                  <a:lnTo>
                    <a:pt x="174" y="5"/>
                  </a:lnTo>
                  <a:lnTo>
                    <a:pt x="127" y="22"/>
                  </a:lnTo>
                  <a:lnTo>
                    <a:pt x="84" y="49"/>
                  </a:lnTo>
                  <a:lnTo>
                    <a:pt x="49" y="84"/>
                  </a:lnTo>
                  <a:lnTo>
                    <a:pt x="22" y="127"/>
                  </a:lnTo>
                  <a:lnTo>
                    <a:pt x="6" y="173"/>
                  </a:lnTo>
                  <a:lnTo>
                    <a:pt x="0" y="224"/>
                  </a:lnTo>
                  <a:lnTo>
                    <a:pt x="6" y="273"/>
                  </a:lnTo>
                  <a:lnTo>
                    <a:pt x="22" y="320"/>
                  </a:lnTo>
                  <a:lnTo>
                    <a:pt x="49" y="362"/>
                  </a:lnTo>
                  <a:lnTo>
                    <a:pt x="84" y="397"/>
                  </a:lnTo>
                  <a:lnTo>
                    <a:pt x="127" y="424"/>
                  </a:lnTo>
                  <a:lnTo>
                    <a:pt x="174" y="441"/>
                  </a:lnTo>
                  <a:lnTo>
                    <a:pt x="224" y="446"/>
                  </a:lnTo>
                  <a:lnTo>
                    <a:pt x="273" y="441"/>
                  </a:lnTo>
                  <a:lnTo>
                    <a:pt x="321" y="424"/>
                  </a:lnTo>
                  <a:lnTo>
                    <a:pt x="363" y="397"/>
                  </a:lnTo>
                  <a:lnTo>
                    <a:pt x="398" y="362"/>
                  </a:lnTo>
                  <a:lnTo>
                    <a:pt x="425" y="320"/>
                  </a:lnTo>
                  <a:lnTo>
                    <a:pt x="441" y="273"/>
                  </a:lnTo>
                  <a:lnTo>
                    <a:pt x="447" y="224"/>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60559" name="文本框 660558"/>
            <p:cNvSpPr txBox="1"/>
            <p:nvPr/>
          </p:nvSpPr>
          <p:spPr>
            <a:xfrm>
              <a:off x="1624" y="3386"/>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0560" name="文本框 660559"/>
            <p:cNvSpPr txBox="1"/>
            <p:nvPr/>
          </p:nvSpPr>
          <p:spPr>
            <a:xfrm>
              <a:off x="996" y="2658"/>
              <a:ext cx="223"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B</a:t>
              </a:r>
            </a:p>
          </p:txBody>
        </p:sp>
        <p:sp>
          <p:nvSpPr>
            <p:cNvPr id="660561" name="文本框 660560"/>
            <p:cNvSpPr txBox="1"/>
            <p:nvPr/>
          </p:nvSpPr>
          <p:spPr>
            <a:xfrm>
              <a:off x="1560" y="2530"/>
              <a:ext cx="223"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E</a:t>
              </a:r>
            </a:p>
          </p:txBody>
        </p:sp>
        <p:sp>
          <p:nvSpPr>
            <p:cNvPr id="660562" name="文本框 660561"/>
            <p:cNvSpPr txBox="1"/>
            <p:nvPr/>
          </p:nvSpPr>
          <p:spPr>
            <a:xfrm>
              <a:off x="1080" y="3138"/>
              <a:ext cx="214"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F</a:t>
              </a:r>
            </a:p>
          </p:txBody>
        </p:sp>
        <p:sp>
          <p:nvSpPr>
            <p:cNvPr id="660563" name="文本框 660562"/>
            <p:cNvSpPr txBox="1"/>
            <p:nvPr/>
          </p:nvSpPr>
          <p:spPr>
            <a:xfrm>
              <a:off x="1416" y="2906"/>
              <a:ext cx="232"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C</a:t>
              </a:r>
            </a:p>
          </p:txBody>
        </p:sp>
        <p:sp>
          <p:nvSpPr>
            <p:cNvPr id="660564" name="文本框 660563"/>
            <p:cNvSpPr txBox="1"/>
            <p:nvPr/>
          </p:nvSpPr>
          <p:spPr>
            <a:xfrm>
              <a:off x="230" y="2360"/>
              <a:ext cx="220"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V</a:t>
              </a:r>
            </a:p>
          </p:txBody>
        </p:sp>
        <p:sp>
          <p:nvSpPr>
            <p:cNvPr id="660565" name="文本框 660564"/>
            <p:cNvSpPr txBox="1"/>
            <p:nvPr/>
          </p:nvSpPr>
          <p:spPr>
            <a:xfrm rot="-3450570">
              <a:off x="1278" y="3994"/>
              <a:ext cx="228" cy="231"/>
            </a:xfrm>
            <a:prstGeom prst="rect">
              <a:avLst/>
            </a:prstGeom>
            <a:noFill/>
            <a:ln w="9525">
              <a:noFill/>
            </a:ln>
          </p:spPr>
          <p:txBody>
            <a:bodyPr wrap="none" anchor="t" anchorCtr="0">
              <a:spAutoFit/>
            </a:bodyPr>
            <a:lstStyle/>
            <a:p>
              <a:r>
                <a:rPr lang="en-US" altLang="zh-CN" sz="1800">
                  <a:solidFill>
                    <a:srgbClr val="0033CC"/>
                  </a:solidFill>
                  <a:latin typeface="Times New Roman" panose="02020603050405020304" pitchFamily="18" charset="0"/>
                </a:rPr>
                <a:t>H</a:t>
              </a:r>
            </a:p>
          </p:txBody>
        </p:sp>
        <p:sp>
          <p:nvSpPr>
            <p:cNvPr id="660566" name="矩形 660565"/>
            <p:cNvSpPr/>
            <p:nvPr/>
          </p:nvSpPr>
          <p:spPr>
            <a:xfrm>
              <a:off x="1624" y="3730"/>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0567" name="矩形 660566"/>
            <p:cNvSpPr/>
            <p:nvPr/>
          </p:nvSpPr>
          <p:spPr>
            <a:xfrm>
              <a:off x="912" y="3394"/>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0568" name="矩形 660567"/>
            <p:cNvSpPr/>
            <p:nvPr/>
          </p:nvSpPr>
          <p:spPr>
            <a:xfrm>
              <a:off x="1344" y="3624"/>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sp>
          <p:nvSpPr>
            <p:cNvPr id="660569" name="文本框 660568"/>
            <p:cNvSpPr txBox="1"/>
            <p:nvPr/>
          </p:nvSpPr>
          <p:spPr>
            <a:xfrm>
              <a:off x="528" y="2434"/>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c’</a:t>
              </a:r>
            </a:p>
          </p:txBody>
        </p:sp>
        <p:grpSp>
          <p:nvGrpSpPr>
            <p:cNvPr id="660570" name="组合 660569"/>
            <p:cNvGrpSpPr/>
            <p:nvPr/>
          </p:nvGrpSpPr>
          <p:grpSpPr>
            <a:xfrm>
              <a:off x="562" y="2648"/>
              <a:ext cx="283" cy="287"/>
              <a:chOff x="562" y="2648"/>
              <a:chExt cx="283" cy="287"/>
            </a:xfrm>
          </p:grpSpPr>
          <p:sp>
            <p:nvSpPr>
              <p:cNvPr id="660571" name="直接连接符 660570"/>
              <p:cNvSpPr>
                <a:spLocks noChangeAspect="1"/>
              </p:cNvSpPr>
              <p:nvPr/>
            </p:nvSpPr>
            <p:spPr>
              <a:xfrm flipH="1" flipV="1">
                <a:off x="730" y="2888"/>
                <a:ext cx="11" cy="4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72" name="直接连接符 660571"/>
              <p:cNvSpPr>
                <a:spLocks noChangeAspect="1"/>
              </p:cNvSpPr>
              <p:nvPr/>
            </p:nvSpPr>
            <p:spPr>
              <a:xfrm flipH="1" flipV="1">
                <a:off x="562" y="2730"/>
                <a:ext cx="45" cy="17"/>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73" name="任意多边形 660572"/>
              <p:cNvSpPr>
                <a:spLocks noChangeAspect="1"/>
              </p:cNvSpPr>
              <p:nvPr/>
            </p:nvSpPr>
            <p:spPr>
              <a:xfrm>
                <a:off x="710" y="2844"/>
                <a:ext cx="27" cy="47"/>
              </a:xfrm>
              <a:custGeom>
                <a:avLst/>
                <a:gdLst/>
                <a:ahLst/>
                <a:cxnLst/>
                <a:rect l="0" t="0" r="0" b="0"/>
                <a:pathLst>
                  <a:path w="184" h="317">
                    <a:moveTo>
                      <a:pt x="86" y="317"/>
                    </a:moveTo>
                    <a:lnTo>
                      <a:pt x="184" y="272"/>
                    </a:lnTo>
                    <a:lnTo>
                      <a:pt x="0" y="0"/>
                    </a:lnTo>
                    <a:lnTo>
                      <a:pt x="86" y="317"/>
                    </a:lnTo>
                    <a:close/>
                  </a:path>
                </a:pathLst>
              </a:custGeom>
              <a:solidFill>
                <a:srgbClr val="000000"/>
              </a:solidFill>
              <a:ln w="9525">
                <a:noFill/>
              </a:ln>
            </p:spPr>
            <p:txBody>
              <a:bodyPr/>
              <a:lstStyle/>
              <a:p>
                <a:endParaRPr lang="zh-CN" altLang="en-US"/>
              </a:p>
            </p:txBody>
          </p:sp>
          <p:sp>
            <p:nvSpPr>
              <p:cNvPr id="660574" name="任意多边形 660573"/>
              <p:cNvSpPr>
                <a:spLocks noChangeAspect="1"/>
              </p:cNvSpPr>
              <p:nvPr/>
            </p:nvSpPr>
            <p:spPr>
              <a:xfrm>
                <a:off x="710" y="2844"/>
                <a:ext cx="27" cy="47"/>
              </a:xfrm>
              <a:custGeom>
                <a:avLst/>
                <a:gdLst/>
                <a:ahLst/>
                <a:cxnLst/>
                <a:rect l="0" t="0" r="0" b="0"/>
                <a:pathLst>
                  <a:path w="184" h="317">
                    <a:moveTo>
                      <a:pt x="86" y="317"/>
                    </a:moveTo>
                    <a:lnTo>
                      <a:pt x="184" y="272"/>
                    </a:lnTo>
                    <a:lnTo>
                      <a:pt x="0" y="0"/>
                    </a:lnTo>
                    <a:lnTo>
                      <a:pt x="86" y="317"/>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60575" name="任意多边形 660574"/>
              <p:cNvSpPr>
                <a:spLocks noChangeAspect="1"/>
              </p:cNvSpPr>
              <p:nvPr/>
            </p:nvSpPr>
            <p:spPr>
              <a:xfrm>
                <a:off x="602" y="2740"/>
                <a:ext cx="45" cy="32"/>
              </a:xfrm>
              <a:custGeom>
                <a:avLst/>
                <a:gdLst/>
                <a:ahLst/>
                <a:cxnLst/>
                <a:rect l="0" t="0" r="0" b="0"/>
                <a:pathLst>
                  <a:path w="304" h="217">
                    <a:moveTo>
                      <a:pt x="57" y="0"/>
                    </a:moveTo>
                    <a:lnTo>
                      <a:pt x="0" y="92"/>
                    </a:lnTo>
                    <a:lnTo>
                      <a:pt x="304" y="217"/>
                    </a:lnTo>
                    <a:lnTo>
                      <a:pt x="57" y="0"/>
                    </a:lnTo>
                    <a:close/>
                  </a:path>
                </a:pathLst>
              </a:custGeom>
              <a:solidFill>
                <a:srgbClr val="000000"/>
              </a:solidFill>
              <a:ln w="9525">
                <a:noFill/>
              </a:ln>
            </p:spPr>
            <p:txBody>
              <a:bodyPr/>
              <a:lstStyle/>
              <a:p>
                <a:endParaRPr lang="zh-CN" altLang="en-US"/>
              </a:p>
            </p:txBody>
          </p:sp>
          <p:sp>
            <p:nvSpPr>
              <p:cNvPr id="660576" name="任意多边形 660575"/>
              <p:cNvSpPr>
                <a:spLocks noChangeAspect="1"/>
              </p:cNvSpPr>
              <p:nvPr/>
            </p:nvSpPr>
            <p:spPr>
              <a:xfrm>
                <a:off x="602" y="2740"/>
                <a:ext cx="45" cy="32"/>
              </a:xfrm>
              <a:custGeom>
                <a:avLst/>
                <a:gdLst/>
                <a:ahLst/>
                <a:cxnLst/>
                <a:rect l="0" t="0" r="0" b="0"/>
                <a:pathLst>
                  <a:path w="304" h="217">
                    <a:moveTo>
                      <a:pt x="57" y="0"/>
                    </a:moveTo>
                    <a:lnTo>
                      <a:pt x="0" y="92"/>
                    </a:lnTo>
                    <a:lnTo>
                      <a:pt x="304" y="217"/>
                    </a:lnTo>
                    <a:lnTo>
                      <a:pt x="57" y="0"/>
                    </a:lnTo>
                  </a:path>
                </a:pathLst>
              </a:custGeom>
              <a:noFill/>
              <a:ln w="0" cap="flat" cmpd="sng">
                <a:solidFill>
                  <a:srgbClr val="000000"/>
                </a:solidFill>
                <a:prstDash val="solid"/>
                <a:headEnd type="none" w="med" len="med"/>
                <a:tailEnd type="none" w="med" len="med"/>
              </a:ln>
            </p:spPr>
            <p:txBody>
              <a:bodyPr/>
              <a:lstStyle/>
              <a:p>
                <a:endParaRPr lang="zh-CN" altLang="en-US"/>
              </a:p>
            </p:txBody>
          </p:sp>
          <p:sp>
            <p:nvSpPr>
              <p:cNvPr id="660577" name="文本框 660576"/>
              <p:cNvSpPr txBox="1"/>
              <p:nvPr/>
            </p:nvSpPr>
            <p:spPr>
              <a:xfrm>
                <a:off x="568" y="2648"/>
                <a:ext cx="277" cy="250"/>
              </a:xfrm>
              <a:prstGeom prst="rect">
                <a:avLst/>
              </a:prstGeom>
              <a:noFill/>
              <a:ln w="9525">
                <a:noFill/>
              </a:ln>
            </p:spPr>
            <p:txBody>
              <a:bodyPr wrap="none" anchor="t" anchorCtr="0">
                <a:spAutoFit/>
              </a:bodyPr>
              <a:lstStyle/>
              <a:p>
                <a:r>
                  <a:rPr lang="en-US" altLang="zh-CN">
                    <a:solidFill>
                      <a:srgbClr val="800080"/>
                    </a:solidFill>
                    <a:latin typeface="Times New Roman" panose="02020603050405020304" pitchFamily="18" charset="0"/>
                  </a:rPr>
                  <a:t>α</a:t>
                </a:r>
              </a:p>
            </p:txBody>
          </p:sp>
        </p:grpSp>
        <p:sp>
          <p:nvSpPr>
            <p:cNvPr id="660578" name="直接连接符 660577"/>
            <p:cNvSpPr>
              <a:spLocks noChangeAspect="1"/>
            </p:cNvSpPr>
            <p:nvPr/>
          </p:nvSpPr>
          <p:spPr>
            <a:xfrm flipV="1">
              <a:off x="1673" y="3197"/>
              <a:ext cx="1" cy="624"/>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60579" name="文本框 660578"/>
            <p:cNvSpPr txBox="1"/>
            <p:nvPr/>
          </p:nvSpPr>
          <p:spPr>
            <a:xfrm>
              <a:off x="48" y="3480"/>
              <a:ext cx="232" cy="250"/>
            </a:xfrm>
            <a:prstGeom prst="rect">
              <a:avLst/>
            </a:prstGeom>
            <a:noFill/>
            <a:ln w="9525">
              <a:noFill/>
            </a:ln>
          </p:spPr>
          <p:txBody>
            <a:bodyPr wrap="none" anchor="t" anchorCtr="0">
              <a:spAutoFit/>
            </a:bodyPr>
            <a:lstStyle/>
            <a:p>
              <a:r>
                <a:rPr lang="en-US" altLang="zh-CN">
                  <a:solidFill>
                    <a:srgbClr val="333399"/>
                  </a:solidFill>
                  <a:latin typeface="Times New Roman" panose="02020603050405020304" pitchFamily="18" charset="0"/>
                </a:rPr>
                <a:t>X</a:t>
              </a:r>
            </a:p>
          </p:txBody>
        </p:sp>
      </p:grpSp>
      <p:sp>
        <p:nvSpPr>
          <p:cNvPr id="660580" name="矩形 660579"/>
          <p:cNvSpPr/>
          <p:nvPr/>
        </p:nvSpPr>
        <p:spPr>
          <a:xfrm>
            <a:off x="5637213" y="5661025"/>
            <a:ext cx="3422650" cy="701675"/>
          </a:xfrm>
          <a:prstGeom prst="rect">
            <a:avLst/>
          </a:prstGeom>
          <a:noFill/>
          <a:ln w="9525">
            <a:noFill/>
          </a:ln>
        </p:spPr>
        <p:txBody>
          <a:bodyPr wrap="none" anchor="t" anchorCtr="0">
            <a:spAutoFit/>
          </a:bodyPr>
          <a:lstStyle/>
          <a:p>
            <a:pPr eaLnBrk="0" hangingPunct="0"/>
            <a:r>
              <a:rPr lang="en-US" altLang="zh-CN" dirty="0">
                <a:solidFill>
                  <a:srgbClr val="CC3399"/>
                </a:solidFill>
                <a:latin typeface="Times New Roman" panose="02020603050405020304" pitchFamily="18" charset="0"/>
              </a:rPr>
              <a:t>   </a:t>
            </a:r>
            <a:r>
              <a:rPr lang="zh-CN" altLang="en-US" dirty="0">
                <a:solidFill>
                  <a:srgbClr val="CC3399"/>
                </a:solidFill>
                <a:latin typeface="Times New Roman" panose="02020603050405020304" pitchFamily="18" charset="0"/>
              </a:rPr>
              <a:t>同理，可自行总结出其它投</a:t>
            </a:r>
          </a:p>
          <a:p>
            <a:pPr eaLnBrk="0" hangingPunct="0"/>
            <a:r>
              <a:rPr lang="zh-CN" altLang="en-US" dirty="0">
                <a:solidFill>
                  <a:srgbClr val="CC3399"/>
                </a:solidFill>
                <a:latin typeface="Times New Roman" panose="02020603050405020304" pitchFamily="18" charset="0"/>
              </a:rPr>
              <a:t>影面垂直圆的投影特点。</a:t>
            </a:r>
            <a:endParaRPr lang="zh-CN" altLang="en-US" sz="2400" dirty="0">
              <a:solidFill>
                <a:srgbClr val="CC3399"/>
              </a:solidFill>
              <a:latin typeface="Times New Roman" panose="02020603050405020304" pitchFamily="18" charset="0"/>
            </a:endParaRPr>
          </a:p>
        </p:txBody>
      </p:sp>
      <p:sp>
        <p:nvSpPr>
          <p:cNvPr id="660581" name="文本框 660580"/>
          <p:cNvSpPr txBox="1"/>
          <p:nvPr/>
        </p:nvSpPr>
        <p:spPr>
          <a:xfrm>
            <a:off x="5929313" y="3200400"/>
            <a:ext cx="2930525" cy="701675"/>
          </a:xfrm>
          <a:prstGeom prst="rect">
            <a:avLst/>
          </a:prstGeom>
          <a:noFill/>
          <a:ln w="9525">
            <a:noFill/>
          </a:ln>
        </p:spPr>
        <p:txBody>
          <a:bodyPr wrap="none" anchor="t" anchorCtr="0">
            <a:spAutoFit/>
          </a:bodyPr>
          <a:lstStyle/>
          <a:p>
            <a:pPr eaLnBrk="0" hangingPunct="0"/>
            <a:r>
              <a:rPr lang="en-US" altLang="zh-CN" i="1">
                <a:solidFill>
                  <a:srgbClr val="3333CC"/>
                </a:solidFill>
                <a:latin typeface="Times New Roman" panose="02020603050405020304" pitchFamily="18" charset="0"/>
                <a:cs typeface="Times New Roman" panose="02020603050405020304" pitchFamily="18" charset="0"/>
              </a:rPr>
              <a:t>V</a:t>
            </a:r>
            <a:r>
              <a:rPr lang="zh-CN" altLang="en-US" dirty="0">
                <a:solidFill>
                  <a:srgbClr val="3333CC"/>
                </a:solidFill>
                <a:latin typeface="Times New Roman" panose="02020603050405020304" pitchFamily="18" charset="0"/>
              </a:rPr>
              <a:t>面投影积聚为一条直线</a:t>
            </a:r>
          </a:p>
          <a:p>
            <a:pPr eaLnBrk="0" hangingPunct="0"/>
            <a:r>
              <a:rPr lang="zh-CN" altLang="en-US" dirty="0">
                <a:solidFill>
                  <a:srgbClr val="3333CC"/>
                </a:solidFill>
                <a:latin typeface="Times New Roman" panose="02020603050405020304" pitchFamily="18" charset="0"/>
              </a:rPr>
              <a:t>   （长度为圆的直径）；</a:t>
            </a:r>
            <a:endParaRPr lang="zh-CN" altLang="en-US">
              <a:latin typeface="Times New Roman" panose="02020603050405020304" pitchFamily="18" charset="0"/>
            </a:endParaRPr>
          </a:p>
        </p:txBody>
      </p:sp>
      <p:sp>
        <p:nvSpPr>
          <p:cNvPr id="660582" name="文本框 660581"/>
          <p:cNvSpPr txBox="1"/>
          <p:nvPr/>
        </p:nvSpPr>
        <p:spPr>
          <a:xfrm>
            <a:off x="5791200" y="3886200"/>
            <a:ext cx="3276600" cy="1006475"/>
          </a:xfrm>
          <a:prstGeom prst="rect">
            <a:avLst/>
          </a:prstGeom>
          <a:noFill/>
          <a:ln w="9525">
            <a:noFill/>
          </a:ln>
        </p:spPr>
        <p:txBody>
          <a:bodyPr>
            <a:spAutoFit/>
          </a:bodyPr>
          <a:lstStyle/>
          <a:p>
            <a:pPr eaLnBrk="0" hangingPunct="0"/>
            <a:r>
              <a:rPr lang="en-US" altLang="zh-CN">
                <a:solidFill>
                  <a:srgbClr val="800080"/>
                </a:solidFill>
                <a:latin typeface="Times New Roman" panose="02020603050405020304" pitchFamily="18" charset="0"/>
                <a:cs typeface="Times New Roman" panose="02020603050405020304" pitchFamily="18" charset="0"/>
              </a:rPr>
              <a:t>H</a:t>
            </a:r>
            <a:r>
              <a:rPr lang="zh-CN" altLang="en-US" i="1">
                <a:solidFill>
                  <a:srgbClr val="800080"/>
                </a:solidFill>
                <a:latin typeface="Times New Roman" panose="02020603050405020304" pitchFamily="18" charset="0"/>
              </a:rPr>
              <a:t>、</a:t>
            </a:r>
            <a:r>
              <a:rPr lang="en-US" altLang="zh-CN">
                <a:solidFill>
                  <a:srgbClr val="800080"/>
                </a:solidFill>
                <a:latin typeface="Times New Roman" panose="02020603050405020304" pitchFamily="18" charset="0"/>
                <a:cs typeface="Times New Roman" panose="02020603050405020304" pitchFamily="18" charset="0"/>
              </a:rPr>
              <a:t>W</a:t>
            </a:r>
            <a:r>
              <a:rPr lang="zh-CN" altLang="en-US" dirty="0">
                <a:solidFill>
                  <a:srgbClr val="800080"/>
                </a:solidFill>
                <a:latin typeface="Times New Roman" panose="02020603050405020304" pitchFamily="18" charset="0"/>
              </a:rPr>
              <a:t>面的投影均为椭圆，</a:t>
            </a:r>
          </a:p>
          <a:p>
            <a:pPr eaLnBrk="0" hangingPunct="0"/>
            <a:r>
              <a:rPr lang="zh-CN" altLang="en-US" dirty="0">
                <a:solidFill>
                  <a:srgbClr val="800080"/>
                </a:solidFill>
                <a:latin typeface="Times New Roman" panose="02020603050405020304" pitchFamily="18" charset="0"/>
              </a:rPr>
              <a:t>椭圆的长轴等于圆的直径，</a:t>
            </a:r>
          </a:p>
          <a:p>
            <a:pPr eaLnBrk="0" hangingPunct="0"/>
            <a:r>
              <a:rPr lang="zh-CN" altLang="en-US" dirty="0">
                <a:solidFill>
                  <a:srgbClr val="800080"/>
                </a:solidFill>
                <a:latin typeface="Times New Roman" panose="02020603050405020304" pitchFamily="18" charset="0"/>
              </a:rPr>
              <a:t>短轴由作图得到。</a:t>
            </a:r>
            <a:endParaRPr lang="zh-CN" altLang="en-US">
              <a:latin typeface="Times New Roman" panose="02020603050405020304" pitchFamily="18" charset="0"/>
            </a:endParaRPr>
          </a:p>
        </p:txBody>
      </p:sp>
      <p:grpSp>
        <p:nvGrpSpPr>
          <p:cNvPr id="660583" name="组合 660582"/>
          <p:cNvGrpSpPr/>
          <p:nvPr/>
        </p:nvGrpSpPr>
        <p:grpSpPr>
          <a:xfrm>
            <a:off x="4635500" y="5856288"/>
            <a:ext cx="352425" cy="396875"/>
            <a:chOff x="2920" y="3863"/>
            <a:chExt cx="222" cy="250"/>
          </a:xfrm>
        </p:grpSpPr>
        <p:sp>
          <p:nvSpPr>
            <p:cNvPr id="660584" name="矩形 660583"/>
            <p:cNvSpPr>
              <a:spLocks noChangeAspect="1"/>
            </p:cNvSpPr>
            <p:nvPr/>
          </p:nvSpPr>
          <p:spPr>
            <a:xfrm>
              <a:off x="2946" y="3863"/>
              <a:ext cx="196" cy="250"/>
            </a:xfrm>
            <a:prstGeom prst="rect">
              <a:avLst/>
            </a:prstGeom>
            <a:noFill/>
            <a:ln w="9525">
              <a:noFill/>
            </a:ln>
          </p:spPr>
          <p:txBody>
            <a:bodyPr wrap="none" anchor="t" anchorCtr="0">
              <a:spAutoFit/>
            </a:bodyPr>
            <a:lstStyle/>
            <a:p>
              <a:r>
                <a:rPr lang="en-US" altLang="zh-CN">
                  <a:latin typeface="Times New Roman" panose="02020603050405020304" pitchFamily="18" charset="0"/>
                </a:rPr>
                <a:t>a</a:t>
              </a:r>
            </a:p>
          </p:txBody>
        </p:sp>
        <p:sp>
          <p:nvSpPr>
            <p:cNvPr id="660585" name="任意多边形 660584"/>
            <p:cNvSpPr>
              <a:spLocks noChangeAspect="1"/>
            </p:cNvSpPr>
            <p:nvPr/>
          </p:nvSpPr>
          <p:spPr>
            <a:xfrm>
              <a:off x="2920" y="3864"/>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99FF33"/>
            </a:solidFill>
            <a:ln w="0" cap="flat" cmpd="sng">
              <a:solidFill>
                <a:srgbClr val="000000"/>
              </a:solidFill>
              <a:prstDash val="solid"/>
              <a:headEnd type="none" w="med" len="med"/>
              <a:tailEnd type="none" w="med" len="med"/>
            </a:ln>
          </p:spPr>
          <p:txBody>
            <a:bodyPr/>
            <a:lstStyle/>
            <a:p>
              <a:endParaRPr lang="zh-CN" altLang="en-US"/>
            </a:p>
          </p:txBody>
        </p:sp>
      </p:grpSp>
      <p:grpSp>
        <p:nvGrpSpPr>
          <p:cNvPr id="660586" name="组合 660585"/>
          <p:cNvGrpSpPr/>
          <p:nvPr/>
        </p:nvGrpSpPr>
        <p:grpSpPr>
          <a:xfrm>
            <a:off x="4592638" y="4284663"/>
            <a:ext cx="325437" cy="428625"/>
            <a:chOff x="2893" y="2873"/>
            <a:chExt cx="205" cy="270"/>
          </a:xfrm>
        </p:grpSpPr>
        <p:sp>
          <p:nvSpPr>
            <p:cNvPr id="660587" name="矩形 660586"/>
            <p:cNvSpPr>
              <a:spLocks noChangeAspect="1"/>
            </p:cNvSpPr>
            <p:nvPr/>
          </p:nvSpPr>
          <p:spPr>
            <a:xfrm>
              <a:off x="2893" y="2873"/>
              <a:ext cx="205" cy="250"/>
            </a:xfrm>
            <a:prstGeom prst="rect">
              <a:avLst/>
            </a:prstGeom>
            <a:noFill/>
            <a:ln w="9525">
              <a:noFill/>
            </a:ln>
          </p:spPr>
          <p:txBody>
            <a:bodyPr wrap="none" anchor="t" anchorCtr="0">
              <a:spAutoFit/>
            </a:bodyPr>
            <a:lstStyle/>
            <a:p>
              <a:r>
                <a:rPr lang="en-US" altLang="zh-CN">
                  <a:latin typeface="Times New Roman" panose="02020603050405020304" pitchFamily="18" charset="0"/>
                </a:rPr>
                <a:t>b</a:t>
              </a:r>
            </a:p>
          </p:txBody>
        </p:sp>
        <p:sp>
          <p:nvSpPr>
            <p:cNvPr id="660588" name="任意多边形 660587"/>
            <p:cNvSpPr>
              <a:spLocks noChangeAspect="1"/>
            </p:cNvSpPr>
            <p:nvPr/>
          </p:nvSpPr>
          <p:spPr>
            <a:xfrm>
              <a:off x="2922" y="3069"/>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99FF33"/>
            </a:solidFill>
            <a:ln w="0" cap="flat" cmpd="sng">
              <a:solidFill>
                <a:srgbClr val="000000"/>
              </a:solidFill>
              <a:prstDash val="solid"/>
              <a:headEnd type="none" w="med" len="med"/>
              <a:tailEnd type="none" w="med" len="med"/>
            </a:ln>
          </p:spPr>
          <p:txBody>
            <a:bodyPr/>
            <a:lstStyle/>
            <a:p>
              <a:endParaRPr lang="zh-CN" altLang="en-US"/>
            </a:p>
          </p:txBody>
        </p:sp>
      </p:grpSp>
      <p:grpSp>
        <p:nvGrpSpPr>
          <p:cNvPr id="660589" name="组合 660588"/>
          <p:cNvGrpSpPr/>
          <p:nvPr/>
        </p:nvGrpSpPr>
        <p:grpSpPr>
          <a:xfrm>
            <a:off x="5118100" y="5037138"/>
            <a:ext cx="347663" cy="396875"/>
            <a:chOff x="3224" y="3347"/>
            <a:chExt cx="219" cy="250"/>
          </a:xfrm>
        </p:grpSpPr>
        <p:sp>
          <p:nvSpPr>
            <p:cNvPr id="660590" name="文本框 660589"/>
            <p:cNvSpPr txBox="1">
              <a:spLocks noChangeAspect="1"/>
            </p:cNvSpPr>
            <p:nvPr/>
          </p:nvSpPr>
          <p:spPr>
            <a:xfrm>
              <a:off x="3256" y="3347"/>
              <a:ext cx="187"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0591" name="任意多边形 660590"/>
            <p:cNvSpPr>
              <a:spLocks noChangeAspect="1"/>
            </p:cNvSpPr>
            <p:nvPr/>
          </p:nvSpPr>
          <p:spPr>
            <a:xfrm>
              <a:off x="3224" y="3464"/>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grpSp>
      <p:grpSp>
        <p:nvGrpSpPr>
          <p:cNvPr id="660592" name="组合 660591"/>
          <p:cNvGrpSpPr/>
          <p:nvPr/>
        </p:nvGrpSpPr>
        <p:grpSpPr>
          <a:xfrm>
            <a:off x="3890963" y="5073650"/>
            <a:ext cx="363537" cy="396875"/>
            <a:chOff x="2451" y="3370"/>
            <a:chExt cx="229" cy="250"/>
          </a:xfrm>
        </p:grpSpPr>
        <p:sp>
          <p:nvSpPr>
            <p:cNvPr id="660593" name="文本框 660592"/>
            <p:cNvSpPr txBox="1">
              <a:spLocks noChangeAspect="1"/>
            </p:cNvSpPr>
            <p:nvPr/>
          </p:nvSpPr>
          <p:spPr>
            <a:xfrm>
              <a:off x="2451" y="3370"/>
              <a:ext cx="169"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f</a:t>
              </a:r>
            </a:p>
          </p:txBody>
        </p:sp>
        <p:sp>
          <p:nvSpPr>
            <p:cNvPr id="660594" name="任意多边形 660593"/>
            <p:cNvSpPr>
              <a:spLocks noChangeAspect="1"/>
            </p:cNvSpPr>
            <p:nvPr/>
          </p:nvSpPr>
          <p:spPr>
            <a:xfrm>
              <a:off x="2606" y="3472"/>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grpSp>
      <p:grpSp>
        <p:nvGrpSpPr>
          <p:cNvPr id="660595" name="组合 660594"/>
          <p:cNvGrpSpPr/>
          <p:nvPr/>
        </p:nvGrpSpPr>
        <p:grpSpPr>
          <a:xfrm>
            <a:off x="5118100" y="2735263"/>
            <a:ext cx="385763" cy="433387"/>
            <a:chOff x="3224" y="1897"/>
            <a:chExt cx="243" cy="273"/>
          </a:xfrm>
        </p:grpSpPr>
        <p:sp>
          <p:nvSpPr>
            <p:cNvPr id="660596" name="文本框 660595"/>
            <p:cNvSpPr txBox="1">
              <a:spLocks noChangeAspect="1"/>
            </p:cNvSpPr>
            <p:nvPr/>
          </p:nvSpPr>
          <p:spPr>
            <a:xfrm>
              <a:off x="3227" y="1897"/>
              <a:ext cx="240" cy="250"/>
            </a:xfrm>
            <a:prstGeom prst="rect">
              <a:avLst/>
            </a:prstGeom>
            <a:noFill/>
            <a:ln w="9525">
              <a:noFill/>
            </a:ln>
          </p:spPr>
          <p:txBody>
            <a:bodyPr wrap="none" anchor="t" anchorCtr="0">
              <a:spAutoFit/>
            </a:bodyPr>
            <a:lstStyle/>
            <a:p>
              <a:r>
                <a:rPr lang="en-US" altLang="zh-CN">
                  <a:latin typeface="Times New Roman" panose="02020603050405020304" pitchFamily="18" charset="0"/>
                </a:rPr>
                <a:t>e’</a:t>
              </a:r>
            </a:p>
          </p:txBody>
        </p:sp>
        <p:sp>
          <p:nvSpPr>
            <p:cNvPr id="660597" name="任意多边形 660596"/>
            <p:cNvSpPr>
              <a:spLocks noChangeAspect="1"/>
            </p:cNvSpPr>
            <p:nvPr/>
          </p:nvSpPr>
          <p:spPr>
            <a:xfrm>
              <a:off x="3224" y="2096"/>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grpSp>
      <p:grpSp>
        <p:nvGrpSpPr>
          <p:cNvPr id="660598" name="组合 660597"/>
          <p:cNvGrpSpPr/>
          <p:nvPr/>
        </p:nvGrpSpPr>
        <p:grpSpPr>
          <a:xfrm>
            <a:off x="3832225" y="3659188"/>
            <a:ext cx="422275" cy="396875"/>
            <a:chOff x="2414" y="2479"/>
            <a:chExt cx="266" cy="250"/>
          </a:xfrm>
        </p:grpSpPr>
        <p:sp>
          <p:nvSpPr>
            <p:cNvPr id="660599" name="文本框 660598"/>
            <p:cNvSpPr txBox="1">
              <a:spLocks noChangeAspect="1"/>
            </p:cNvSpPr>
            <p:nvPr/>
          </p:nvSpPr>
          <p:spPr>
            <a:xfrm>
              <a:off x="2414" y="2479"/>
              <a:ext cx="222" cy="250"/>
            </a:xfrm>
            <a:prstGeom prst="rect">
              <a:avLst/>
            </a:prstGeom>
            <a:noFill/>
            <a:ln w="9525">
              <a:noFill/>
            </a:ln>
          </p:spPr>
          <p:txBody>
            <a:bodyPr wrap="none" anchor="t" anchorCtr="0">
              <a:spAutoFit/>
            </a:bodyPr>
            <a:lstStyle/>
            <a:p>
              <a:r>
                <a:rPr lang="en-US" altLang="zh-CN">
                  <a:solidFill>
                    <a:schemeClr val="tx2"/>
                  </a:solidFill>
                  <a:latin typeface="Times New Roman" panose="02020603050405020304" pitchFamily="18" charset="0"/>
                </a:rPr>
                <a:t>f’</a:t>
              </a:r>
            </a:p>
          </p:txBody>
        </p:sp>
        <p:sp>
          <p:nvSpPr>
            <p:cNvPr id="660600" name="任意多边形 660599"/>
            <p:cNvSpPr>
              <a:spLocks noChangeAspect="1"/>
            </p:cNvSpPr>
            <p:nvPr/>
          </p:nvSpPr>
          <p:spPr>
            <a:xfrm>
              <a:off x="2606" y="2552"/>
              <a:ext cx="74" cy="74"/>
            </a:xfrm>
            <a:custGeom>
              <a:avLst/>
              <a:gdLst/>
              <a:ahLst/>
              <a:cxnLst/>
              <a:rect l="0" t="0" r="0" b="0"/>
              <a:pathLst>
                <a:path w="447" h="447">
                  <a:moveTo>
                    <a:pt x="447" y="224"/>
                  </a:moveTo>
                  <a:lnTo>
                    <a:pt x="441" y="174"/>
                  </a:lnTo>
                  <a:lnTo>
                    <a:pt x="425" y="128"/>
                  </a:lnTo>
                  <a:lnTo>
                    <a:pt x="398" y="84"/>
                  </a:lnTo>
                  <a:lnTo>
                    <a:pt x="363" y="49"/>
                  </a:lnTo>
                  <a:lnTo>
                    <a:pt x="321" y="23"/>
                  </a:lnTo>
                  <a:lnTo>
                    <a:pt x="273" y="6"/>
                  </a:lnTo>
                  <a:lnTo>
                    <a:pt x="224" y="0"/>
                  </a:lnTo>
                  <a:lnTo>
                    <a:pt x="174" y="6"/>
                  </a:lnTo>
                  <a:lnTo>
                    <a:pt x="127" y="23"/>
                  </a:lnTo>
                  <a:lnTo>
                    <a:pt x="84" y="49"/>
                  </a:lnTo>
                  <a:lnTo>
                    <a:pt x="49" y="84"/>
                  </a:lnTo>
                  <a:lnTo>
                    <a:pt x="22" y="128"/>
                  </a:lnTo>
                  <a:lnTo>
                    <a:pt x="6" y="174"/>
                  </a:lnTo>
                  <a:lnTo>
                    <a:pt x="0" y="224"/>
                  </a:lnTo>
                  <a:lnTo>
                    <a:pt x="6" y="273"/>
                  </a:lnTo>
                  <a:lnTo>
                    <a:pt x="22" y="321"/>
                  </a:lnTo>
                  <a:lnTo>
                    <a:pt x="49" y="363"/>
                  </a:lnTo>
                  <a:lnTo>
                    <a:pt x="84" y="399"/>
                  </a:lnTo>
                  <a:lnTo>
                    <a:pt x="127" y="426"/>
                  </a:lnTo>
                  <a:lnTo>
                    <a:pt x="174" y="443"/>
                  </a:lnTo>
                  <a:lnTo>
                    <a:pt x="224" y="447"/>
                  </a:lnTo>
                  <a:lnTo>
                    <a:pt x="273" y="443"/>
                  </a:lnTo>
                  <a:lnTo>
                    <a:pt x="321" y="426"/>
                  </a:lnTo>
                  <a:lnTo>
                    <a:pt x="363" y="399"/>
                  </a:lnTo>
                  <a:lnTo>
                    <a:pt x="398" y="363"/>
                  </a:lnTo>
                  <a:lnTo>
                    <a:pt x="425" y="321"/>
                  </a:lnTo>
                  <a:lnTo>
                    <a:pt x="441" y="273"/>
                  </a:lnTo>
                  <a:lnTo>
                    <a:pt x="447" y="224"/>
                  </a:lnTo>
                </a:path>
              </a:pathLst>
            </a:custGeom>
            <a:solidFill>
              <a:srgbClr val="66FFFF"/>
            </a:solidFill>
            <a:ln w="0" cap="flat" cmpd="sng">
              <a:solidFill>
                <a:srgbClr val="000000"/>
              </a:solidFill>
              <a:prstDash val="solid"/>
              <a:headEnd type="none" w="med" len="med"/>
              <a:tailEnd type="none" w="med" len="med"/>
            </a:ln>
          </p:spPr>
          <p:txBody>
            <a:bodyPr/>
            <a:lstStyle/>
            <a:p>
              <a:endParaRPr lang="zh-CN" altLang="en-US"/>
            </a:p>
          </p:txBody>
        </p:sp>
      </p:grpSp>
      <p:sp>
        <p:nvSpPr>
          <p:cNvPr id="660602" name="矩形 660601"/>
          <p:cNvSpPr/>
          <p:nvPr/>
        </p:nvSpPr>
        <p:spPr>
          <a:xfrm>
            <a:off x="468313" y="119063"/>
            <a:ext cx="2351926" cy="461665"/>
          </a:xfrm>
          <a:prstGeom prst="rect">
            <a:avLst/>
          </a:prstGeom>
          <a:noFill/>
          <a:ln w="9525">
            <a:noFill/>
          </a:ln>
        </p:spPr>
        <p:txBody>
          <a:bodyPr wrap="none" anchor="t" anchorCtr="0">
            <a:spAutoFit/>
          </a:bodyPr>
          <a:lstStyle/>
          <a:p>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投影面垂直圆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0485"/>
                                        </p:tgtEl>
                                        <p:attrNameLst>
                                          <p:attrName>style.visibility</p:attrName>
                                        </p:attrNameLst>
                                      </p:cBhvr>
                                      <p:to>
                                        <p:strVal val="visible"/>
                                      </p:to>
                                    </p:set>
                                    <p:animEffect transition="in" filter="wipe(left)">
                                      <p:cBhvr>
                                        <p:cTn id="7" dur="500"/>
                                        <p:tgtEl>
                                          <p:spTgt spid="6604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0487"/>
                                        </p:tgtEl>
                                        <p:attrNameLst>
                                          <p:attrName>style.visibility</p:attrName>
                                        </p:attrNameLst>
                                      </p:cBhvr>
                                      <p:to>
                                        <p:strVal val="visible"/>
                                      </p:to>
                                    </p:set>
                                    <p:animEffect transition="in" filter="wipe(left)">
                                      <p:cBhvr>
                                        <p:cTn id="12" dur="500"/>
                                        <p:tgtEl>
                                          <p:spTgt spid="6604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60488"/>
                                        </p:tgtEl>
                                        <p:attrNameLst>
                                          <p:attrName>style.visibility</p:attrName>
                                        </p:attrNameLst>
                                      </p:cBhvr>
                                      <p:to>
                                        <p:strVal val="visible"/>
                                      </p:to>
                                    </p:set>
                                    <p:animEffect transition="in" filter="wipe(up)">
                                      <p:cBhvr>
                                        <p:cTn id="17" dur="500"/>
                                        <p:tgtEl>
                                          <p:spTgt spid="66048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0489"/>
                                        </p:tgtEl>
                                        <p:attrNameLst>
                                          <p:attrName>style.visibility</p:attrName>
                                        </p:attrNameLst>
                                      </p:cBhvr>
                                      <p:to>
                                        <p:strVal val="visible"/>
                                      </p:to>
                                    </p:set>
                                    <p:animEffect transition="in" filter="wipe(left)">
                                      <p:cBhvr>
                                        <p:cTn id="22" dur="500"/>
                                        <p:tgtEl>
                                          <p:spTgt spid="660489"/>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660522"/>
                                        </p:tgtEl>
                                        <p:attrNameLst>
                                          <p:attrName>style.visibility</p:attrName>
                                        </p:attrNameLst>
                                      </p:cBhvr>
                                      <p:to>
                                        <p:strVal val="visible"/>
                                      </p:to>
                                    </p:set>
                                    <p:anim calcmode="lin" valueType="num">
                                      <p:cBhvr>
                                        <p:cTn id="27" dur="500" fill="hold"/>
                                        <p:tgtEl>
                                          <p:spTgt spid="660522"/>
                                        </p:tgtEl>
                                        <p:attrNameLst>
                                          <p:attrName>ppt_w</p:attrName>
                                        </p:attrNameLst>
                                      </p:cBhvr>
                                      <p:tavLst>
                                        <p:tav tm="0">
                                          <p:val>
                                            <p:fltVal val="0"/>
                                          </p:val>
                                        </p:tav>
                                        <p:tav tm="100000">
                                          <p:val>
                                            <p:strVal val="#ppt_w"/>
                                          </p:val>
                                        </p:tav>
                                      </p:tavLst>
                                    </p:anim>
                                    <p:anim calcmode="lin" valueType="num">
                                      <p:cBhvr>
                                        <p:cTn id="28" dur="500" fill="hold"/>
                                        <p:tgtEl>
                                          <p:spTgt spid="660522"/>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60482"/>
                                        </p:tgtEl>
                                        <p:attrNameLst>
                                          <p:attrName>style.visibility</p:attrName>
                                        </p:attrNameLst>
                                      </p:cBhvr>
                                      <p:to>
                                        <p:strVal val="visible"/>
                                      </p:to>
                                    </p:set>
                                    <p:animEffect transition="in" filter="wipe(left)">
                                      <p:cBhvr>
                                        <p:cTn id="33" dur="500"/>
                                        <p:tgtEl>
                                          <p:spTgt spid="66048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60581"/>
                                        </p:tgtEl>
                                        <p:attrNameLst>
                                          <p:attrName>style.visibility</p:attrName>
                                        </p:attrNameLst>
                                      </p:cBhvr>
                                      <p:to>
                                        <p:strVal val="visible"/>
                                      </p:to>
                                    </p:set>
                                    <p:animEffect transition="in" filter="wipe(left)">
                                      <p:cBhvr>
                                        <p:cTn id="38" dur="500"/>
                                        <p:tgtEl>
                                          <p:spTgt spid="66058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60494"/>
                                        </p:tgtEl>
                                        <p:attrNameLst>
                                          <p:attrName>style.visibility</p:attrName>
                                        </p:attrNameLst>
                                      </p:cBhvr>
                                      <p:to>
                                        <p:strVal val="visible"/>
                                      </p:to>
                                    </p:set>
                                    <p:animEffect transition="in" filter="wipe(left)">
                                      <p:cBhvr>
                                        <p:cTn id="43" dur="500"/>
                                        <p:tgtEl>
                                          <p:spTgt spid="66049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60498"/>
                                        </p:tgtEl>
                                        <p:attrNameLst>
                                          <p:attrName>style.visibility</p:attrName>
                                        </p:attrNameLst>
                                      </p:cBhvr>
                                      <p:to>
                                        <p:strVal val="visible"/>
                                      </p:to>
                                    </p:set>
                                    <p:animEffect transition="in" filter="wipe(left)">
                                      <p:cBhvr>
                                        <p:cTn id="48" dur="500"/>
                                        <p:tgtEl>
                                          <p:spTgt spid="66049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660510"/>
                                        </p:tgtEl>
                                        <p:attrNameLst>
                                          <p:attrName>style.visibility</p:attrName>
                                        </p:attrNameLst>
                                      </p:cBhvr>
                                      <p:to>
                                        <p:strVal val="visible"/>
                                      </p:to>
                                    </p:set>
                                    <p:animEffect transition="in" filter="wipe(left)">
                                      <p:cBhvr>
                                        <p:cTn id="53" dur="500"/>
                                        <p:tgtEl>
                                          <p:spTgt spid="6605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60595"/>
                                        </p:tgtEl>
                                        <p:attrNameLst>
                                          <p:attrName>style.visibility</p:attrName>
                                        </p:attrNameLst>
                                      </p:cBhvr>
                                      <p:to>
                                        <p:strVal val="visible"/>
                                      </p:to>
                                    </p:set>
                                    <p:animEffect transition="in" filter="wipe(left)">
                                      <p:cBhvr>
                                        <p:cTn id="58" dur="500"/>
                                        <p:tgtEl>
                                          <p:spTgt spid="66059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660598"/>
                                        </p:tgtEl>
                                        <p:attrNameLst>
                                          <p:attrName>style.visibility</p:attrName>
                                        </p:attrNameLst>
                                      </p:cBhvr>
                                      <p:to>
                                        <p:strVal val="visible"/>
                                      </p:to>
                                    </p:set>
                                    <p:animEffect transition="in" filter="wipe(left)">
                                      <p:cBhvr>
                                        <p:cTn id="63" dur="500"/>
                                        <p:tgtEl>
                                          <p:spTgt spid="66059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660507"/>
                                        </p:tgtEl>
                                        <p:attrNameLst>
                                          <p:attrName>style.visibility</p:attrName>
                                        </p:attrNameLst>
                                      </p:cBhvr>
                                      <p:to>
                                        <p:strVal val="visible"/>
                                      </p:to>
                                    </p:set>
                                    <p:animEffect transition="in" filter="wipe(left)">
                                      <p:cBhvr>
                                        <p:cTn id="68" dur="500"/>
                                        <p:tgtEl>
                                          <p:spTgt spid="66050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660582"/>
                                        </p:tgtEl>
                                        <p:attrNameLst>
                                          <p:attrName>style.visibility</p:attrName>
                                        </p:attrNameLst>
                                      </p:cBhvr>
                                      <p:to>
                                        <p:strVal val="visible"/>
                                      </p:to>
                                    </p:set>
                                    <p:animEffect transition="in" filter="wipe(left)">
                                      <p:cBhvr>
                                        <p:cTn id="73" dur="500"/>
                                        <p:tgtEl>
                                          <p:spTgt spid="66058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660499"/>
                                        </p:tgtEl>
                                        <p:attrNameLst>
                                          <p:attrName>style.visibility</p:attrName>
                                        </p:attrNameLst>
                                      </p:cBhvr>
                                      <p:to>
                                        <p:strVal val="visible"/>
                                      </p:to>
                                    </p:set>
                                    <p:animEffect transition="in" filter="wipe(up)">
                                      <p:cBhvr>
                                        <p:cTn id="78" dur="500"/>
                                        <p:tgtEl>
                                          <p:spTgt spid="66049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60504"/>
                                        </p:tgtEl>
                                        <p:attrNameLst>
                                          <p:attrName>style.visibility</p:attrName>
                                        </p:attrNameLst>
                                      </p:cBhvr>
                                      <p:to>
                                        <p:strVal val="visible"/>
                                      </p:to>
                                    </p:set>
                                    <p:animEffect transition="in" filter="wipe(left)">
                                      <p:cBhvr>
                                        <p:cTn id="83" dur="500"/>
                                        <p:tgtEl>
                                          <p:spTgt spid="66050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660583"/>
                                        </p:tgtEl>
                                        <p:attrNameLst>
                                          <p:attrName>style.visibility</p:attrName>
                                        </p:attrNameLst>
                                      </p:cBhvr>
                                      <p:to>
                                        <p:strVal val="visible"/>
                                      </p:to>
                                    </p:set>
                                    <p:animEffect transition="in" filter="wipe(left)">
                                      <p:cBhvr>
                                        <p:cTn id="88" dur="500"/>
                                        <p:tgtEl>
                                          <p:spTgt spid="66058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60586"/>
                                        </p:tgtEl>
                                        <p:attrNameLst>
                                          <p:attrName>style.visibility</p:attrName>
                                        </p:attrNameLst>
                                      </p:cBhvr>
                                      <p:to>
                                        <p:strVal val="visible"/>
                                      </p:to>
                                    </p:set>
                                    <p:animEffect transition="in" filter="wipe(left)">
                                      <p:cBhvr>
                                        <p:cTn id="93" dur="500"/>
                                        <p:tgtEl>
                                          <p:spTgt spid="66058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660500"/>
                                        </p:tgtEl>
                                        <p:attrNameLst>
                                          <p:attrName>style.visibility</p:attrName>
                                        </p:attrNameLst>
                                      </p:cBhvr>
                                      <p:to>
                                        <p:strVal val="visible"/>
                                      </p:to>
                                    </p:set>
                                    <p:animEffect transition="in" filter="wipe(up)">
                                      <p:cBhvr>
                                        <p:cTn id="98" dur="500"/>
                                        <p:tgtEl>
                                          <p:spTgt spid="66050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660503"/>
                                        </p:tgtEl>
                                        <p:attrNameLst>
                                          <p:attrName>style.visibility</p:attrName>
                                        </p:attrNameLst>
                                      </p:cBhvr>
                                      <p:to>
                                        <p:strVal val="visible"/>
                                      </p:to>
                                    </p:set>
                                    <p:animEffect transition="in" filter="wipe(left)">
                                      <p:cBhvr>
                                        <p:cTn id="103" dur="500"/>
                                        <p:tgtEl>
                                          <p:spTgt spid="660503"/>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660589"/>
                                        </p:tgtEl>
                                        <p:attrNameLst>
                                          <p:attrName>style.visibility</p:attrName>
                                        </p:attrNameLst>
                                      </p:cBhvr>
                                      <p:to>
                                        <p:strVal val="visible"/>
                                      </p:to>
                                    </p:set>
                                    <p:animEffect transition="in" filter="wipe(left)">
                                      <p:cBhvr>
                                        <p:cTn id="108" dur="500"/>
                                        <p:tgtEl>
                                          <p:spTgt spid="660589"/>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660592"/>
                                        </p:tgtEl>
                                        <p:attrNameLst>
                                          <p:attrName>style.visibility</p:attrName>
                                        </p:attrNameLst>
                                      </p:cBhvr>
                                      <p:to>
                                        <p:strVal val="visible"/>
                                      </p:to>
                                    </p:set>
                                    <p:animEffect transition="in" filter="wipe(left)">
                                      <p:cBhvr>
                                        <p:cTn id="113" dur="500"/>
                                        <p:tgtEl>
                                          <p:spTgt spid="66059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660521"/>
                                        </p:tgtEl>
                                        <p:attrNameLst>
                                          <p:attrName>style.visibility</p:attrName>
                                        </p:attrNameLst>
                                      </p:cBhvr>
                                      <p:to>
                                        <p:strVal val="visible"/>
                                      </p:to>
                                    </p:set>
                                    <p:animEffect transition="in" filter="wipe(left)">
                                      <p:cBhvr>
                                        <p:cTn id="118" dur="500"/>
                                        <p:tgtEl>
                                          <p:spTgt spid="660521"/>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660493"/>
                                        </p:tgtEl>
                                        <p:attrNameLst>
                                          <p:attrName>style.visibility</p:attrName>
                                        </p:attrNameLst>
                                      </p:cBhvr>
                                      <p:to>
                                        <p:strVal val="visible"/>
                                      </p:to>
                                    </p:set>
                                    <p:animEffect transition="in" filter="wipe(left)">
                                      <p:cBhvr>
                                        <p:cTn id="123" dur="500"/>
                                        <p:tgtEl>
                                          <p:spTgt spid="660493"/>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660490"/>
                                        </p:tgtEl>
                                        <p:attrNameLst>
                                          <p:attrName>style.visibility</p:attrName>
                                        </p:attrNameLst>
                                      </p:cBhvr>
                                      <p:to>
                                        <p:strVal val="visible"/>
                                      </p:to>
                                    </p:set>
                                    <p:animEffect transition="in" filter="wipe(left)">
                                      <p:cBhvr>
                                        <p:cTn id="128" dur="500"/>
                                        <p:tgtEl>
                                          <p:spTgt spid="66049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660491"/>
                                        </p:tgtEl>
                                        <p:attrNameLst>
                                          <p:attrName>style.visibility</p:attrName>
                                        </p:attrNameLst>
                                      </p:cBhvr>
                                      <p:to>
                                        <p:strVal val="visible"/>
                                      </p:to>
                                    </p:set>
                                    <p:animEffect transition="in" filter="wipe(left)">
                                      <p:cBhvr>
                                        <p:cTn id="133" dur="500"/>
                                        <p:tgtEl>
                                          <p:spTgt spid="660491"/>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660580"/>
                                        </p:tgtEl>
                                        <p:attrNameLst>
                                          <p:attrName>style.visibility</p:attrName>
                                        </p:attrNameLst>
                                      </p:cBhvr>
                                      <p:to>
                                        <p:strVal val="visible"/>
                                      </p:to>
                                    </p:set>
                                    <p:animEffect transition="in" filter="wipe(left)">
                                      <p:cBhvr>
                                        <p:cTn id="138" dur="500"/>
                                        <p:tgtEl>
                                          <p:spTgt spid="660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485" grpId="0"/>
      <p:bldP spid="660487" grpId="0"/>
      <p:bldP spid="660489" grpId="0"/>
      <p:bldP spid="660490" grpId="0"/>
      <p:bldP spid="660491" grpId="0"/>
      <p:bldP spid="660521" grpId="0"/>
      <p:bldP spid="660580" grpId="0"/>
      <p:bldP spid="660581" grpId="0"/>
      <p:bldP spid="66058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97281"/>
          <p:cNvSpPr>
            <a:spLocks noTextEdit="1"/>
          </p:cNvSpPr>
          <p:nvPr/>
        </p:nvSpPr>
        <p:spPr>
          <a:xfrm>
            <a:off x="847090" y="1073785"/>
            <a:ext cx="5851525" cy="433832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b="1">
                <a:gradFill rotWithShape="1">
                  <a:gsLst>
                    <a:gs pos="0">
                      <a:srgbClr val="FFE701"/>
                    </a:gs>
                    <a:gs pos="100000">
                      <a:srgbClr val="FE3E02"/>
                    </a:gs>
                  </a:gsLst>
                  <a:lin ang="5400000" scaled="1"/>
                  <a:tileRect/>
                </a:gradFill>
                <a:latin typeface="华文行楷" panose="02010800040101010101" charset="-122"/>
                <a:ea typeface="华文行楷" panose="02010800040101010101" charset="-122"/>
              </a:rPr>
              <a:t>END</a:t>
            </a:r>
          </a:p>
        </p:txBody>
      </p:sp>
      <p:grpSp>
        <p:nvGrpSpPr>
          <p:cNvPr id="37891" name="组合 97282"/>
          <p:cNvGrpSpPr/>
          <p:nvPr/>
        </p:nvGrpSpPr>
        <p:grpSpPr>
          <a:xfrm rot="-2098154">
            <a:off x="7278688" y="5199063"/>
            <a:ext cx="1262062" cy="1020762"/>
            <a:chOff x="1615" y="691"/>
            <a:chExt cx="2728" cy="2006"/>
          </a:xfrm>
        </p:grpSpPr>
        <p:sp>
          <p:nvSpPr>
            <p:cNvPr id="38043" name="任意多边形 97283"/>
            <p:cNvSpPr/>
            <p:nvPr/>
          </p:nvSpPr>
          <p:spPr>
            <a:xfrm>
              <a:off x="3155" y="1267"/>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4" name="任意多边形 97284"/>
            <p:cNvSpPr/>
            <p:nvPr/>
          </p:nvSpPr>
          <p:spPr>
            <a:xfrm>
              <a:off x="3155" y="1363"/>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endParaRPr lang="zh-CN" altLang="en-US"/>
            </a:p>
          </p:txBody>
        </p:sp>
        <p:sp>
          <p:nvSpPr>
            <p:cNvPr id="38045" name="任意多边形 97285"/>
            <p:cNvSpPr/>
            <p:nvPr/>
          </p:nvSpPr>
          <p:spPr>
            <a:xfrm>
              <a:off x="3464" y="1229"/>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6" name="任意多边形 97286"/>
            <p:cNvSpPr/>
            <p:nvPr/>
          </p:nvSpPr>
          <p:spPr>
            <a:xfrm>
              <a:off x="2624" y="729"/>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7" name="任意多边形 97287"/>
            <p:cNvSpPr/>
            <p:nvPr/>
          </p:nvSpPr>
          <p:spPr>
            <a:xfrm>
              <a:off x="2727" y="951"/>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endParaRPr lang="zh-CN" altLang="en-US"/>
            </a:p>
          </p:txBody>
        </p:sp>
        <p:sp>
          <p:nvSpPr>
            <p:cNvPr id="38048" name="任意多边形 97288"/>
            <p:cNvSpPr/>
            <p:nvPr/>
          </p:nvSpPr>
          <p:spPr>
            <a:xfrm>
              <a:off x="1642" y="982"/>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9" name="任意多边形 97289"/>
            <p:cNvSpPr/>
            <p:nvPr/>
          </p:nvSpPr>
          <p:spPr>
            <a:xfrm>
              <a:off x="1615" y="962"/>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0" name="任意多边形 97290"/>
            <p:cNvSpPr/>
            <p:nvPr/>
          </p:nvSpPr>
          <p:spPr>
            <a:xfrm>
              <a:off x="2022" y="991"/>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1" name="任意多边形 97291"/>
            <p:cNvSpPr/>
            <p:nvPr/>
          </p:nvSpPr>
          <p:spPr>
            <a:xfrm>
              <a:off x="2005" y="978"/>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2" name="任意多边形 97292"/>
            <p:cNvSpPr/>
            <p:nvPr/>
          </p:nvSpPr>
          <p:spPr>
            <a:xfrm>
              <a:off x="2304" y="1157"/>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endParaRPr lang="zh-CN" altLang="en-US"/>
            </a:p>
          </p:txBody>
        </p:sp>
        <p:sp>
          <p:nvSpPr>
            <p:cNvPr id="38053" name="任意多边形 97293"/>
            <p:cNvSpPr/>
            <p:nvPr/>
          </p:nvSpPr>
          <p:spPr>
            <a:xfrm>
              <a:off x="2564" y="1164"/>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4" name="任意多边形 97294"/>
            <p:cNvSpPr/>
            <p:nvPr/>
          </p:nvSpPr>
          <p:spPr>
            <a:xfrm>
              <a:off x="2651" y="1587"/>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5" name="任意多边形 97295"/>
            <p:cNvSpPr/>
            <p:nvPr/>
          </p:nvSpPr>
          <p:spPr>
            <a:xfrm>
              <a:off x="2271" y="2325"/>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6" name="任意多边形 97296"/>
            <p:cNvSpPr/>
            <p:nvPr/>
          </p:nvSpPr>
          <p:spPr>
            <a:xfrm>
              <a:off x="2624" y="1809"/>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7" name="任意多边形 97297"/>
            <p:cNvSpPr/>
            <p:nvPr/>
          </p:nvSpPr>
          <p:spPr>
            <a:xfrm>
              <a:off x="2781" y="1415"/>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8" name="任意多边形 97298"/>
            <p:cNvSpPr/>
            <p:nvPr/>
          </p:nvSpPr>
          <p:spPr>
            <a:xfrm>
              <a:off x="1772" y="2076"/>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59" name="任意多边形 97299"/>
            <p:cNvSpPr/>
            <p:nvPr/>
          </p:nvSpPr>
          <p:spPr>
            <a:xfrm>
              <a:off x="2401" y="1231"/>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0" name="任意多边形 97300"/>
            <p:cNvSpPr/>
            <p:nvPr/>
          </p:nvSpPr>
          <p:spPr>
            <a:xfrm>
              <a:off x="2792" y="1408"/>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1" name="任意多边形 97301"/>
            <p:cNvSpPr/>
            <p:nvPr/>
          </p:nvSpPr>
          <p:spPr>
            <a:xfrm>
              <a:off x="2700" y="1137"/>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2" name="任意多边形 97302"/>
            <p:cNvSpPr/>
            <p:nvPr/>
          </p:nvSpPr>
          <p:spPr>
            <a:xfrm>
              <a:off x="2743" y="1072"/>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3" name="任意多边形 97303"/>
            <p:cNvSpPr/>
            <p:nvPr/>
          </p:nvSpPr>
          <p:spPr>
            <a:xfrm>
              <a:off x="2711" y="1289"/>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4" name="任意多边形 97304"/>
            <p:cNvSpPr/>
            <p:nvPr/>
          </p:nvSpPr>
          <p:spPr>
            <a:xfrm>
              <a:off x="2938" y="1305"/>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5" name="任意多边形 97305"/>
            <p:cNvSpPr/>
            <p:nvPr/>
          </p:nvSpPr>
          <p:spPr>
            <a:xfrm>
              <a:off x="2895" y="1359"/>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33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66" name="任意多边形 97306"/>
            <p:cNvSpPr/>
            <p:nvPr/>
          </p:nvSpPr>
          <p:spPr>
            <a:xfrm>
              <a:off x="2694" y="691"/>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2" name="组合 97307"/>
          <p:cNvGrpSpPr/>
          <p:nvPr/>
        </p:nvGrpSpPr>
        <p:grpSpPr>
          <a:xfrm rot="-1978816">
            <a:off x="5175250" y="5395913"/>
            <a:ext cx="1147763" cy="1092200"/>
            <a:chOff x="1971" y="1020"/>
            <a:chExt cx="2728" cy="2006"/>
          </a:xfrm>
        </p:grpSpPr>
        <p:sp>
          <p:nvSpPr>
            <p:cNvPr id="38019" name="任意多边形 97308"/>
            <p:cNvSpPr/>
            <p:nvPr/>
          </p:nvSpPr>
          <p:spPr>
            <a:xfrm>
              <a:off x="3511" y="1596"/>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0" name="任意多边形 97309"/>
            <p:cNvSpPr/>
            <p:nvPr/>
          </p:nvSpPr>
          <p:spPr>
            <a:xfrm>
              <a:off x="3511" y="1692"/>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alpha val="100000"/>
              </a:srgbClr>
            </a:solidFill>
            <a:ln w="9525">
              <a:noFill/>
            </a:ln>
          </p:spPr>
          <p:txBody>
            <a:bodyPr/>
            <a:lstStyle/>
            <a:p>
              <a:endParaRPr lang="zh-CN" altLang="en-US"/>
            </a:p>
          </p:txBody>
        </p:sp>
        <p:sp>
          <p:nvSpPr>
            <p:cNvPr id="38021" name="任意多边形 97310"/>
            <p:cNvSpPr/>
            <p:nvPr/>
          </p:nvSpPr>
          <p:spPr>
            <a:xfrm>
              <a:off x="3820" y="1558"/>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2" name="任意多边形 97311"/>
            <p:cNvSpPr/>
            <p:nvPr/>
          </p:nvSpPr>
          <p:spPr>
            <a:xfrm>
              <a:off x="2980" y="1058"/>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3" name="任意多边形 97312"/>
            <p:cNvSpPr/>
            <p:nvPr/>
          </p:nvSpPr>
          <p:spPr>
            <a:xfrm>
              <a:off x="3083" y="1280"/>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alpha val="100000"/>
              </a:srgbClr>
            </a:solidFill>
            <a:ln w="9525">
              <a:noFill/>
            </a:ln>
          </p:spPr>
          <p:txBody>
            <a:bodyPr/>
            <a:lstStyle/>
            <a:p>
              <a:endParaRPr lang="zh-CN" altLang="en-US"/>
            </a:p>
          </p:txBody>
        </p:sp>
        <p:sp>
          <p:nvSpPr>
            <p:cNvPr id="38024" name="任意多边形 97313"/>
            <p:cNvSpPr/>
            <p:nvPr/>
          </p:nvSpPr>
          <p:spPr>
            <a:xfrm>
              <a:off x="1998" y="1311"/>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5" name="任意多边形 97314"/>
            <p:cNvSpPr/>
            <p:nvPr/>
          </p:nvSpPr>
          <p:spPr>
            <a:xfrm>
              <a:off x="1971" y="1291"/>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6" name="任意多边形 97315"/>
            <p:cNvSpPr/>
            <p:nvPr/>
          </p:nvSpPr>
          <p:spPr>
            <a:xfrm>
              <a:off x="2378" y="1320"/>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7" name="任意多边形 97316"/>
            <p:cNvSpPr/>
            <p:nvPr/>
          </p:nvSpPr>
          <p:spPr>
            <a:xfrm>
              <a:off x="2361" y="1307"/>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28" name="任意多边形 97317"/>
            <p:cNvSpPr/>
            <p:nvPr/>
          </p:nvSpPr>
          <p:spPr>
            <a:xfrm>
              <a:off x="2660" y="1486"/>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alpha val="100000"/>
              </a:srgbClr>
            </a:solidFill>
            <a:ln w="9525">
              <a:noFill/>
            </a:ln>
          </p:spPr>
          <p:txBody>
            <a:bodyPr/>
            <a:lstStyle/>
            <a:p>
              <a:endParaRPr lang="zh-CN" altLang="en-US"/>
            </a:p>
          </p:txBody>
        </p:sp>
        <p:sp>
          <p:nvSpPr>
            <p:cNvPr id="38029" name="任意多边形 97318"/>
            <p:cNvSpPr/>
            <p:nvPr/>
          </p:nvSpPr>
          <p:spPr>
            <a:xfrm>
              <a:off x="2920" y="1493"/>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0" name="任意多边形 97319"/>
            <p:cNvSpPr/>
            <p:nvPr/>
          </p:nvSpPr>
          <p:spPr>
            <a:xfrm>
              <a:off x="3007" y="1916"/>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1" name="任意多边形 97320"/>
            <p:cNvSpPr/>
            <p:nvPr/>
          </p:nvSpPr>
          <p:spPr>
            <a:xfrm>
              <a:off x="2627" y="2654"/>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2" name="任意多边形 97321"/>
            <p:cNvSpPr/>
            <p:nvPr/>
          </p:nvSpPr>
          <p:spPr>
            <a:xfrm>
              <a:off x="2980" y="2138"/>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3" name="任意多边形 97322"/>
            <p:cNvSpPr/>
            <p:nvPr/>
          </p:nvSpPr>
          <p:spPr>
            <a:xfrm>
              <a:off x="3137" y="1744"/>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4" name="任意多边形 97323"/>
            <p:cNvSpPr/>
            <p:nvPr/>
          </p:nvSpPr>
          <p:spPr>
            <a:xfrm>
              <a:off x="2128" y="2405"/>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5" name="任意多边形 97324"/>
            <p:cNvSpPr/>
            <p:nvPr/>
          </p:nvSpPr>
          <p:spPr>
            <a:xfrm>
              <a:off x="2757" y="1560"/>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6" name="任意多边形 97325"/>
            <p:cNvSpPr/>
            <p:nvPr/>
          </p:nvSpPr>
          <p:spPr>
            <a:xfrm>
              <a:off x="3148" y="1737"/>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7" name="任意多边形 97326"/>
            <p:cNvSpPr/>
            <p:nvPr/>
          </p:nvSpPr>
          <p:spPr>
            <a:xfrm>
              <a:off x="3056" y="1466"/>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8" name="任意多边形 97327"/>
            <p:cNvSpPr/>
            <p:nvPr/>
          </p:nvSpPr>
          <p:spPr>
            <a:xfrm>
              <a:off x="3099" y="1401"/>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39" name="任意多边形 97328"/>
            <p:cNvSpPr/>
            <p:nvPr/>
          </p:nvSpPr>
          <p:spPr>
            <a:xfrm>
              <a:off x="3067" y="1618"/>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0" name="任意多边形 97329"/>
            <p:cNvSpPr/>
            <p:nvPr/>
          </p:nvSpPr>
          <p:spPr>
            <a:xfrm>
              <a:off x="3294" y="1634"/>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1" name="任意多边形 97330"/>
            <p:cNvSpPr/>
            <p:nvPr/>
          </p:nvSpPr>
          <p:spPr>
            <a:xfrm>
              <a:off x="3251" y="1688"/>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42" name="任意多边形 97331"/>
            <p:cNvSpPr/>
            <p:nvPr/>
          </p:nvSpPr>
          <p:spPr>
            <a:xfrm>
              <a:off x="3050" y="1020"/>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3" name="组合 97332"/>
          <p:cNvGrpSpPr/>
          <p:nvPr/>
        </p:nvGrpSpPr>
        <p:grpSpPr>
          <a:xfrm rot="-1353180">
            <a:off x="7235825" y="4216400"/>
            <a:ext cx="1304925" cy="1020763"/>
            <a:chOff x="1971" y="1020"/>
            <a:chExt cx="2728" cy="2006"/>
          </a:xfrm>
        </p:grpSpPr>
        <p:sp>
          <p:nvSpPr>
            <p:cNvPr id="37995" name="任意多边形 97333"/>
            <p:cNvSpPr/>
            <p:nvPr/>
          </p:nvSpPr>
          <p:spPr>
            <a:xfrm>
              <a:off x="3511" y="1596"/>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6" name="任意多边形 97334"/>
            <p:cNvSpPr/>
            <p:nvPr/>
          </p:nvSpPr>
          <p:spPr>
            <a:xfrm>
              <a:off x="3511" y="1692"/>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66FF">
                <a:alpha val="100000"/>
              </a:srgbClr>
            </a:solidFill>
            <a:ln w="9525">
              <a:noFill/>
            </a:ln>
          </p:spPr>
          <p:txBody>
            <a:bodyPr/>
            <a:lstStyle/>
            <a:p>
              <a:endParaRPr lang="zh-CN" altLang="en-US"/>
            </a:p>
          </p:txBody>
        </p:sp>
        <p:sp>
          <p:nvSpPr>
            <p:cNvPr id="37997" name="任意多边形 97335"/>
            <p:cNvSpPr/>
            <p:nvPr/>
          </p:nvSpPr>
          <p:spPr>
            <a:xfrm>
              <a:off x="3820" y="1558"/>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8" name="任意多边形 97336"/>
            <p:cNvSpPr/>
            <p:nvPr/>
          </p:nvSpPr>
          <p:spPr>
            <a:xfrm>
              <a:off x="2980" y="1058"/>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9" name="任意多边形 97337"/>
            <p:cNvSpPr/>
            <p:nvPr/>
          </p:nvSpPr>
          <p:spPr>
            <a:xfrm>
              <a:off x="3083" y="1280"/>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66FF">
                <a:alpha val="100000"/>
              </a:srgbClr>
            </a:solidFill>
            <a:ln w="9525">
              <a:noFill/>
            </a:ln>
          </p:spPr>
          <p:txBody>
            <a:bodyPr/>
            <a:lstStyle/>
            <a:p>
              <a:endParaRPr lang="zh-CN" altLang="en-US"/>
            </a:p>
          </p:txBody>
        </p:sp>
        <p:sp>
          <p:nvSpPr>
            <p:cNvPr id="38000" name="任意多边形 97338"/>
            <p:cNvSpPr/>
            <p:nvPr/>
          </p:nvSpPr>
          <p:spPr>
            <a:xfrm>
              <a:off x="1998" y="1311"/>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1" name="任意多边形 97339"/>
            <p:cNvSpPr/>
            <p:nvPr/>
          </p:nvSpPr>
          <p:spPr>
            <a:xfrm>
              <a:off x="1971" y="1291"/>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2" name="任意多边形 97340"/>
            <p:cNvSpPr/>
            <p:nvPr/>
          </p:nvSpPr>
          <p:spPr>
            <a:xfrm>
              <a:off x="2378" y="1320"/>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3" name="任意多边形 97341"/>
            <p:cNvSpPr/>
            <p:nvPr/>
          </p:nvSpPr>
          <p:spPr>
            <a:xfrm>
              <a:off x="2361" y="1307"/>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4" name="任意多边形 97342"/>
            <p:cNvSpPr/>
            <p:nvPr/>
          </p:nvSpPr>
          <p:spPr>
            <a:xfrm>
              <a:off x="2660" y="1486"/>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66FF">
                <a:alpha val="100000"/>
              </a:srgbClr>
            </a:solidFill>
            <a:ln w="9525">
              <a:noFill/>
            </a:ln>
          </p:spPr>
          <p:txBody>
            <a:bodyPr/>
            <a:lstStyle/>
            <a:p>
              <a:endParaRPr lang="zh-CN" altLang="en-US"/>
            </a:p>
          </p:txBody>
        </p:sp>
        <p:sp>
          <p:nvSpPr>
            <p:cNvPr id="38005" name="任意多边形 97343"/>
            <p:cNvSpPr/>
            <p:nvPr/>
          </p:nvSpPr>
          <p:spPr>
            <a:xfrm>
              <a:off x="2920" y="1493"/>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6" name="任意多边形 97344"/>
            <p:cNvSpPr/>
            <p:nvPr/>
          </p:nvSpPr>
          <p:spPr>
            <a:xfrm>
              <a:off x="3007" y="1916"/>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7" name="任意多边形 97345"/>
            <p:cNvSpPr/>
            <p:nvPr/>
          </p:nvSpPr>
          <p:spPr>
            <a:xfrm>
              <a:off x="2627" y="2654"/>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8" name="任意多边形 97346"/>
            <p:cNvSpPr/>
            <p:nvPr/>
          </p:nvSpPr>
          <p:spPr>
            <a:xfrm>
              <a:off x="2980" y="2138"/>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09" name="任意多边形 97347"/>
            <p:cNvSpPr/>
            <p:nvPr/>
          </p:nvSpPr>
          <p:spPr>
            <a:xfrm>
              <a:off x="3137" y="1744"/>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0" name="任意多边形 97348"/>
            <p:cNvSpPr/>
            <p:nvPr/>
          </p:nvSpPr>
          <p:spPr>
            <a:xfrm>
              <a:off x="2128" y="2405"/>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1" name="任意多边形 97349"/>
            <p:cNvSpPr/>
            <p:nvPr/>
          </p:nvSpPr>
          <p:spPr>
            <a:xfrm>
              <a:off x="2757" y="1560"/>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chemeClr val="bg1">
                <a:alpha val="100000"/>
              </a:scheme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2" name="任意多边形 97350"/>
            <p:cNvSpPr/>
            <p:nvPr/>
          </p:nvSpPr>
          <p:spPr>
            <a:xfrm>
              <a:off x="3148" y="1737"/>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66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3" name="任意多边形 97351"/>
            <p:cNvSpPr/>
            <p:nvPr/>
          </p:nvSpPr>
          <p:spPr>
            <a:xfrm>
              <a:off x="3056" y="1466"/>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4" name="任意多边形 97352"/>
            <p:cNvSpPr/>
            <p:nvPr/>
          </p:nvSpPr>
          <p:spPr>
            <a:xfrm>
              <a:off x="3099" y="1401"/>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5" name="任意多边形 97353"/>
            <p:cNvSpPr/>
            <p:nvPr/>
          </p:nvSpPr>
          <p:spPr>
            <a:xfrm>
              <a:off x="3067" y="1618"/>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6" name="任意多边形 97354"/>
            <p:cNvSpPr/>
            <p:nvPr/>
          </p:nvSpPr>
          <p:spPr>
            <a:xfrm>
              <a:off x="3294" y="1634"/>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7" name="任意多边形 97355"/>
            <p:cNvSpPr/>
            <p:nvPr/>
          </p:nvSpPr>
          <p:spPr>
            <a:xfrm>
              <a:off x="3251" y="1688"/>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8018" name="任意多边形 97356"/>
            <p:cNvSpPr/>
            <p:nvPr/>
          </p:nvSpPr>
          <p:spPr>
            <a:xfrm>
              <a:off x="3050" y="1020"/>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FF">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4" name="组合 97357"/>
          <p:cNvGrpSpPr/>
          <p:nvPr/>
        </p:nvGrpSpPr>
        <p:grpSpPr>
          <a:xfrm rot="-275628">
            <a:off x="6180138" y="5295900"/>
            <a:ext cx="1241425" cy="1125538"/>
            <a:chOff x="2147" y="588"/>
            <a:chExt cx="1509" cy="1111"/>
          </a:xfrm>
        </p:grpSpPr>
        <p:sp>
          <p:nvSpPr>
            <p:cNvPr id="37971" name="任意多边形 97358"/>
            <p:cNvSpPr/>
            <p:nvPr/>
          </p:nvSpPr>
          <p:spPr>
            <a:xfrm>
              <a:off x="2999" y="907"/>
              <a:ext cx="567" cy="660"/>
            </a:xfrm>
            <a:custGeom>
              <a:avLst/>
              <a:gdLst/>
              <a:ahLst/>
              <a:cxnLst>
                <a:cxn ang="0">
                  <a:pos x="186" y="27"/>
                </a:cxn>
                <a:cxn ang="0">
                  <a:pos x="315" y="0"/>
                </a:cxn>
                <a:cxn ang="0">
                  <a:pos x="453" y="24"/>
                </a:cxn>
                <a:cxn ang="0">
                  <a:pos x="561" y="120"/>
                </a:cxn>
                <a:cxn ang="0">
                  <a:pos x="567" y="219"/>
                </a:cxn>
                <a:cxn ang="0">
                  <a:pos x="525" y="363"/>
                </a:cxn>
                <a:cxn ang="0">
                  <a:pos x="393" y="531"/>
                </a:cxn>
                <a:cxn ang="0">
                  <a:pos x="300" y="639"/>
                </a:cxn>
                <a:cxn ang="0">
                  <a:pos x="147" y="660"/>
                </a:cxn>
                <a:cxn ang="0">
                  <a:pos x="0" y="546"/>
                </a:cxn>
                <a:cxn ang="0">
                  <a:pos x="186" y="27"/>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2" name="任意多边形 97359"/>
            <p:cNvSpPr/>
            <p:nvPr/>
          </p:nvSpPr>
          <p:spPr>
            <a:xfrm>
              <a:off x="2999" y="960"/>
              <a:ext cx="480" cy="582"/>
            </a:xfrm>
            <a:custGeom>
              <a:avLst/>
              <a:gdLst/>
              <a:ahLst/>
              <a:cxnLst>
                <a:cxn ang="0">
                  <a:pos x="207" y="69"/>
                </a:cxn>
                <a:cxn ang="0">
                  <a:pos x="228" y="15"/>
                </a:cxn>
                <a:cxn ang="0">
                  <a:pos x="294" y="0"/>
                </a:cxn>
                <a:cxn ang="0">
                  <a:pos x="324" y="3"/>
                </a:cxn>
                <a:cxn ang="0">
                  <a:pos x="288" y="18"/>
                </a:cxn>
                <a:cxn ang="0">
                  <a:pos x="273" y="42"/>
                </a:cxn>
                <a:cxn ang="0">
                  <a:pos x="297" y="42"/>
                </a:cxn>
                <a:cxn ang="0">
                  <a:pos x="339" y="42"/>
                </a:cxn>
                <a:cxn ang="0">
                  <a:pos x="411" y="42"/>
                </a:cxn>
                <a:cxn ang="0">
                  <a:pos x="345" y="66"/>
                </a:cxn>
                <a:cxn ang="0">
                  <a:pos x="324" y="84"/>
                </a:cxn>
                <a:cxn ang="0">
                  <a:pos x="306" y="105"/>
                </a:cxn>
                <a:cxn ang="0">
                  <a:pos x="285" y="156"/>
                </a:cxn>
                <a:cxn ang="0">
                  <a:pos x="342" y="120"/>
                </a:cxn>
                <a:cxn ang="0">
                  <a:pos x="363" y="105"/>
                </a:cxn>
                <a:cxn ang="0">
                  <a:pos x="429" y="93"/>
                </a:cxn>
                <a:cxn ang="0">
                  <a:pos x="480" y="96"/>
                </a:cxn>
                <a:cxn ang="0">
                  <a:pos x="438" y="114"/>
                </a:cxn>
                <a:cxn ang="0">
                  <a:pos x="360" y="165"/>
                </a:cxn>
                <a:cxn ang="0">
                  <a:pos x="306" y="222"/>
                </a:cxn>
                <a:cxn ang="0">
                  <a:pos x="285" y="270"/>
                </a:cxn>
                <a:cxn ang="0">
                  <a:pos x="312" y="249"/>
                </a:cxn>
                <a:cxn ang="0">
                  <a:pos x="357" y="234"/>
                </a:cxn>
                <a:cxn ang="0">
                  <a:pos x="411" y="231"/>
                </a:cxn>
                <a:cxn ang="0">
                  <a:pos x="375" y="249"/>
                </a:cxn>
                <a:cxn ang="0">
                  <a:pos x="324" y="297"/>
                </a:cxn>
                <a:cxn ang="0">
                  <a:pos x="276" y="354"/>
                </a:cxn>
                <a:cxn ang="0">
                  <a:pos x="306" y="348"/>
                </a:cxn>
                <a:cxn ang="0">
                  <a:pos x="348" y="351"/>
                </a:cxn>
                <a:cxn ang="0">
                  <a:pos x="378" y="378"/>
                </a:cxn>
                <a:cxn ang="0">
                  <a:pos x="324" y="375"/>
                </a:cxn>
                <a:cxn ang="0">
                  <a:pos x="276" y="390"/>
                </a:cxn>
                <a:cxn ang="0">
                  <a:pos x="231" y="426"/>
                </a:cxn>
                <a:cxn ang="0">
                  <a:pos x="309" y="411"/>
                </a:cxn>
                <a:cxn ang="0">
                  <a:pos x="327" y="417"/>
                </a:cxn>
                <a:cxn ang="0">
                  <a:pos x="384" y="441"/>
                </a:cxn>
                <a:cxn ang="0">
                  <a:pos x="333" y="441"/>
                </a:cxn>
                <a:cxn ang="0">
                  <a:pos x="264" y="456"/>
                </a:cxn>
                <a:cxn ang="0">
                  <a:pos x="231" y="480"/>
                </a:cxn>
                <a:cxn ang="0">
                  <a:pos x="285" y="480"/>
                </a:cxn>
                <a:cxn ang="0">
                  <a:pos x="318" y="501"/>
                </a:cxn>
                <a:cxn ang="0">
                  <a:pos x="267" y="510"/>
                </a:cxn>
                <a:cxn ang="0">
                  <a:pos x="204" y="531"/>
                </a:cxn>
                <a:cxn ang="0">
                  <a:pos x="129" y="582"/>
                </a:cxn>
                <a:cxn ang="0">
                  <a:pos x="0" y="513"/>
                </a:cxn>
                <a:cxn ang="0">
                  <a:pos x="207" y="69"/>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endParaRPr lang="zh-CN" altLang="en-US"/>
            </a:p>
          </p:txBody>
        </p:sp>
        <p:sp>
          <p:nvSpPr>
            <p:cNvPr id="37973" name="任意多边形 97360"/>
            <p:cNvSpPr/>
            <p:nvPr/>
          </p:nvSpPr>
          <p:spPr>
            <a:xfrm>
              <a:off x="3170" y="886"/>
              <a:ext cx="486" cy="753"/>
            </a:xfrm>
            <a:custGeom>
              <a:avLst/>
              <a:gdLst/>
              <a:ahLst/>
              <a:cxnLst>
                <a:cxn ang="0">
                  <a:pos x="18" y="711"/>
                </a:cxn>
                <a:cxn ang="0">
                  <a:pos x="54" y="672"/>
                </a:cxn>
                <a:cxn ang="0">
                  <a:pos x="90" y="649"/>
                </a:cxn>
                <a:cxn ang="0">
                  <a:pos x="132" y="619"/>
                </a:cxn>
                <a:cxn ang="0">
                  <a:pos x="192" y="577"/>
                </a:cxn>
                <a:cxn ang="0">
                  <a:pos x="222" y="505"/>
                </a:cxn>
                <a:cxn ang="0">
                  <a:pos x="240" y="450"/>
                </a:cxn>
                <a:cxn ang="0">
                  <a:pos x="258" y="409"/>
                </a:cxn>
                <a:cxn ang="0">
                  <a:pos x="276" y="361"/>
                </a:cxn>
                <a:cxn ang="0">
                  <a:pos x="291" y="321"/>
                </a:cxn>
                <a:cxn ang="0">
                  <a:pos x="318" y="295"/>
                </a:cxn>
                <a:cxn ang="0">
                  <a:pos x="354" y="265"/>
                </a:cxn>
                <a:cxn ang="0">
                  <a:pos x="360" y="216"/>
                </a:cxn>
                <a:cxn ang="0">
                  <a:pos x="345" y="147"/>
                </a:cxn>
                <a:cxn ang="0">
                  <a:pos x="318" y="111"/>
                </a:cxn>
                <a:cxn ang="0">
                  <a:pos x="270" y="81"/>
                </a:cxn>
                <a:cxn ang="0">
                  <a:pos x="210" y="54"/>
                </a:cxn>
                <a:cxn ang="0">
                  <a:pos x="135" y="45"/>
                </a:cxn>
                <a:cxn ang="0">
                  <a:pos x="45" y="57"/>
                </a:cxn>
                <a:cxn ang="0">
                  <a:pos x="39" y="33"/>
                </a:cxn>
                <a:cxn ang="0">
                  <a:pos x="12" y="18"/>
                </a:cxn>
                <a:cxn ang="0">
                  <a:pos x="108" y="6"/>
                </a:cxn>
                <a:cxn ang="0">
                  <a:pos x="168" y="0"/>
                </a:cxn>
                <a:cxn ang="0">
                  <a:pos x="237" y="0"/>
                </a:cxn>
                <a:cxn ang="0">
                  <a:pos x="279" y="0"/>
                </a:cxn>
                <a:cxn ang="0">
                  <a:pos x="318" y="31"/>
                </a:cxn>
                <a:cxn ang="0">
                  <a:pos x="378" y="49"/>
                </a:cxn>
                <a:cxn ang="0">
                  <a:pos x="396" y="67"/>
                </a:cxn>
                <a:cxn ang="0">
                  <a:pos x="444" y="91"/>
                </a:cxn>
                <a:cxn ang="0">
                  <a:pos x="480" y="97"/>
                </a:cxn>
                <a:cxn ang="0">
                  <a:pos x="486" y="115"/>
                </a:cxn>
                <a:cxn ang="0">
                  <a:pos x="474" y="151"/>
                </a:cxn>
                <a:cxn ang="0">
                  <a:pos x="444" y="163"/>
                </a:cxn>
                <a:cxn ang="0">
                  <a:pos x="420" y="169"/>
                </a:cxn>
                <a:cxn ang="0">
                  <a:pos x="450" y="193"/>
                </a:cxn>
                <a:cxn ang="0">
                  <a:pos x="462" y="223"/>
                </a:cxn>
                <a:cxn ang="0">
                  <a:pos x="468" y="259"/>
                </a:cxn>
                <a:cxn ang="0">
                  <a:pos x="468" y="301"/>
                </a:cxn>
                <a:cxn ang="0">
                  <a:pos x="456" y="337"/>
                </a:cxn>
                <a:cxn ang="0">
                  <a:pos x="432" y="301"/>
                </a:cxn>
                <a:cxn ang="0">
                  <a:pos x="414" y="307"/>
                </a:cxn>
                <a:cxn ang="0">
                  <a:pos x="420" y="337"/>
                </a:cxn>
                <a:cxn ang="0">
                  <a:pos x="432" y="361"/>
                </a:cxn>
                <a:cxn ang="0">
                  <a:pos x="420" y="403"/>
                </a:cxn>
                <a:cxn ang="0">
                  <a:pos x="402" y="439"/>
                </a:cxn>
                <a:cxn ang="0">
                  <a:pos x="366" y="499"/>
                </a:cxn>
                <a:cxn ang="0">
                  <a:pos x="348" y="535"/>
                </a:cxn>
                <a:cxn ang="0">
                  <a:pos x="312" y="559"/>
                </a:cxn>
                <a:cxn ang="0">
                  <a:pos x="270" y="535"/>
                </a:cxn>
                <a:cxn ang="0">
                  <a:pos x="312" y="577"/>
                </a:cxn>
                <a:cxn ang="0">
                  <a:pos x="324" y="619"/>
                </a:cxn>
                <a:cxn ang="0">
                  <a:pos x="288" y="661"/>
                </a:cxn>
                <a:cxn ang="0">
                  <a:pos x="246" y="679"/>
                </a:cxn>
                <a:cxn ang="0">
                  <a:pos x="207" y="675"/>
                </a:cxn>
                <a:cxn ang="0">
                  <a:pos x="168" y="679"/>
                </a:cxn>
                <a:cxn ang="0">
                  <a:pos x="132" y="703"/>
                </a:cxn>
                <a:cxn ang="0">
                  <a:pos x="81" y="708"/>
                </a:cxn>
                <a:cxn ang="0">
                  <a:pos x="45" y="726"/>
                </a:cxn>
                <a:cxn ang="0">
                  <a:pos x="24" y="747"/>
                </a:cxn>
                <a:cxn ang="0">
                  <a:pos x="0" y="753"/>
                </a:cxn>
                <a:cxn ang="0">
                  <a:pos x="18" y="711"/>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4" name="任意多边形 97361"/>
            <p:cNvSpPr/>
            <p:nvPr/>
          </p:nvSpPr>
          <p:spPr>
            <a:xfrm>
              <a:off x="2705" y="609"/>
              <a:ext cx="537" cy="417"/>
            </a:xfrm>
            <a:custGeom>
              <a:avLst/>
              <a:gdLst/>
              <a:ahLst/>
              <a:cxnLst>
                <a:cxn ang="0">
                  <a:pos x="513" y="417"/>
                </a:cxn>
                <a:cxn ang="0">
                  <a:pos x="537" y="303"/>
                </a:cxn>
                <a:cxn ang="0">
                  <a:pos x="525" y="207"/>
                </a:cxn>
                <a:cxn ang="0">
                  <a:pos x="489" y="135"/>
                </a:cxn>
                <a:cxn ang="0">
                  <a:pos x="453" y="90"/>
                </a:cxn>
                <a:cxn ang="0">
                  <a:pos x="384" y="60"/>
                </a:cxn>
                <a:cxn ang="0">
                  <a:pos x="306" y="63"/>
                </a:cxn>
                <a:cxn ang="0">
                  <a:pos x="234" y="15"/>
                </a:cxn>
                <a:cxn ang="0">
                  <a:pos x="210" y="0"/>
                </a:cxn>
                <a:cxn ang="0">
                  <a:pos x="177" y="0"/>
                </a:cxn>
                <a:cxn ang="0">
                  <a:pos x="102" y="0"/>
                </a:cxn>
                <a:cxn ang="0">
                  <a:pos x="81" y="18"/>
                </a:cxn>
                <a:cxn ang="0">
                  <a:pos x="60" y="45"/>
                </a:cxn>
                <a:cxn ang="0">
                  <a:pos x="54" y="87"/>
                </a:cxn>
                <a:cxn ang="0">
                  <a:pos x="57" y="129"/>
                </a:cxn>
                <a:cxn ang="0">
                  <a:pos x="54" y="153"/>
                </a:cxn>
                <a:cxn ang="0">
                  <a:pos x="0" y="216"/>
                </a:cxn>
                <a:cxn ang="0">
                  <a:pos x="513" y="417"/>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5" name="任意多边形 97362"/>
            <p:cNvSpPr/>
            <p:nvPr/>
          </p:nvSpPr>
          <p:spPr>
            <a:xfrm>
              <a:off x="2762" y="732"/>
              <a:ext cx="441" cy="312"/>
            </a:xfrm>
            <a:custGeom>
              <a:avLst/>
              <a:gdLst/>
              <a:ahLst/>
              <a:cxnLst>
                <a:cxn ang="0">
                  <a:pos x="0" y="123"/>
                </a:cxn>
                <a:cxn ang="0">
                  <a:pos x="24" y="60"/>
                </a:cxn>
                <a:cxn ang="0">
                  <a:pos x="57" y="81"/>
                </a:cxn>
                <a:cxn ang="0">
                  <a:pos x="54" y="33"/>
                </a:cxn>
                <a:cxn ang="0">
                  <a:pos x="54" y="15"/>
                </a:cxn>
                <a:cxn ang="0">
                  <a:pos x="78" y="39"/>
                </a:cxn>
                <a:cxn ang="0">
                  <a:pos x="99" y="90"/>
                </a:cxn>
                <a:cxn ang="0">
                  <a:pos x="102" y="33"/>
                </a:cxn>
                <a:cxn ang="0">
                  <a:pos x="90" y="3"/>
                </a:cxn>
                <a:cxn ang="0">
                  <a:pos x="144" y="60"/>
                </a:cxn>
                <a:cxn ang="0">
                  <a:pos x="162" y="9"/>
                </a:cxn>
                <a:cxn ang="0">
                  <a:pos x="189" y="45"/>
                </a:cxn>
                <a:cxn ang="0">
                  <a:pos x="234" y="15"/>
                </a:cxn>
                <a:cxn ang="0">
                  <a:pos x="249" y="42"/>
                </a:cxn>
                <a:cxn ang="0">
                  <a:pos x="282" y="21"/>
                </a:cxn>
                <a:cxn ang="0">
                  <a:pos x="291" y="0"/>
                </a:cxn>
                <a:cxn ang="0">
                  <a:pos x="303" y="42"/>
                </a:cxn>
                <a:cxn ang="0">
                  <a:pos x="306" y="90"/>
                </a:cxn>
                <a:cxn ang="0">
                  <a:pos x="339" y="60"/>
                </a:cxn>
                <a:cxn ang="0">
                  <a:pos x="348" y="33"/>
                </a:cxn>
                <a:cxn ang="0">
                  <a:pos x="351" y="96"/>
                </a:cxn>
                <a:cxn ang="0">
                  <a:pos x="354" y="111"/>
                </a:cxn>
                <a:cxn ang="0">
                  <a:pos x="375" y="84"/>
                </a:cxn>
                <a:cxn ang="0">
                  <a:pos x="390" y="117"/>
                </a:cxn>
                <a:cxn ang="0">
                  <a:pos x="399" y="135"/>
                </a:cxn>
                <a:cxn ang="0">
                  <a:pos x="414" y="126"/>
                </a:cxn>
                <a:cxn ang="0">
                  <a:pos x="429" y="141"/>
                </a:cxn>
                <a:cxn ang="0">
                  <a:pos x="441" y="183"/>
                </a:cxn>
                <a:cxn ang="0">
                  <a:pos x="339" y="312"/>
                </a:cxn>
                <a:cxn ang="0">
                  <a:pos x="12" y="216"/>
                </a:cxn>
                <a:cxn ang="0">
                  <a:pos x="0" y="123"/>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endParaRPr lang="zh-CN" altLang="en-US"/>
            </a:p>
          </p:txBody>
        </p:sp>
        <p:sp>
          <p:nvSpPr>
            <p:cNvPr id="37976" name="任意多边形 97363"/>
            <p:cNvSpPr/>
            <p:nvPr/>
          </p:nvSpPr>
          <p:spPr>
            <a:xfrm>
              <a:off x="2162" y="749"/>
              <a:ext cx="684" cy="762"/>
            </a:xfrm>
            <a:custGeom>
              <a:avLst/>
              <a:gdLst/>
              <a:ahLst/>
              <a:cxnLst>
                <a:cxn ang="0">
                  <a:pos x="174" y="624"/>
                </a:cxn>
                <a:cxn ang="0">
                  <a:pos x="138" y="558"/>
                </a:cxn>
                <a:cxn ang="0">
                  <a:pos x="102" y="516"/>
                </a:cxn>
                <a:cxn ang="0">
                  <a:pos x="60" y="462"/>
                </a:cxn>
                <a:cxn ang="0">
                  <a:pos x="48" y="414"/>
                </a:cxn>
                <a:cxn ang="0">
                  <a:pos x="54" y="366"/>
                </a:cxn>
                <a:cxn ang="0">
                  <a:pos x="12" y="294"/>
                </a:cxn>
                <a:cxn ang="0">
                  <a:pos x="0" y="222"/>
                </a:cxn>
                <a:cxn ang="0">
                  <a:pos x="18" y="180"/>
                </a:cxn>
                <a:cxn ang="0">
                  <a:pos x="96" y="144"/>
                </a:cxn>
                <a:cxn ang="0">
                  <a:pos x="132" y="48"/>
                </a:cxn>
                <a:cxn ang="0">
                  <a:pos x="186" y="12"/>
                </a:cxn>
                <a:cxn ang="0">
                  <a:pos x="240" y="6"/>
                </a:cxn>
                <a:cxn ang="0">
                  <a:pos x="312" y="0"/>
                </a:cxn>
                <a:cxn ang="0">
                  <a:pos x="438" y="24"/>
                </a:cxn>
                <a:cxn ang="0">
                  <a:pos x="426" y="396"/>
                </a:cxn>
                <a:cxn ang="0">
                  <a:pos x="684" y="678"/>
                </a:cxn>
                <a:cxn ang="0">
                  <a:pos x="636" y="762"/>
                </a:cxn>
                <a:cxn ang="0">
                  <a:pos x="396" y="762"/>
                </a:cxn>
                <a:cxn ang="0">
                  <a:pos x="174" y="624"/>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7" name="任意多边形 97364"/>
            <p:cNvSpPr/>
            <p:nvPr/>
          </p:nvSpPr>
          <p:spPr>
            <a:xfrm>
              <a:off x="2147" y="738"/>
              <a:ext cx="564" cy="804"/>
            </a:xfrm>
            <a:custGeom>
              <a:avLst/>
              <a:gdLst/>
              <a:ahLst/>
              <a:cxnLst>
                <a:cxn ang="0">
                  <a:pos x="309" y="30"/>
                </a:cxn>
                <a:cxn ang="0">
                  <a:pos x="234" y="39"/>
                </a:cxn>
                <a:cxn ang="0">
                  <a:pos x="207" y="60"/>
                </a:cxn>
                <a:cxn ang="0">
                  <a:pos x="198" y="87"/>
                </a:cxn>
                <a:cxn ang="0">
                  <a:pos x="195" y="135"/>
                </a:cxn>
                <a:cxn ang="0">
                  <a:pos x="186" y="165"/>
                </a:cxn>
                <a:cxn ang="0">
                  <a:pos x="165" y="180"/>
                </a:cxn>
                <a:cxn ang="0">
                  <a:pos x="126" y="204"/>
                </a:cxn>
                <a:cxn ang="0">
                  <a:pos x="105" y="216"/>
                </a:cxn>
                <a:cxn ang="0">
                  <a:pos x="96" y="243"/>
                </a:cxn>
                <a:cxn ang="0">
                  <a:pos x="99" y="261"/>
                </a:cxn>
                <a:cxn ang="0">
                  <a:pos x="114" y="276"/>
                </a:cxn>
                <a:cxn ang="0">
                  <a:pos x="135" y="309"/>
                </a:cxn>
                <a:cxn ang="0">
                  <a:pos x="147" y="366"/>
                </a:cxn>
                <a:cxn ang="0">
                  <a:pos x="135" y="402"/>
                </a:cxn>
                <a:cxn ang="0">
                  <a:pos x="135" y="441"/>
                </a:cxn>
                <a:cxn ang="0">
                  <a:pos x="144" y="474"/>
                </a:cxn>
                <a:cxn ang="0">
                  <a:pos x="165" y="510"/>
                </a:cxn>
                <a:cxn ang="0">
                  <a:pos x="192" y="564"/>
                </a:cxn>
                <a:cxn ang="0">
                  <a:pos x="240" y="588"/>
                </a:cxn>
                <a:cxn ang="0">
                  <a:pos x="279" y="597"/>
                </a:cxn>
                <a:cxn ang="0">
                  <a:pos x="318" y="615"/>
                </a:cxn>
                <a:cxn ang="0">
                  <a:pos x="348" y="633"/>
                </a:cxn>
                <a:cxn ang="0">
                  <a:pos x="369" y="660"/>
                </a:cxn>
                <a:cxn ang="0">
                  <a:pos x="414" y="663"/>
                </a:cxn>
                <a:cxn ang="0">
                  <a:pos x="447" y="672"/>
                </a:cxn>
                <a:cxn ang="0">
                  <a:pos x="495" y="687"/>
                </a:cxn>
                <a:cxn ang="0">
                  <a:pos x="528" y="717"/>
                </a:cxn>
                <a:cxn ang="0">
                  <a:pos x="564" y="744"/>
                </a:cxn>
                <a:cxn ang="0">
                  <a:pos x="561" y="804"/>
                </a:cxn>
                <a:cxn ang="0">
                  <a:pos x="186" y="651"/>
                </a:cxn>
                <a:cxn ang="0">
                  <a:pos x="153" y="591"/>
                </a:cxn>
                <a:cxn ang="0">
                  <a:pos x="120" y="555"/>
                </a:cxn>
                <a:cxn ang="0">
                  <a:pos x="87" y="522"/>
                </a:cxn>
                <a:cxn ang="0">
                  <a:pos x="69" y="498"/>
                </a:cxn>
                <a:cxn ang="0">
                  <a:pos x="54" y="453"/>
                </a:cxn>
                <a:cxn ang="0">
                  <a:pos x="48" y="411"/>
                </a:cxn>
                <a:cxn ang="0">
                  <a:pos x="51" y="381"/>
                </a:cxn>
                <a:cxn ang="0">
                  <a:pos x="30" y="348"/>
                </a:cxn>
                <a:cxn ang="0">
                  <a:pos x="15" y="321"/>
                </a:cxn>
                <a:cxn ang="0">
                  <a:pos x="3" y="288"/>
                </a:cxn>
                <a:cxn ang="0">
                  <a:pos x="0" y="255"/>
                </a:cxn>
                <a:cxn ang="0">
                  <a:pos x="3" y="201"/>
                </a:cxn>
                <a:cxn ang="0">
                  <a:pos x="18" y="174"/>
                </a:cxn>
                <a:cxn ang="0">
                  <a:pos x="48" y="162"/>
                </a:cxn>
                <a:cxn ang="0">
                  <a:pos x="72" y="150"/>
                </a:cxn>
                <a:cxn ang="0">
                  <a:pos x="102" y="138"/>
                </a:cxn>
                <a:cxn ang="0">
                  <a:pos x="105" y="108"/>
                </a:cxn>
                <a:cxn ang="0">
                  <a:pos x="111" y="75"/>
                </a:cxn>
                <a:cxn ang="0">
                  <a:pos x="126" y="54"/>
                </a:cxn>
                <a:cxn ang="0">
                  <a:pos x="153" y="36"/>
                </a:cxn>
                <a:cxn ang="0">
                  <a:pos x="177" y="18"/>
                </a:cxn>
                <a:cxn ang="0">
                  <a:pos x="222" y="6"/>
                </a:cxn>
                <a:cxn ang="0">
                  <a:pos x="273" y="3"/>
                </a:cxn>
                <a:cxn ang="0">
                  <a:pos x="342" y="0"/>
                </a:cxn>
                <a:cxn ang="0">
                  <a:pos x="420" y="6"/>
                </a:cxn>
                <a:cxn ang="0">
                  <a:pos x="309" y="30"/>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8" name="任意多边形 97365"/>
            <p:cNvSpPr/>
            <p:nvPr/>
          </p:nvSpPr>
          <p:spPr>
            <a:xfrm>
              <a:off x="2372" y="754"/>
              <a:ext cx="636" cy="733"/>
            </a:xfrm>
            <a:custGeom>
              <a:avLst/>
              <a:gdLst/>
              <a:ahLst/>
              <a:cxnLst>
                <a:cxn ang="0">
                  <a:pos x="402" y="733"/>
                </a:cxn>
                <a:cxn ang="0">
                  <a:pos x="318" y="685"/>
                </a:cxn>
                <a:cxn ang="0">
                  <a:pos x="294" y="643"/>
                </a:cxn>
                <a:cxn ang="0">
                  <a:pos x="264" y="625"/>
                </a:cxn>
                <a:cxn ang="0">
                  <a:pos x="210" y="619"/>
                </a:cxn>
                <a:cxn ang="0">
                  <a:pos x="150" y="577"/>
                </a:cxn>
                <a:cxn ang="0">
                  <a:pos x="117" y="549"/>
                </a:cxn>
                <a:cxn ang="0">
                  <a:pos x="96" y="517"/>
                </a:cxn>
                <a:cxn ang="0">
                  <a:pos x="90" y="469"/>
                </a:cxn>
                <a:cxn ang="0">
                  <a:pos x="96" y="439"/>
                </a:cxn>
                <a:cxn ang="0">
                  <a:pos x="54" y="409"/>
                </a:cxn>
                <a:cxn ang="0">
                  <a:pos x="12" y="343"/>
                </a:cxn>
                <a:cxn ang="0">
                  <a:pos x="0" y="288"/>
                </a:cxn>
                <a:cxn ang="0">
                  <a:pos x="9" y="243"/>
                </a:cxn>
                <a:cxn ang="0">
                  <a:pos x="24" y="199"/>
                </a:cxn>
                <a:cxn ang="0">
                  <a:pos x="72" y="157"/>
                </a:cxn>
                <a:cxn ang="0">
                  <a:pos x="66" y="105"/>
                </a:cxn>
                <a:cxn ang="0">
                  <a:pos x="72" y="73"/>
                </a:cxn>
                <a:cxn ang="0">
                  <a:pos x="102" y="25"/>
                </a:cxn>
                <a:cxn ang="0">
                  <a:pos x="147" y="9"/>
                </a:cxn>
                <a:cxn ang="0">
                  <a:pos x="210" y="1"/>
                </a:cxn>
                <a:cxn ang="0">
                  <a:pos x="261" y="0"/>
                </a:cxn>
                <a:cxn ang="0">
                  <a:pos x="324" y="19"/>
                </a:cxn>
                <a:cxn ang="0">
                  <a:pos x="360" y="31"/>
                </a:cxn>
                <a:cxn ang="0">
                  <a:pos x="438" y="97"/>
                </a:cxn>
                <a:cxn ang="0">
                  <a:pos x="462" y="151"/>
                </a:cxn>
                <a:cxn ang="0">
                  <a:pos x="300" y="175"/>
                </a:cxn>
                <a:cxn ang="0">
                  <a:pos x="294" y="211"/>
                </a:cxn>
                <a:cxn ang="0">
                  <a:pos x="360" y="451"/>
                </a:cxn>
                <a:cxn ang="0">
                  <a:pos x="510" y="499"/>
                </a:cxn>
                <a:cxn ang="0">
                  <a:pos x="636" y="559"/>
                </a:cxn>
                <a:cxn ang="0">
                  <a:pos x="402" y="73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9" name="任意多边形 97366"/>
            <p:cNvSpPr/>
            <p:nvPr/>
          </p:nvSpPr>
          <p:spPr>
            <a:xfrm>
              <a:off x="2363" y="747"/>
              <a:ext cx="270" cy="468"/>
            </a:xfrm>
            <a:custGeom>
              <a:avLst/>
              <a:gdLst/>
              <a:ahLst/>
              <a:cxnLst>
                <a:cxn ang="0">
                  <a:pos x="96" y="408"/>
                </a:cxn>
                <a:cxn ang="0">
                  <a:pos x="75" y="378"/>
                </a:cxn>
                <a:cxn ang="0">
                  <a:pos x="54" y="342"/>
                </a:cxn>
                <a:cxn ang="0">
                  <a:pos x="45" y="303"/>
                </a:cxn>
                <a:cxn ang="0">
                  <a:pos x="51" y="267"/>
                </a:cxn>
                <a:cxn ang="0">
                  <a:pos x="72" y="237"/>
                </a:cxn>
                <a:cxn ang="0">
                  <a:pos x="120" y="219"/>
                </a:cxn>
                <a:cxn ang="0">
                  <a:pos x="147" y="198"/>
                </a:cxn>
                <a:cxn ang="0">
                  <a:pos x="153" y="156"/>
                </a:cxn>
                <a:cxn ang="0">
                  <a:pos x="135" y="123"/>
                </a:cxn>
                <a:cxn ang="0">
                  <a:pos x="123" y="102"/>
                </a:cxn>
                <a:cxn ang="0">
                  <a:pos x="120" y="54"/>
                </a:cxn>
                <a:cxn ang="0">
                  <a:pos x="138" y="36"/>
                </a:cxn>
                <a:cxn ang="0">
                  <a:pos x="168" y="30"/>
                </a:cxn>
                <a:cxn ang="0">
                  <a:pos x="201" y="18"/>
                </a:cxn>
                <a:cxn ang="0">
                  <a:pos x="225" y="15"/>
                </a:cxn>
                <a:cxn ang="0">
                  <a:pos x="270" y="12"/>
                </a:cxn>
                <a:cxn ang="0">
                  <a:pos x="228" y="0"/>
                </a:cxn>
                <a:cxn ang="0">
                  <a:pos x="186" y="0"/>
                </a:cxn>
                <a:cxn ang="0">
                  <a:pos x="153" y="0"/>
                </a:cxn>
                <a:cxn ang="0">
                  <a:pos x="114" y="12"/>
                </a:cxn>
                <a:cxn ang="0">
                  <a:pos x="84" y="36"/>
                </a:cxn>
                <a:cxn ang="0">
                  <a:pos x="75" y="63"/>
                </a:cxn>
                <a:cxn ang="0">
                  <a:pos x="63" y="102"/>
                </a:cxn>
                <a:cxn ang="0">
                  <a:pos x="63" y="132"/>
                </a:cxn>
                <a:cxn ang="0">
                  <a:pos x="72" y="159"/>
                </a:cxn>
                <a:cxn ang="0">
                  <a:pos x="42" y="171"/>
                </a:cxn>
                <a:cxn ang="0">
                  <a:pos x="27" y="186"/>
                </a:cxn>
                <a:cxn ang="0">
                  <a:pos x="9" y="213"/>
                </a:cxn>
                <a:cxn ang="0">
                  <a:pos x="0" y="252"/>
                </a:cxn>
                <a:cxn ang="0">
                  <a:pos x="0" y="303"/>
                </a:cxn>
                <a:cxn ang="0">
                  <a:pos x="15" y="357"/>
                </a:cxn>
                <a:cxn ang="0">
                  <a:pos x="39" y="417"/>
                </a:cxn>
                <a:cxn ang="0">
                  <a:pos x="57" y="435"/>
                </a:cxn>
                <a:cxn ang="0">
                  <a:pos x="78" y="447"/>
                </a:cxn>
                <a:cxn ang="0">
                  <a:pos x="105" y="468"/>
                </a:cxn>
                <a:cxn ang="0">
                  <a:pos x="111" y="441"/>
                </a:cxn>
                <a:cxn ang="0">
                  <a:pos x="96" y="408"/>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0" name="任意多边形 97367"/>
            <p:cNvSpPr/>
            <p:nvPr/>
          </p:nvSpPr>
          <p:spPr>
            <a:xfrm>
              <a:off x="2528" y="846"/>
              <a:ext cx="321" cy="585"/>
            </a:xfrm>
            <a:custGeom>
              <a:avLst/>
              <a:gdLst/>
              <a:ahLst/>
              <a:cxnLst>
                <a:cxn ang="0">
                  <a:pos x="261" y="585"/>
                </a:cxn>
                <a:cxn ang="0">
                  <a:pos x="234" y="573"/>
                </a:cxn>
                <a:cxn ang="0">
                  <a:pos x="201" y="567"/>
                </a:cxn>
                <a:cxn ang="0">
                  <a:pos x="183" y="567"/>
                </a:cxn>
                <a:cxn ang="0">
                  <a:pos x="219" y="552"/>
                </a:cxn>
                <a:cxn ang="0">
                  <a:pos x="186" y="537"/>
                </a:cxn>
                <a:cxn ang="0">
                  <a:pos x="153" y="525"/>
                </a:cxn>
                <a:cxn ang="0">
                  <a:pos x="114" y="519"/>
                </a:cxn>
                <a:cxn ang="0">
                  <a:pos x="153" y="513"/>
                </a:cxn>
                <a:cxn ang="0">
                  <a:pos x="195" y="513"/>
                </a:cxn>
                <a:cxn ang="0">
                  <a:pos x="138" y="480"/>
                </a:cxn>
                <a:cxn ang="0">
                  <a:pos x="93" y="465"/>
                </a:cxn>
                <a:cxn ang="0">
                  <a:pos x="66" y="462"/>
                </a:cxn>
                <a:cxn ang="0">
                  <a:pos x="111" y="453"/>
                </a:cxn>
                <a:cxn ang="0">
                  <a:pos x="159" y="456"/>
                </a:cxn>
                <a:cxn ang="0">
                  <a:pos x="183" y="459"/>
                </a:cxn>
                <a:cxn ang="0">
                  <a:pos x="141" y="432"/>
                </a:cxn>
                <a:cxn ang="0">
                  <a:pos x="93" y="420"/>
                </a:cxn>
                <a:cxn ang="0">
                  <a:pos x="36" y="405"/>
                </a:cxn>
                <a:cxn ang="0">
                  <a:pos x="108" y="402"/>
                </a:cxn>
                <a:cxn ang="0">
                  <a:pos x="150" y="405"/>
                </a:cxn>
                <a:cxn ang="0">
                  <a:pos x="108" y="366"/>
                </a:cxn>
                <a:cxn ang="0">
                  <a:pos x="33" y="339"/>
                </a:cxn>
                <a:cxn ang="0">
                  <a:pos x="0" y="330"/>
                </a:cxn>
                <a:cxn ang="0">
                  <a:pos x="108" y="336"/>
                </a:cxn>
                <a:cxn ang="0">
                  <a:pos x="126" y="339"/>
                </a:cxn>
                <a:cxn ang="0">
                  <a:pos x="102" y="318"/>
                </a:cxn>
                <a:cxn ang="0">
                  <a:pos x="60" y="285"/>
                </a:cxn>
                <a:cxn ang="0">
                  <a:pos x="111" y="270"/>
                </a:cxn>
                <a:cxn ang="0">
                  <a:pos x="93" y="249"/>
                </a:cxn>
                <a:cxn ang="0">
                  <a:pos x="51" y="225"/>
                </a:cxn>
                <a:cxn ang="0">
                  <a:pos x="72" y="210"/>
                </a:cxn>
                <a:cxn ang="0">
                  <a:pos x="45" y="192"/>
                </a:cxn>
                <a:cxn ang="0">
                  <a:pos x="9" y="183"/>
                </a:cxn>
                <a:cxn ang="0">
                  <a:pos x="48" y="174"/>
                </a:cxn>
                <a:cxn ang="0">
                  <a:pos x="21" y="150"/>
                </a:cxn>
                <a:cxn ang="0">
                  <a:pos x="0" y="147"/>
                </a:cxn>
                <a:cxn ang="0">
                  <a:pos x="33" y="141"/>
                </a:cxn>
                <a:cxn ang="0">
                  <a:pos x="60" y="144"/>
                </a:cxn>
                <a:cxn ang="0">
                  <a:pos x="24" y="105"/>
                </a:cxn>
                <a:cxn ang="0">
                  <a:pos x="12" y="75"/>
                </a:cxn>
                <a:cxn ang="0">
                  <a:pos x="39" y="96"/>
                </a:cxn>
                <a:cxn ang="0">
                  <a:pos x="69" y="99"/>
                </a:cxn>
                <a:cxn ang="0">
                  <a:pos x="57" y="42"/>
                </a:cxn>
                <a:cxn ang="0">
                  <a:pos x="54" y="0"/>
                </a:cxn>
                <a:cxn ang="0">
                  <a:pos x="63" y="27"/>
                </a:cxn>
                <a:cxn ang="0">
                  <a:pos x="93" y="57"/>
                </a:cxn>
                <a:cxn ang="0">
                  <a:pos x="90" y="24"/>
                </a:cxn>
                <a:cxn ang="0">
                  <a:pos x="93" y="6"/>
                </a:cxn>
                <a:cxn ang="0">
                  <a:pos x="111" y="33"/>
                </a:cxn>
                <a:cxn ang="0">
                  <a:pos x="135" y="51"/>
                </a:cxn>
                <a:cxn ang="0">
                  <a:pos x="159" y="9"/>
                </a:cxn>
                <a:cxn ang="0">
                  <a:pos x="171" y="39"/>
                </a:cxn>
                <a:cxn ang="0">
                  <a:pos x="192" y="63"/>
                </a:cxn>
                <a:cxn ang="0">
                  <a:pos x="204" y="24"/>
                </a:cxn>
                <a:cxn ang="0">
                  <a:pos x="219" y="81"/>
                </a:cxn>
                <a:cxn ang="0">
                  <a:pos x="321" y="510"/>
                </a:cxn>
                <a:cxn ang="0">
                  <a:pos x="261" y="585"/>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endParaRPr lang="zh-CN" altLang="en-US"/>
            </a:p>
          </p:txBody>
        </p:sp>
        <p:sp>
          <p:nvSpPr>
            <p:cNvPr id="37981" name="任意多边形 97368"/>
            <p:cNvSpPr/>
            <p:nvPr/>
          </p:nvSpPr>
          <p:spPr>
            <a:xfrm>
              <a:off x="2672" y="850"/>
              <a:ext cx="501" cy="342"/>
            </a:xfrm>
            <a:custGeom>
              <a:avLst/>
              <a:gdLst/>
              <a:ahLst/>
              <a:cxnLst>
                <a:cxn ang="0">
                  <a:pos x="57" y="72"/>
                </a:cxn>
                <a:cxn ang="0">
                  <a:pos x="3" y="72"/>
                </a:cxn>
                <a:cxn ang="0">
                  <a:pos x="0" y="174"/>
                </a:cxn>
                <a:cxn ang="0">
                  <a:pos x="27" y="309"/>
                </a:cxn>
                <a:cxn ang="0">
                  <a:pos x="252" y="342"/>
                </a:cxn>
                <a:cxn ang="0">
                  <a:pos x="477" y="306"/>
                </a:cxn>
                <a:cxn ang="0">
                  <a:pos x="495" y="171"/>
                </a:cxn>
                <a:cxn ang="0">
                  <a:pos x="501" y="99"/>
                </a:cxn>
                <a:cxn ang="0">
                  <a:pos x="480" y="45"/>
                </a:cxn>
                <a:cxn ang="0">
                  <a:pos x="360" y="0"/>
                </a:cxn>
                <a:cxn ang="0">
                  <a:pos x="249" y="0"/>
                </a:cxn>
                <a:cxn ang="0">
                  <a:pos x="177" y="33"/>
                </a:cxn>
                <a:cxn ang="0">
                  <a:pos x="108" y="72"/>
                </a:cxn>
                <a:cxn ang="0">
                  <a:pos x="57" y="72"/>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2" name="任意多边形 97369"/>
            <p:cNvSpPr/>
            <p:nvPr/>
          </p:nvSpPr>
          <p:spPr>
            <a:xfrm>
              <a:off x="2720" y="1084"/>
              <a:ext cx="456" cy="210"/>
            </a:xfrm>
            <a:custGeom>
              <a:avLst/>
              <a:gdLst/>
              <a:ahLst/>
              <a:cxnLst>
                <a:cxn ang="0">
                  <a:pos x="57" y="15"/>
                </a:cxn>
                <a:cxn ang="0">
                  <a:pos x="0" y="54"/>
                </a:cxn>
                <a:cxn ang="0">
                  <a:pos x="234" y="210"/>
                </a:cxn>
                <a:cxn ang="0">
                  <a:pos x="294" y="120"/>
                </a:cxn>
                <a:cxn ang="0">
                  <a:pos x="399" y="84"/>
                </a:cxn>
                <a:cxn ang="0">
                  <a:pos x="456" y="15"/>
                </a:cxn>
                <a:cxn ang="0">
                  <a:pos x="402" y="0"/>
                </a:cxn>
                <a:cxn ang="0">
                  <a:pos x="282" y="21"/>
                </a:cxn>
                <a:cxn ang="0">
                  <a:pos x="213" y="24"/>
                </a:cxn>
                <a:cxn ang="0">
                  <a:pos x="159" y="9"/>
                </a:cxn>
                <a:cxn ang="0">
                  <a:pos x="57" y="15"/>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3" name="任意多边形 97370"/>
            <p:cNvSpPr/>
            <p:nvPr/>
          </p:nvSpPr>
          <p:spPr>
            <a:xfrm>
              <a:off x="2510" y="1493"/>
              <a:ext cx="720" cy="206"/>
            </a:xfrm>
            <a:custGeom>
              <a:avLst/>
              <a:gdLst/>
              <a:ahLst/>
              <a:cxnLst>
                <a:cxn ang="0">
                  <a:pos x="0" y="20"/>
                </a:cxn>
                <a:cxn ang="0">
                  <a:pos x="96" y="92"/>
                </a:cxn>
                <a:cxn ang="0">
                  <a:pos x="162" y="140"/>
                </a:cxn>
                <a:cxn ang="0">
                  <a:pos x="222" y="176"/>
                </a:cxn>
                <a:cxn ang="0">
                  <a:pos x="270" y="194"/>
                </a:cxn>
                <a:cxn ang="0">
                  <a:pos x="348" y="206"/>
                </a:cxn>
                <a:cxn ang="0">
                  <a:pos x="414" y="206"/>
                </a:cxn>
                <a:cxn ang="0">
                  <a:pos x="480" y="194"/>
                </a:cxn>
                <a:cxn ang="0">
                  <a:pos x="528" y="182"/>
                </a:cxn>
                <a:cxn ang="0">
                  <a:pos x="582" y="152"/>
                </a:cxn>
                <a:cxn ang="0">
                  <a:pos x="642" y="125"/>
                </a:cxn>
                <a:cxn ang="0">
                  <a:pos x="693" y="85"/>
                </a:cxn>
                <a:cxn ang="0">
                  <a:pos x="720" y="60"/>
                </a:cxn>
                <a:cxn ang="0">
                  <a:pos x="534" y="0"/>
                </a:cxn>
                <a:cxn ang="0">
                  <a:pos x="318" y="6"/>
                </a:cxn>
                <a:cxn ang="0">
                  <a:pos x="0" y="20"/>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4" name="任意多边形 97371"/>
            <p:cNvSpPr/>
            <p:nvPr/>
          </p:nvSpPr>
          <p:spPr>
            <a:xfrm>
              <a:off x="2705" y="1207"/>
              <a:ext cx="285" cy="219"/>
            </a:xfrm>
            <a:custGeom>
              <a:avLst/>
              <a:gdLst/>
              <a:ahLst/>
              <a:cxnLst>
                <a:cxn ang="0">
                  <a:pos x="0" y="0"/>
                </a:cxn>
                <a:cxn ang="0">
                  <a:pos x="18" y="71"/>
                </a:cxn>
                <a:cxn ang="0">
                  <a:pos x="39" y="110"/>
                </a:cxn>
                <a:cxn ang="0">
                  <a:pos x="69" y="152"/>
                </a:cxn>
                <a:cxn ang="0">
                  <a:pos x="99" y="188"/>
                </a:cxn>
                <a:cxn ang="0">
                  <a:pos x="129" y="219"/>
                </a:cxn>
                <a:cxn ang="0">
                  <a:pos x="285" y="100"/>
                </a:cxn>
                <a:cxn ang="0">
                  <a:pos x="195" y="40"/>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5" name="任意多边形 97372"/>
            <p:cNvSpPr/>
            <p:nvPr/>
          </p:nvSpPr>
          <p:spPr>
            <a:xfrm>
              <a:off x="2792" y="989"/>
              <a:ext cx="426" cy="506"/>
            </a:xfrm>
            <a:custGeom>
              <a:avLst/>
              <a:gdLst/>
              <a:ahLst/>
              <a:cxnLst>
                <a:cxn ang="0">
                  <a:pos x="12" y="498"/>
                </a:cxn>
                <a:cxn ang="0">
                  <a:pos x="0" y="438"/>
                </a:cxn>
                <a:cxn ang="0">
                  <a:pos x="36" y="378"/>
                </a:cxn>
                <a:cxn ang="0">
                  <a:pos x="114" y="318"/>
                </a:cxn>
                <a:cxn ang="0">
                  <a:pos x="180" y="270"/>
                </a:cxn>
                <a:cxn ang="0">
                  <a:pos x="210" y="210"/>
                </a:cxn>
                <a:cxn ang="0">
                  <a:pos x="264" y="192"/>
                </a:cxn>
                <a:cxn ang="0">
                  <a:pos x="324" y="180"/>
                </a:cxn>
                <a:cxn ang="0">
                  <a:pos x="348" y="132"/>
                </a:cxn>
                <a:cxn ang="0">
                  <a:pos x="378" y="66"/>
                </a:cxn>
                <a:cxn ang="0">
                  <a:pos x="396" y="12"/>
                </a:cxn>
                <a:cxn ang="0">
                  <a:pos x="414" y="0"/>
                </a:cxn>
                <a:cxn ang="0">
                  <a:pos x="426" y="80"/>
                </a:cxn>
                <a:cxn ang="0">
                  <a:pos x="426" y="149"/>
                </a:cxn>
                <a:cxn ang="0">
                  <a:pos x="426" y="197"/>
                </a:cxn>
                <a:cxn ang="0">
                  <a:pos x="420" y="248"/>
                </a:cxn>
                <a:cxn ang="0">
                  <a:pos x="411" y="296"/>
                </a:cxn>
                <a:cxn ang="0">
                  <a:pos x="390" y="350"/>
                </a:cxn>
                <a:cxn ang="0">
                  <a:pos x="369" y="392"/>
                </a:cxn>
                <a:cxn ang="0">
                  <a:pos x="339" y="437"/>
                </a:cxn>
                <a:cxn ang="0">
                  <a:pos x="285" y="506"/>
                </a:cxn>
                <a:cxn ang="0">
                  <a:pos x="180" y="492"/>
                </a:cxn>
                <a:cxn ang="0">
                  <a:pos x="12" y="498"/>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6" name="任意多边形 97373"/>
            <p:cNvSpPr/>
            <p:nvPr/>
          </p:nvSpPr>
          <p:spPr>
            <a:xfrm>
              <a:off x="2234" y="1355"/>
              <a:ext cx="1005" cy="240"/>
            </a:xfrm>
            <a:custGeom>
              <a:avLst/>
              <a:gdLst/>
              <a:ahLst/>
              <a:cxnLst>
                <a:cxn ang="0">
                  <a:pos x="180" y="30"/>
                </a:cxn>
                <a:cxn ang="0">
                  <a:pos x="201" y="58"/>
                </a:cxn>
                <a:cxn ang="0">
                  <a:pos x="246" y="78"/>
                </a:cxn>
                <a:cxn ang="0">
                  <a:pos x="288" y="82"/>
                </a:cxn>
                <a:cxn ang="0">
                  <a:pos x="324" y="78"/>
                </a:cxn>
                <a:cxn ang="0">
                  <a:pos x="402" y="90"/>
                </a:cxn>
                <a:cxn ang="0">
                  <a:pos x="474" y="126"/>
                </a:cxn>
                <a:cxn ang="0">
                  <a:pos x="534" y="130"/>
                </a:cxn>
                <a:cxn ang="0">
                  <a:pos x="570" y="120"/>
                </a:cxn>
                <a:cxn ang="0">
                  <a:pos x="618" y="112"/>
                </a:cxn>
                <a:cxn ang="0">
                  <a:pos x="666" y="108"/>
                </a:cxn>
                <a:cxn ang="0">
                  <a:pos x="708" y="106"/>
                </a:cxn>
                <a:cxn ang="0">
                  <a:pos x="744" y="108"/>
                </a:cxn>
                <a:cxn ang="0">
                  <a:pos x="810" y="108"/>
                </a:cxn>
                <a:cxn ang="0">
                  <a:pos x="888" y="132"/>
                </a:cxn>
                <a:cxn ang="0">
                  <a:pos x="948" y="174"/>
                </a:cxn>
                <a:cxn ang="0">
                  <a:pos x="1005" y="196"/>
                </a:cxn>
                <a:cxn ang="0">
                  <a:pos x="969" y="223"/>
                </a:cxn>
                <a:cxn ang="0">
                  <a:pos x="951" y="211"/>
                </a:cxn>
                <a:cxn ang="0">
                  <a:pos x="894" y="198"/>
                </a:cxn>
                <a:cxn ang="0">
                  <a:pos x="798" y="186"/>
                </a:cxn>
                <a:cxn ang="0">
                  <a:pos x="786" y="156"/>
                </a:cxn>
                <a:cxn ang="0">
                  <a:pos x="768" y="156"/>
                </a:cxn>
                <a:cxn ang="0">
                  <a:pos x="738" y="198"/>
                </a:cxn>
                <a:cxn ang="0">
                  <a:pos x="684" y="210"/>
                </a:cxn>
                <a:cxn ang="0">
                  <a:pos x="642" y="212"/>
                </a:cxn>
                <a:cxn ang="0">
                  <a:pos x="576" y="224"/>
                </a:cxn>
                <a:cxn ang="0">
                  <a:pos x="528" y="240"/>
                </a:cxn>
                <a:cxn ang="0">
                  <a:pos x="462" y="234"/>
                </a:cxn>
                <a:cxn ang="0">
                  <a:pos x="423" y="206"/>
                </a:cxn>
                <a:cxn ang="0">
                  <a:pos x="378" y="192"/>
                </a:cxn>
                <a:cxn ang="0">
                  <a:pos x="345" y="199"/>
                </a:cxn>
                <a:cxn ang="0">
                  <a:pos x="312" y="198"/>
                </a:cxn>
                <a:cxn ang="0">
                  <a:pos x="282" y="179"/>
                </a:cxn>
                <a:cxn ang="0">
                  <a:pos x="246" y="150"/>
                </a:cxn>
                <a:cxn ang="0">
                  <a:pos x="210" y="126"/>
                </a:cxn>
                <a:cxn ang="0">
                  <a:pos x="177" y="127"/>
                </a:cxn>
                <a:cxn ang="0">
                  <a:pos x="138" y="138"/>
                </a:cxn>
                <a:cxn ang="0">
                  <a:pos x="102" y="155"/>
                </a:cxn>
                <a:cxn ang="0">
                  <a:pos x="66" y="167"/>
                </a:cxn>
                <a:cxn ang="0">
                  <a:pos x="24" y="168"/>
                </a:cxn>
                <a:cxn ang="0">
                  <a:pos x="6" y="149"/>
                </a:cxn>
                <a:cxn ang="0">
                  <a:pos x="0" y="132"/>
                </a:cxn>
                <a:cxn ang="0">
                  <a:pos x="24" y="96"/>
                </a:cxn>
                <a:cxn ang="0">
                  <a:pos x="39" y="40"/>
                </a:cxn>
                <a:cxn ang="0">
                  <a:pos x="42" y="18"/>
                </a:cxn>
                <a:cxn ang="0">
                  <a:pos x="63" y="1"/>
                </a:cxn>
                <a:cxn ang="0">
                  <a:pos x="90" y="0"/>
                </a:cxn>
                <a:cxn ang="0">
                  <a:pos x="180" y="30"/>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7" name="任意多边形 97374"/>
            <p:cNvSpPr/>
            <p:nvPr/>
          </p:nvSpPr>
          <p:spPr>
            <a:xfrm>
              <a:off x="2582" y="887"/>
              <a:ext cx="360" cy="392"/>
            </a:xfrm>
            <a:custGeom>
              <a:avLst/>
              <a:gdLst/>
              <a:ahLst/>
              <a:cxnLst>
                <a:cxn ang="0">
                  <a:pos x="360" y="392"/>
                </a:cxn>
                <a:cxn ang="0">
                  <a:pos x="351" y="365"/>
                </a:cxn>
                <a:cxn ang="0">
                  <a:pos x="300" y="330"/>
                </a:cxn>
                <a:cxn ang="0">
                  <a:pos x="234" y="294"/>
                </a:cxn>
                <a:cxn ang="0">
                  <a:pos x="174" y="246"/>
                </a:cxn>
                <a:cxn ang="0">
                  <a:pos x="177" y="242"/>
                </a:cxn>
                <a:cxn ang="0">
                  <a:pos x="138" y="204"/>
                </a:cxn>
                <a:cxn ang="0">
                  <a:pos x="120" y="158"/>
                </a:cxn>
                <a:cxn ang="0">
                  <a:pos x="108" y="120"/>
                </a:cxn>
                <a:cxn ang="0">
                  <a:pos x="108" y="66"/>
                </a:cxn>
                <a:cxn ang="0">
                  <a:pos x="126" y="48"/>
                </a:cxn>
                <a:cxn ang="0">
                  <a:pos x="216" y="60"/>
                </a:cxn>
                <a:cxn ang="0">
                  <a:pos x="138" y="6"/>
                </a:cxn>
                <a:cxn ang="0">
                  <a:pos x="72" y="0"/>
                </a:cxn>
                <a:cxn ang="0">
                  <a:pos x="24" y="18"/>
                </a:cxn>
                <a:cxn ang="0">
                  <a:pos x="12" y="44"/>
                </a:cxn>
                <a:cxn ang="0">
                  <a:pos x="0" y="85"/>
                </a:cxn>
                <a:cxn ang="0">
                  <a:pos x="12" y="125"/>
                </a:cxn>
                <a:cxn ang="0">
                  <a:pos x="45" y="157"/>
                </a:cxn>
                <a:cxn ang="0">
                  <a:pos x="72" y="180"/>
                </a:cxn>
                <a:cxn ang="0">
                  <a:pos x="84" y="240"/>
                </a:cxn>
                <a:cxn ang="0">
                  <a:pos x="84" y="278"/>
                </a:cxn>
                <a:cxn ang="0">
                  <a:pos x="102" y="326"/>
                </a:cxn>
                <a:cxn ang="0">
                  <a:pos x="138" y="366"/>
                </a:cxn>
                <a:cxn ang="0">
                  <a:pos x="186" y="378"/>
                </a:cxn>
                <a:cxn ang="0">
                  <a:pos x="246" y="372"/>
                </a:cxn>
                <a:cxn ang="0">
                  <a:pos x="300" y="378"/>
                </a:cxn>
                <a:cxn ang="0">
                  <a:pos x="360" y="392"/>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8" name="任意多边形 97375"/>
            <p:cNvSpPr/>
            <p:nvPr/>
          </p:nvSpPr>
          <p:spPr>
            <a:xfrm>
              <a:off x="2798" y="985"/>
              <a:ext cx="405" cy="435"/>
            </a:xfrm>
            <a:custGeom>
              <a:avLst/>
              <a:gdLst/>
              <a:ahLst/>
              <a:cxnLst>
                <a:cxn ang="0">
                  <a:pos x="0" y="435"/>
                </a:cxn>
                <a:cxn ang="0">
                  <a:pos x="36" y="399"/>
                </a:cxn>
                <a:cxn ang="0">
                  <a:pos x="84" y="381"/>
                </a:cxn>
                <a:cxn ang="0">
                  <a:pos x="141" y="360"/>
                </a:cxn>
                <a:cxn ang="0">
                  <a:pos x="153" y="339"/>
                </a:cxn>
                <a:cxn ang="0">
                  <a:pos x="153" y="327"/>
                </a:cxn>
                <a:cxn ang="0">
                  <a:pos x="168" y="309"/>
                </a:cxn>
                <a:cxn ang="0">
                  <a:pos x="213" y="285"/>
                </a:cxn>
                <a:cxn ang="0">
                  <a:pos x="219" y="258"/>
                </a:cxn>
                <a:cxn ang="0">
                  <a:pos x="222" y="231"/>
                </a:cxn>
                <a:cxn ang="0">
                  <a:pos x="243" y="228"/>
                </a:cxn>
                <a:cxn ang="0">
                  <a:pos x="294" y="225"/>
                </a:cxn>
                <a:cxn ang="0">
                  <a:pos x="327" y="210"/>
                </a:cxn>
                <a:cxn ang="0">
                  <a:pos x="333" y="183"/>
                </a:cxn>
                <a:cxn ang="0">
                  <a:pos x="369" y="162"/>
                </a:cxn>
                <a:cxn ang="0">
                  <a:pos x="387" y="132"/>
                </a:cxn>
                <a:cxn ang="0">
                  <a:pos x="399" y="93"/>
                </a:cxn>
                <a:cxn ang="0">
                  <a:pos x="402" y="75"/>
                </a:cxn>
                <a:cxn ang="0">
                  <a:pos x="405" y="0"/>
                </a:cxn>
                <a:cxn ang="0">
                  <a:pos x="375" y="33"/>
                </a:cxn>
                <a:cxn ang="0">
                  <a:pos x="372" y="66"/>
                </a:cxn>
                <a:cxn ang="0">
                  <a:pos x="357" y="102"/>
                </a:cxn>
                <a:cxn ang="0">
                  <a:pos x="339" y="129"/>
                </a:cxn>
                <a:cxn ang="0">
                  <a:pos x="321" y="159"/>
                </a:cxn>
                <a:cxn ang="0">
                  <a:pos x="309" y="171"/>
                </a:cxn>
                <a:cxn ang="0">
                  <a:pos x="285" y="177"/>
                </a:cxn>
                <a:cxn ang="0">
                  <a:pos x="243" y="189"/>
                </a:cxn>
                <a:cxn ang="0">
                  <a:pos x="198" y="201"/>
                </a:cxn>
                <a:cxn ang="0">
                  <a:pos x="180" y="225"/>
                </a:cxn>
                <a:cxn ang="0">
                  <a:pos x="177" y="240"/>
                </a:cxn>
                <a:cxn ang="0">
                  <a:pos x="165" y="273"/>
                </a:cxn>
                <a:cxn ang="0">
                  <a:pos x="123" y="297"/>
                </a:cxn>
                <a:cxn ang="0">
                  <a:pos x="96" y="312"/>
                </a:cxn>
                <a:cxn ang="0">
                  <a:pos x="69" y="333"/>
                </a:cxn>
                <a:cxn ang="0">
                  <a:pos x="30" y="363"/>
                </a:cxn>
                <a:cxn ang="0">
                  <a:pos x="12" y="387"/>
                </a:cxn>
                <a:cxn ang="0">
                  <a:pos x="0" y="43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89" name="任意多边形 97376"/>
            <p:cNvSpPr/>
            <p:nvPr/>
          </p:nvSpPr>
          <p:spPr>
            <a:xfrm>
              <a:off x="2747" y="835"/>
              <a:ext cx="462" cy="294"/>
            </a:xfrm>
            <a:custGeom>
              <a:avLst/>
              <a:gdLst/>
              <a:ahLst/>
              <a:cxnLst>
                <a:cxn ang="0">
                  <a:pos x="0" y="279"/>
                </a:cxn>
                <a:cxn ang="0">
                  <a:pos x="21" y="249"/>
                </a:cxn>
                <a:cxn ang="0">
                  <a:pos x="66" y="240"/>
                </a:cxn>
                <a:cxn ang="0">
                  <a:pos x="123" y="246"/>
                </a:cxn>
                <a:cxn ang="0">
                  <a:pos x="180" y="258"/>
                </a:cxn>
                <a:cxn ang="0">
                  <a:pos x="252" y="255"/>
                </a:cxn>
                <a:cxn ang="0">
                  <a:pos x="366" y="234"/>
                </a:cxn>
                <a:cxn ang="0">
                  <a:pos x="393" y="204"/>
                </a:cxn>
                <a:cxn ang="0">
                  <a:pos x="408" y="162"/>
                </a:cxn>
                <a:cxn ang="0">
                  <a:pos x="408" y="99"/>
                </a:cxn>
                <a:cxn ang="0">
                  <a:pos x="387" y="72"/>
                </a:cxn>
                <a:cxn ang="0">
                  <a:pos x="342" y="57"/>
                </a:cxn>
                <a:cxn ang="0">
                  <a:pos x="312" y="36"/>
                </a:cxn>
                <a:cxn ang="0">
                  <a:pos x="288" y="0"/>
                </a:cxn>
                <a:cxn ang="0">
                  <a:pos x="333" y="24"/>
                </a:cxn>
                <a:cxn ang="0">
                  <a:pos x="393" y="39"/>
                </a:cxn>
                <a:cxn ang="0">
                  <a:pos x="435" y="69"/>
                </a:cxn>
                <a:cxn ang="0">
                  <a:pos x="459" y="90"/>
                </a:cxn>
                <a:cxn ang="0">
                  <a:pos x="462" y="117"/>
                </a:cxn>
                <a:cxn ang="0">
                  <a:pos x="456" y="150"/>
                </a:cxn>
                <a:cxn ang="0">
                  <a:pos x="432" y="180"/>
                </a:cxn>
                <a:cxn ang="0">
                  <a:pos x="420" y="195"/>
                </a:cxn>
                <a:cxn ang="0">
                  <a:pos x="417" y="222"/>
                </a:cxn>
                <a:cxn ang="0">
                  <a:pos x="387" y="270"/>
                </a:cxn>
                <a:cxn ang="0">
                  <a:pos x="333" y="282"/>
                </a:cxn>
                <a:cxn ang="0">
                  <a:pos x="306" y="273"/>
                </a:cxn>
                <a:cxn ang="0">
                  <a:pos x="270" y="279"/>
                </a:cxn>
                <a:cxn ang="0">
                  <a:pos x="246" y="294"/>
                </a:cxn>
                <a:cxn ang="0">
                  <a:pos x="204" y="294"/>
                </a:cxn>
                <a:cxn ang="0">
                  <a:pos x="168" y="279"/>
                </a:cxn>
                <a:cxn ang="0">
                  <a:pos x="132" y="267"/>
                </a:cxn>
                <a:cxn ang="0">
                  <a:pos x="108" y="276"/>
                </a:cxn>
                <a:cxn ang="0">
                  <a:pos x="57" y="279"/>
                </a:cxn>
                <a:cxn ang="0">
                  <a:pos x="24" y="282"/>
                </a:cxn>
                <a:cxn ang="0">
                  <a:pos x="0" y="279"/>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0" name="任意多边形 97377"/>
            <p:cNvSpPr/>
            <p:nvPr/>
          </p:nvSpPr>
          <p:spPr>
            <a:xfrm>
              <a:off x="2771" y="799"/>
              <a:ext cx="297" cy="219"/>
            </a:xfrm>
            <a:custGeom>
              <a:avLst/>
              <a:gdLst/>
              <a:ahLst/>
              <a:cxnLst>
                <a:cxn ang="0">
                  <a:pos x="294" y="219"/>
                </a:cxn>
                <a:cxn ang="0">
                  <a:pos x="297" y="120"/>
                </a:cxn>
                <a:cxn ang="0">
                  <a:pos x="285" y="36"/>
                </a:cxn>
                <a:cxn ang="0">
                  <a:pos x="258" y="6"/>
                </a:cxn>
                <a:cxn ang="0">
                  <a:pos x="216" y="0"/>
                </a:cxn>
                <a:cxn ang="0">
                  <a:pos x="150" y="6"/>
                </a:cxn>
                <a:cxn ang="0">
                  <a:pos x="99" y="24"/>
                </a:cxn>
                <a:cxn ang="0">
                  <a:pos x="75" y="51"/>
                </a:cxn>
                <a:cxn ang="0">
                  <a:pos x="36" y="87"/>
                </a:cxn>
                <a:cxn ang="0">
                  <a:pos x="6" y="111"/>
                </a:cxn>
                <a:cxn ang="0">
                  <a:pos x="0" y="123"/>
                </a:cxn>
                <a:cxn ang="0">
                  <a:pos x="24" y="144"/>
                </a:cxn>
                <a:cxn ang="0">
                  <a:pos x="75" y="114"/>
                </a:cxn>
                <a:cxn ang="0">
                  <a:pos x="123" y="87"/>
                </a:cxn>
                <a:cxn ang="0">
                  <a:pos x="189" y="81"/>
                </a:cxn>
                <a:cxn ang="0">
                  <a:pos x="231" y="90"/>
                </a:cxn>
                <a:cxn ang="0">
                  <a:pos x="267" y="114"/>
                </a:cxn>
                <a:cxn ang="0">
                  <a:pos x="276" y="153"/>
                </a:cxn>
                <a:cxn ang="0">
                  <a:pos x="294" y="219"/>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1" name="任意多边形 97378"/>
            <p:cNvSpPr/>
            <p:nvPr/>
          </p:nvSpPr>
          <p:spPr>
            <a:xfrm>
              <a:off x="2753" y="919"/>
              <a:ext cx="231" cy="165"/>
            </a:xfrm>
            <a:custGeom>
              <a:avLst/>
              <a:gdLst/>
              <a:ahLst/>
              <a:cxnLst>
                <a:cxn ang="0">
                  <a:pos x="231" y="27"/>
                </a:cxn>
                <a:cxn ang="0">
                  <a:pos x="174" y="3"/>
                </a:cxn>
                <a:cxn ang="0">
                  <a:pos x="117" y="0"/>
                </a:cxn>
                <a:cxn ang="0">
                  <a:pos x="48" y="6"/>
                </a:cxn>
                <a:cxn ang="0">
                  <a:pos x="9" y="18"/>
                </a:cxn>
                <a:cxn ang="0">
                  <a:pos x="0" y="42"/>
                </a:cxn>
                <a:cxn ang="0">
                  <a:pos x="3" y="66"/>
                </a:cxn>
                <a:cxn ang="0">
                  <a:pos x="18" y="81"/>
                </a:cxn>
                <a:cxn ang="0">
                  <a:pos x="45" y="99"/>
                </a:cxn>
                <a:cxn ang="0">
                  <a:pos x="102" y="129"/>
                </a:cxn>
                <a:cxn ang="0">
                  <a:pos x="123" y="162"/>
                </a:cxn>
                <a:cxn ang="0">
                  <a:pos x="144" y="165"/>
                </a:cxn>
                <a:cxn ang="0">
                  <a:pos x="120" y="117"/>
                </a:cxn>
                <a:cxn ang="0">
                  <a:pos x="81" y="96"/>
                </a:cxn>
                <a:cxn ang="0">
                  <a:pos x="66" y="78"/>
                </a:cxn>
                <a:cxn ang="0">
                  <a:pos x="42" y="66"/>
                </a:cxn>
                <a:cxn ang="0">
                  <a:pos x="42" y="54"/>
                </a:cxn>
                <a:cxn ang="0">
                  <a:pos x="48" y="45"/>
                </a:cxn>
                <a:cxn ang="0">
                  <a:pos x="87" y="27"/>
                </a:cxn>
                <a:cxn ang="0">
                  <a:pos x="123" y="21"/>
                </a:cxn>
                <a:cxn ang="0">
                  <a:pos x="165" y="18"/>
                </a:cxn>
                <a:cxn ang="0">
                  <a:pos x="231" y="27"/>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2" name="任意多边形 97379"/>
            <p:cNvSpPr/>
            <p:nvPr/>
          </p:nvSpPr>
          <p:spPr>
            <a:xfrm>
              <a:off x="2879" y="928"/>
              <a:ext cx="153" cy="138"/>
            </a:xfrm>
            <a:custGeom>
              <a:avLst/>
              <a:gdLst/>
              <a:ahLst/>
              <a:cxnLst>
                <a:cxn ang="0">
                  <a:pos x="81" y="6"/>
                </a:cxn>
                <a:cxn ang="0">
                  <a:pos x="105" y="18"/>
                </a:cxn>
                <a:cxn ang="0">
                  <a:pos x="120" y="39"/>
                </a:cxn>
                <a:cxn ang="0">
                  <a:pos x="108" y="75"/>
                </a:cxn>
                <a:cxn ang="0">
                  <a:pos x="75" y="105"/>
                </a:cxn>
                <a:cxn ang="0">
                  <a:pos x="36" y="117"/>
                </a:cxn>
                <a:cxn ang="0">
                  <a:pos x="0" y="111"/>
                </a:cxn>
                <a:cxn ang="0">
                  <a:pos x="15" y="135"/>
                </a:cxn>
                <a:cxn ang="0">
                  <a:pos x="51" y="135"/>
                </a:cxn>
                <a:cxn ang="0">
                  <a:pos x="78" y="138"/>
                </a:cxn>
                <a:cxn ang="0">
                  <a:pos x="105" y="135"/>
                </a:cxn>
                <a:cxn ang="0">
                  <a:pos x="141" y="117"/>
                </a:cxn>
                <a:cxn ang="0">
                  <a:pos x="153" y="75"/>
                </a:cxn>
                <a:cxn ang="0">
                  <a:pos x="144" y="60"/>
                </a:cxn>
                <a:cxn ang="0">
                  <a:pos x="150" y="42"/>
                </a:cxn>
                <a:cxn ang="0">
                  <a:pos x="150" y="15"/>
                </a:cxn>
                <a:cxn ang="0">
                  <a:pos x="126" y="0"/>
                </a:cxn>
                <a:cxn ang="0">
                  <a:pos x="81" y="6"/>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3" name="任意多边形 97380"/>
            <p:cNvSpPr/>
            <p:nvPr/>
          </p:nvSpPr>
          <p:spPr>
            <a:xfrm>
              <a:off x="2855" y="958"/>
              <a:ext cx="105" cy="78"/>
            </a:xfrm>
            <a:custGeom>
              <a:avLst/>
              <a:gdLst/>
              <a:ahLst/>
              <a:cxnLst>
                <a:cxn ang="0">
                  <a:pos x="105" y="42"/>
                </a:cxn>
                <a:cxn ang="0">
                  <a:pos x="87" y="12"/>
                </a:cxn>
                <a:cxn ang="0">
                  <a:pos x="48" y="0"/>
                </a:cxn>
                <a:cxn ang="0">
                  <a:pos x="18" y="6"/>
                </a:cxn>
                <a:cxn ang="0">
                  <a:pos x="3" y="24"/>
                </a:cxn>
                <a:cxn ang="0">
                  <a:pos x="0" y="51"/>
                </a:cxn>
                <a:cxn ang="0">
                  <a:pos x="3" y="69"/>
                </a:cxn>
                <a:cxn ang="0">
                  <a:pos x="18" y="78"/>
                </a:cxn>
                <a:cxn ang="0">
                  <a:pos x="24" y="45"/>
                </a:cxn>
                <a:cxn ang="0">
                  <a:pos x="45" y="39"/>
                </a:cxn>
                <a:cxn ang="0">
                  <a:pos x="84" y="48"/>
                </a:cxn>
                <a:cxn ang="0">
                  <a:pos x="96" y="72"/>
                </a:cxn>
                <a:cxn ang="0">
                  <a:pos x="105" y="42"/>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94" name="任意多边形 97381"/>
            <p:cNvSpPr/>
            <p:nvPr/>
          </p:nvSpPr>
          <p:spPr>
            <a:xfrm>
              <a:off x="2744" y="588"/>
              <a:ext cx="501" cy="297"/>
            </a:xfrm>
            <a:custGeom>
              <a:avLst/>
              <a:gdLst/>
              <a:ahLst/>
              <a:cxnLst>
                <a:cxn ang="0">
                  <a:pos x="0" y="198"/>
                </a:cxn>
                <a:cxn ang="0">
                  <a:pos x="33" y="177"/>
                </a:cxn>
                <a:cxn ang="0">
                  <a:pos x="39" y="150"/>
                </a:cxn>
                <a:cxn ang="0">
                  <a:pos x="39" y="105"/>
                </a:cxn>
                <a:cxn ang="0">
                  <a:pos x="54" y="78"/>
                </a:cxn>
                <a:cxn ang="0">
                  <a:pos x="90" y="69"/>
                </a:cxn>
                <a:cxn ang="0">
                  <a:pos x="120" y="69"/>
                </a:cxn>
                <a:cxn ang="0">
                  <a:pos x="162" y="78"/>
                </a:cxn>
                <a:cxn ang="0">
                  <a:pos x="180" y="102"/>
                </a:cxn>
                <a:cxn ang="0">
                  <a:pos x="198" y="117"/>
                </a:cxn>
                <a:cxn ang="0">
                  <a:pos x="219" y="120"/>
                </a:cxn>
                <a:cxn ang="0">
                  <a:pos x="264" y="117"/>
                </a:cxn>
                <a:cxn ang="0">
                  <a:pos x="300" y="108"/>
                </a:cxn>
                <a:cxn ang="0">
                  <a:pos x="348" y="111"/>
                </a:cxn>
                <a:cxn ang="0">
                  <a:pos x="375" y="123"/>
                </a:cxn>
                <a:cxn ang="0">
                  <a:pos x="408" y="144"/>
                </a:cxn>
                <a:cxn ang="0">
                  <a:pos x="444" y="177"/>
                </a:cxn>
                <a:cxn ang="0">
                  <a:pos x="468" y="216"/>
                </a:cxn>
                <a:cxn ang="0">
                  <a:pos x="480" y="240"/>
                </a:cxn>
                <a:cxn ang="0">
                  <a:pos x="489" y="270"/>
                </a:cxn>
                <a:cxn ang="0">
                  <a:pos x="492" y="297"/>
                </a:cxn>
                <a:cxn ang="0">
                  <a:pos x="501" y="243"/>
                </a:cxn>
                <a:cxn ang="0">
                  <a:pos x="498" y="216"/>
                </a:cxn>
                <a:cxn ang="0">
                  <a:pos x="471" y="153"/>
                </a:cxn>
                <a:cxn ang="0">
                  <a:pos x="438" y="105"/>
                </a:cxn>
                <a:cxn ang="0">
                  <a:pos x="405" y="84"/>
                </a:cxn>
                <a:cxn ang="0">
                  <a:pos x="360" y="72"/>
                </a:cxn>
                <a:cxn ang="0">
                  <a:pos x="327" y="69"/>
                </a:cxn>
                <a:cxn ang="0">
                  <a:pos x="288" y="72"/>
                </a:cxn>
                <a:cxn ang="0">
                  <a:pos x="258" y="69"/>
                </a:cxn>
                <a:cxn ang="0">
                  <a:pos x="228" y="45"/>
                </a:cxn>
                <a:cxn ang="0">
                  <a:pos x="204" y="21"/>
                </a:cxn>
                <a:cxn ang="0">
                  <a:pos x="183" y="9"/>
                </a:cxn>
                <a:cxn ang="0">
                  <a:pos x="159" y="0"/>
                </a:cxn>
                <a:cxn ang="0">
                  <a:pos x="102" y="3"/>
                </a:cxn>
                <a:cxn ang="0">
                  <a:pos x="63" y="6"/>
                </a:cxn>
                <a:cxn ang="0">
                  <a:pos x="42" y="18"/>
                </a:cxn>
                <a:cxn ang="0">
                  <a:pos x="12" y="45"/>
                </a:cxn>
                <a:cxn ang="0">
                  <a:pos x="3" y="78"/>
                </a:cxn>
                <a:cxn ang="0">
                  <a:pos x="6" y="120"/>
                </a:cxn>
                <a:cxn ang="0">
                  <a:pos x="12" y="153"/>
                </a:cxn>
                <a:cxn ang="0">
                  <a:pos x="0" y="198"/>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5" name="组合 97382"/>
          <p:cNvGrpSpPr/>
          <p:nvPr/>
        </p:nvGrpSpPr>
        <p:grpSpPr>
          <a:xfrm rot="-1544266">
            <a:off x="7381875" y="3213100"/>
            <a:ext cx="1158875" cy="1044575"/>
            <a:chOff x="2147" y="588"/>
            <a:chExt cx="1509" cy="1111"/>
          </a:xfrm>
        </p:grpSpPr>
        <p:sp>
          <p:nvSpPr>
            <p:cNvPr id="37947" name="任意多边形 97383"/>
            <p:cNvSpPr/>
            <p:nvPr/>
          </p:nvSpPr>
          <p:spPr>
            <a:xfrm>
              <a:off x="2999" y="907"/>
              <a:ext cx="567" cy="660"/>
            </a:xfrm>
            <a:custGeom>
              <a:avLst/>
              <a:gdLst/>
              <a:ahLst/>
              <a:cxnLst>
                <a:cxn ang="0">
                  <a:pos x="186" y="27"/>
                </a:cxn>
                <a:cxn ang="0">
                  <a:pos x="315" y="0"/>
                </a:cxn>
                <a:cxn ang="0">
                  <a:pos x="453" y="24"/>
                </a:cxn>
                <a:cxn ang="0">
                  <a:pos x="561" y="120"/>
                </a:cxn>
                <a:cxn ang="0">
                  <a:pos x="567" y="219"/>
                </a:cxn>
                <a:cxn ang="0">
                  <a:pos x="525" y="363"/>
                </a:cxn>
                <a:cxn ang="0">
                  <a:pos x="393" y="531"/>
                </a:cxn>
                <a:cxn ang="0">
                  <a:pos x="300" y="639"/>
                </a:cxn>
                <a:cxn ang="0">
                  <a:pos x="147" y="660"/>
                </a:cxn>
                <a:cxn ang="0">
                  <a:pos x="0" y="546"/>
                </a:cxn>
                <a:cxn ang="0">
                  <a:pos x="186" y="27"/>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8" name="任意多边形 97384"/>
            <p:cNvSpPr/>
            <p:nvPr/>
          </p:nvSpPr>
          <p:spPr>
            <a:xfrm>
              <a:off x="2999" y="960"/>
              <a:ext cx="480" cy="582"/>
            </a:xfrm>
            <a:custGeom>
              <a:avLst/>
              <a:gdLst/>
              <a:ahLst/>
              <a:cxnLst>
                <a:cxn ang="0">
                  <a:pos x="207" y="69"/>
                </a:cxn>
                <a:cxn ang="0">
                  <a:pos x="228" y="15"/>
                </a:cxn>
                <a:cxn ang="0">
                  <a:pos x="294" y="0"/>
                </a:cxn>
                <a:cxn ang="0">
                  <a:pos x="324" y="3"/>
                </a:cxn>
                <a:cxn ang="0">
                  <a:pos x="288" y="18"/>
                </a:cxn>
                <a:cxn ang="0">
                  <a:pos x="273" y="42"/>
                </a:cxn>
                <a:cxn ang="0">
                  <a:pos x="297" y="42"/>
                </a:cxn>
                <a:cxn ang="0">
                  <a:pos x="339" y="42"/>
                </a:cxn>
                <a:cxn ang="0">
                  <a:pos x="411" y="42"/>
                </a:cxn>
                <a:cxn ang="0">
                  <a:pos x="345" y="66"/>
                </a:cxn>
                <a:cxn ang="0">
                  <a:pos x="324" y="84"/>
                </a:cxn>
                <a:cxn ang="0">
                  <a:pos x="306" y="105"/>
                </a:cxn>
                <a:cxn ang="0">
                  <a:pos x="285" y="156"/>
                </a:cxn>
                <a:cxn ang="0">
                  <a:pos x="342" y="120"/>
                </a:cxn>
                <a:cxn ang="0">
                  <a:pos x="363" y="105"/>
                </a:cxn>
                <a:cxn ang="0">
                  <a:pos x="429" y="93"/>
                </a:cxn>
                <a:cxn ang="0">
                  <a:pos x="480" y="96"/>
                </a:cxn>
                <a:cxn ang="0">
                  <a:pos x="438" y="114"/>
                </a:cxn>
                <a:cxn ang="0">
                  <a:pos x="360" y="165"/>
                </a:cxn>
                <a:cxn ang="0">
                  <a:pos x="306" y="222"/>
                </a:cxn>
                <a:cxn ang="0">
                  <a:pos x="285" y="270"/>
                </a:cxn>
                <a:cxn ang="0">
                  <a:pos x="312" y="249"/>
                </a:cxn>
                <a:cxn ang="0">
                  <a:pos x="357" y="234"/>
                </a:cxn>
                <a:cxn ang="0">
                  <a:pos x="411" y="231"/>
                </a:cxn>
                <a:cxn ang="0">
                  <a:pos x="375" y="249"/>
                </a:cxn>
                <a:cxn ang="0">
                  <a:pos x="324" y="297"/>
                </a:cxn>
                <a:cxn ang="0">
                  <a:pos x="276" y="354"/>
                </a:cxn>
                <a:cxn ang="0">
                  <a:pos x="306" y="348"/>
                </a:cxn>
                <a:cxn ang="0">
                  <a:pos x="348" y="351"/>
                </a:cxn>
                <a:cxn ang="0">
                  <a:pos x="378" y="378"/>
                </a:cxn>
                <a:cxn ang="0">
                  <a:pos x="324" y="375"/>
                </a:cxn>
                <a:cxn ang="0">
                  <a:pos x="276" y="390"/>
                </a:cxn>
                <a:cxn ang="0">
                  <a:pos x="231" y="426"/>
                </a:cxn>
                <a:cxn ang="0">
                  <a:pos x="309" y="411"/>
                </a:cxn>
                <a:cxn ang="0">
                  <a:pos x="327" y="417"/>
                </a:cxn>
                <a:cxn ang="0">
                  <a:pos x="384" y="441"/>
                </a:cxn>
                <a:cxn ang="0">
                  <a:pos x="333" y="441"/>
                </a:cxn>
                <a:cxn ang="0">
                  <a:pos x="264" y="456"/>
                </a:cxn>
                <a:cxn ang="0">
                  <a:pos x="231" y="480"/>
                </a:cxn>
                <a:cxn ang="0">
                  <a:pos x="285" y="480"/>
                </a:cxn>
                <a:cxn ang="0">
                  <a:pos x="318" y="501"/>
                </a:cxn>
                <a:cxn ang="0">
                  <a:pos x="267" y="510"/>
                </a:cxn>
                <a:cxn ang="0">
                  <a:pos x="204" y="531"/>
                </a:cxn>
                <a:cxn ang="0">
                  <a:pos x="129" y="582"/>
                </a:cxn>
                <a:cxn ang="0">
                  <a:pos x="0" y="513"/>
                </a:cxn>
                <a:cxn ang="0">
                  <a:pos x="207" y="69"/>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alpha val="100000"/>
              </a:srgbClr>
            </a:solidFill>
            <a:ln w="9525">
              <a:noFill/>
            </a:ln>
          </p:spPr>
          <p:txBody>
            <a:bodyPr/>
            <a:lstStyle/>
            <a:p>
              <a:endParaRPr lang="zh-CN" altLang="en-US"/>
            </a:p>
          </p:txBody>
        </p:sp>
        <p:sp>
          <p:nvSpPr>
            <p:cNvPr id="37949" name="任意多边形 97385"/>
            <p:cNvSpPr/>
            <p:nvPr/>
          </p:nvSpPr>
          <p:spPr>
            <a:xfrm>
              <a:off x="3170" y="886"/>
              <a:ext cx="486" cy="753"/>
            </a:xfrm>
            <a:custGeom>
              <a:avLst/>
              <a:gdLst/>
              <a:ahLst/>
              <a:cxnLst>
                <a:cxn ang="0">
                  <a:pos x="18" y="711"/>
                </a:cxn>
                <a:cxn ang="0">
                  <a:pos x="54" y="672"/>
                </a:cxn>
                <a:cxn ang="0">
                  <a:pos x="90" y="649"/>
                </a:cxn>
                <a:cxn ang="0">
                  <a:pos x="132" y="619"/>
                </a:cxn>
                <a:cxn ang="0">
                  <a:pos x="192" y="577"/>
                </a:cxn>
                <a:cxn ang="0">
                  <a:pos x="222" y="505"/>
                </a:cxn>
                <a:cxn ang="0">
                  <a:pos x="240" y="450"/>
                </a:cxn>
                <a:cxn ang="0">
                  <a:pos x="258" y="409"/>
                </a:cxn>
                <a:cxn ang="0">
                  <a:pos x="276" y="361"/>
                </a:cxn>
                <a:cxn ang="0">
                  <a:pos x="291" y="321"/>
                </a:cxn>
                <a:cxn ang="0">
                  <a:pos x="318" y="295"/>
                </a:cxn>
                <a:cxn ang="0">
                  <a:pos x="354" y="265"/>
                </a:cxn>
                <a:cxn ang="0">
                  <a:pos x="360" y="216"/>
                </a:cxn>
                <a:cxn ang="0">
                  <a:pos x="345" y="147"/>
                </a:cxn>
                <a:cxn ang="0">
                  <a:pos x="318" y="111"/>
                </a:cxn>
                <a:cxn ang="0">
                  <a:pos x="270" y="81"/>
                </a:cxn>
                <a:cxn ang="0">
                  <a:pos x="210" y="54"/>
                </a:cxn>
                <a:cxn ang="0">
                  <a:pos x="135" y="45"/>
                </a:cxn>
                <a:cxn ang="0">
                  <a:pos x="45" y="57"/>
                </a:cxn>
                <a:cxn ang="0">
                  <a:pos x="39" y="33"/>
                </a:cxn>
                <a:cxn ang="0">
                  <a:pos x="12" y="18"/>
                </a:cxn>
                <a:cxn ang="0">
                  <a:pos x="108" y="6"/>
                </a:cxn>
                <a:cxn ang="0">
                  <a:pos x="168" y="0"/>
                </a:cxn>
                <a:cxn ang="0">
                  <a:pos x="237" y="0"/>
                </a:cxn>
                <a:cxn ang="0">
                  <a:pos x="279" y="0"/>
                </a:cxn>
                <a:cxn ang="0">
                  <a:pos x="318" y="31"/>
                </a:cxn>
                <a:cxn ang="0">
                  <a:pos x="378" y="49"/>
                </a:cxn>
                <a:cxn ang="0">
                  <a:pos x="396" y="67"/>
                </a:cxn>
                <a:cxn ang="0">
                  <a:pos x="444" y="91"/>
                </a:cxn>
                <a:cxn ang="0">
                  <a:pos x="480" y="97"/>
                </a:cxn>
                <a:cxn ang="0">
                  <a:pos x="486" y="115"/>
                </a:cxn>
                <a:cxn ang="0">
                  <a:pos x="474" y="151"/>
                </a:cxn>
                <a:cxn ang="0">
                  <a:pos x="444" y="163"/>
                </a:cxn>
                <a:cxn ang="0">
                  <a:pos x="420" y="169"/>
                </a:cxn>
                <a:cxn ang="0">
                  <a:pos x="450" y="193"/>
                </a:cxn>
                <a:cxn ang="0">
                  <a:pos x="462" y="223"/>
                </a:cxn>
                <a:cxn ang="0">
                  <a:pos x="468" y="259"/>
                </a:cxn>
                <a:cxn ang="0">
                  <a:pos x="468" y="301"/>
                </a:cxn>
                <a:cxn ang="0">
                  <a:pos x="456" y="337"/>
                </a:cxn>
                <a:cxn ang="0">
                  <a:pos x="432" y="301"/>
                </a:cxn>
                <a:cxn ang="0">
                  <a:pos x="414" y="307"/>
                </a:cxn>
                <a:cxn ang="0">
                  <a:pos x="420" y="337"/>
                </a:cxn>
                <a:cxn ang="0">
                  <a:pos x="432" y="361"/>
                </a:cxn>
                <a:cxn ang="0">
                  <a:pos x="420" y="403"/>
                </a:cxn>
                <a:cxn ang="0">
                  <a:pos x="402" y="439"/>
                </a:cxn>
                <a:cxn ang="0">
                  <a:pos x="366" y="499"/>
                </a:cxn>
                <a:cxn ang="0">
                  <a:pos x="348" y="535"/>
                </a:cxn>
                <a:cxn ang="0">
                  <a:pos x="312" y="559"/>
                </a:cxn>
                <a:cxn ang="0">
                  <a:pos x="270" y="535"/>
                </a:cxn>
                <a:cxn ang="0">
                  <a:pos x="312" y="577"/>
                </a:cxn>
                <a:cxn ang="0">
                  <a:pos x="324" y="619"/>
                </a:cxn>
                <a:cxn ang="0">
                  <a:pos x="288" y="661"/>
                </a:cxn>
                <a:cxn ang="0">
                  <a:pos x="246" y="679"/>
                </a:cxn>
                <a:cxn ang="0">
                  <a:pos x="207" y="675"/>
                </a:cxn>
                <a:cxn ang="0">
                  <a:pos x="168" y="679"/>
                </a:cxn>
                <a:cxn ang="0">
                  <a:pos x="132" y="703"/>
                </a:cxn>
                <a:cxn ang="0">
                  <a:pos x="81" y="708"/>
                </a:cxn>
                <a:cxn ang="0">
                  <a:pos x="45" y="726"/>
                </a:cxn>
                <a:cxn ang="0">
                  <a:pos x="24" y="747"/>
                </a:cxn>
                <a:cxn ang="0">
                  <a:pos x="0" y="753"/>
                </a:cxn>
                <a:cxn ang="0">
                  <a:pos x="18" y="711"/>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0" name="任意多边形 97386"/>
            <p:cNvSpPr/>
            <p:nvPr/>
          </p:nvSpPr>
          <p:spPr>
            <a:xfrm>
              <a:off x="2705" y="609"/>
              <a:ext cx="537" cy="417"/>
            </a:xfrm>
            <a:custGeom>
              <a:avLst/>
              <a:gdLst/>
              <a:ahLst/>
              <a:cxnLst>
                <a:cxn ang="0">
                  <a:pos x="513" y="417"/>
                </a:cxn>
                <a:cxn ang="0">
                  <a:pos x="537" y="303"/>
                </a:cxn>
                <a:cxn ang="0">
                  <a:pos x="525" y="207"/>
                </a:cxn>
                <a:cxn ang="0">
                  <a:pos x="489" y="135"/>
                </a:cxn>
                <a:cxn ang="0">
                  <a:pos x="453" y="90"/>
                </a:cxn>
                <a:cxn ang="0">
                  <a:pos x="384" y="60"/>
                </a:cxn>
                <a:cxn ang="0">
                  <a:pos x="306" y="63"/>
                </a:cxn>
                <a:cxn ang="0">
                  <a:pos x="234" y="15"/>
                </a:cxn>
                <a:cxn ang="0">
                  <a:pos x="210" y="0"/>
                </a:cxn>
                <a:cxn ang="0">
                  <a:pos x="177" y="0"/>
                </a:cxn>
                <a:cxn ang="0">
                  <a:pos x="102" y="0"/>
                </a:cxn>
                <a:cxn ang="0">
                  <a:pos x="81" y="18"/>
                </a:cxn>
                <a:cxn ang="0">
                  <a:pos x="60" y="45"/>
                </a:cxn>
                <a:cxn ang="0">
                  <a:pos x="54" y="87"/>
                </a:cxn>
                <a:cxn ang="0">
                  <a:pos x="57" y="129"/>
                </a:cxn>
                <a:cxn ang="0">
                  <a:pos x="54" y="153"/>
                </a:cxn>
                <a:cxn ang="0">
                  <a:pos x="0" y="216"/>
                </a:cxn>
                <a:cxn ang="0">
                  <a:pos x="513" y="417"/>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1" name="任意多边形 97387"/>
            <p:cNvSpPr/>
            <p:nvPr/>
          </p:nvSpPr>
          <p:spPr>
            <a:xfrm>
              <a:off x="2762" y="732"/>
              <a:ext cx="441" cy="312"/>
            </a:xfrm>
            <a:custGeom>
              <a:avLst/>
              <a:gdLst/>
              <a:ahLst/>
              <a:cxnLst>
                <a:cxn ang="0">
                  <a:pos x="0" y="123"/>
                </a:cxn>
                <a:cxn ang="0">
                  <a:pos x="24" y="60"/>
                </a:cxn>
                <a:cxn ang="0">
                  <a:pos x="57" y="81"/>
                </a:cxn>
                <a:cxn ang="0">
                  <a:pos x="54" y="33"/>
                </a:cxn>
                <a:cxn ang="0">
                  <a:pos x="54" y="15"/>
                </a:cxn>
                <a:cxn ang="0">
                  <a:pos x="78" y="39"/>
                </a:cxn>
                <a:cxn ang="0">
                  <a:pos x="99" y="90"/>
                </a:cxn>
                <a:cxn ang="0">
                  <a:pos x="102" y="33"/>
                </a:cxn>
                <a:cxn ang="0">
                  <a:pos x="90" y="3"/>
                </a:cxn>
                <a:cxn ang="0">
                  <a:pos x="144" y="60"/>
                </a:cxn>
                <a:cxn ang="0">
                  <a:pos x="162" y="9"/>
                </a:cxn>
                <a:cxn ang="0">
                  <a:pos x="189" y="45"/>
                </a:cxn>
                <a:cxn ang="0">
                  <a:pos x="234" y="15"/>
                </a:cxn>
                <a:cxn ang="0">
                  <a:pos x="249" y="42"/>
                </a:cxn>
                <a:cxn ang="0">
                  <a:pos x="282" y="21"/>
                </a:cxn>
                <a:cxn ang="0">
                  <a:pos x="291" y="0"/>
                </a:cxn>
                <a:cxn ang="0">
                  <a:pos x="303" y="42"/>
                </a:cxn>
                <a:cxn ang="0">
                  <a:pos x="306" y="90"/>
                </a:cxn>
                <a:cxn ang="0">
                  <a:pos x="339" y="60"/>
                </a:cxn>
                <a:cxn ang="0">
                  <a:pos x="348" y="33"/>
                </a:cxn>
                <a:cxn ang="0">
                  <a:pos x="351" y="96"/>
                </a:cxn>
                <a:cxn ang="0">
                  <a:pos x="354" y="111"/>
                </a:cxn>
                <a:cxn ang="0">
                  <a:pos x="375" y="84"/>
                </a:cxn>
                <a:cxn ang="0">
                  <a:pos x="390" y="117"/>
                </a:cxn>
                <a:cxn ang="0">
                  <a:pos x="399" y="135"/>
                </a:cxn>
                <a:cxn ang="0">
                  <a:pos x="414" y="126"/>
                </a:cxn>
                <a:cxn ang="0">
                  <a:pos x="429" y="141"/>
                </a:cxn>
                <a:cxn ang="0">
                  <a:pos x="441" y="183"/>
                </a:cxn>
                <a:cxn ang="0">
                  <a:pos x="339" y="312"/>
                </a:cxn>
                <a:cxn ang="0">
                  <a:pos x="12" y="216"/>
                </a:cxn>
                <a:cxn ang="0">
                  <a:pos x="0" y="123"/>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alpha val="100000"/>
              </a:srgbClr>
            </a:solidFill>
            <a:ln w="9525">
              <a:noFill/>
            </a:ln>
          </p:spPr>
          <p:txBody>
            <a:bodyPr/>
            <a:lstStyle/>
            <a:p>
              <a:endParaRPr lang="zh-CN" altLang="en-US"/>
            </a:p>
          </p:txBody>
        </p:sp>
        <p:sp>
          <p:nvSpPr>
            <p:cNvPr id="37952" name="任意多边形 97388"/>
            <p:cNvSpPr/>
            <p:nvPr/>
          </p:nvSpPr>
          <p:spPr>
            <a:xfrm>
              <a:off x="2162" y="749"/>
              <a:ext cx="684" cy="762"/>
            </a:xfrm>
            <a:custGeom>
              <a:avLst/>
              <a:gdLst/>
              <a:ahLst/>
              <a:cxnLst>
                <a:cxn ang="0">
                  <a:pos x="174" y="624"/>
                </a:cxn>
                <a:cxn ang="0">
                  <a:pos x="138" y="558"/>
                </a:cxn>
                <a:cxn ang="0">
                  <a:pos x="102" y="516"/>
                </a:cxn>
                <a:cxn ang="0">
                  <a:pos x="60" y="462"/>
                </a:cxn>
                <a:cxn ang="0">
                  <a:pos x="48" y="414"/>
                </a:cxn>
                <a:cxn ang="0">
                  <a:pos x="54" y="366"/>
                </a:cxn>
                <a:cxn ang="0">
                  <a:pos x="12" y="294"/>
                </a:cxn>
                <a:cxn ang="0">
                  <a:pos x="0" y="222"/>
                </a:cxn>
                <a:cxn ang="0">
                  <a:pos x="18" y="180"/>
                </a:cxn>
                <a:cxn ang="0">
                  <a:pos x="96" y="144"/>
                </a:cxn>
                <a:cxn ang="0">
                  <a:pos x="132" y="48"/>
                </a:cxn>
                <a:cxn ang="0">
                  <a:pos x="186" y="12"/>
                </a:cxn>
                <a:cxn ang="0">
                  <a:pos x="240" y="6"/>
                </a:cxn>
                <a:cxn ang="0">
                  <a:pos x="312" y="0"/>
                </a:cxn>
                <a:cxn ang="0">
                  <a:pos x="438" y="24"/>
                </a:cxn>
                <a:cxn ang="0">
                  <a:pos x="426" y="396"/>
                </a:cxn>
                <a:cxn ang="0">
                  <a:pos x="684" y="678"/>
                </a:cxn>
                <a:cxn ang="0">
                  <a:pos x="636" y="762"/>
                </a:cxn>
                <a:cxn ang="0">
                  <a:pos x="396" y="762"/>
                </a:cxn>
                <a:cxn ang="0">
                  <a:pos x="174" y="624"/>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3" name="任意多边形 97389"/>
            <p:cNvSpPr/>
            <p:nvPr/>
          </p:nvSpPr>
          <p:spPr>
            <a:xfrm>
              <a:off x="2147" y="738"/>
              <a:ext cx="564" cy="804"/>
            </a:xfrm>
            <a:custGeom>
              <a:avLst/>
              <a:gdLst/>
              <a:ahLst/>
              <a:cxnLst>
                <a:cxn ang="0">
                  <a:pos x="309" y="30"/>
                </a:cxn>
                <a:cxn ang="0">
                  <a:pos x="234" y="39"/>
                </a:cxn>
                <a:cxn ang="0">
                  <a:pos x="207" y="60"/>
                </a:cxn>
                <a:cxn ang="0">
                  <a:pos x="198" y="87"/>
                </a:cxn>
                <a:cxn ang="0">
                  <a:pos x="195" y="135"/>
                </a:cxn>
                <a:cxn ang="0">
                  <a:pos x="186" y="165"/>
                </a:cxn>
                <a:cxn ang="0">
                  <a:pos x="165" y="180"/>
                </a:cxn>
                <a:cxn ang="0">
                  <a:pos x="126" y="204"/>
                </a:cxn>
                <a:cxn ang="0">
                  <a:pos x="105" y="216"/>
                </a:cxn>
                <a:cxn ang="0">
                  <a:pos x="96" y="243"/>
                </a:cxn>
                <a:cxn ang="0">
                  <a:pos x="99" y="261"/>
                </a:cxn>
                <a:cxn ang="0">
                  <a:pos x="114" y="276"/>
                </a:cxn>
                <a:cxn ang="0">
                  <a:pos x="135" y="309"/>
                </a:cxn>
                <a:cxn ang="0">
                  <a:pos x="147" y="366"/>
                </a:cxn>
                <a:cxn ang="0">
                  <a:pos x="135" y="402"/>
                </a:cxn>
                <a:cxn ang="0">
                  <a:pos x="135" y="441"/>
                </a:cxn>
                <a:cxn ang="0">
                  <a:pos x="144" y="474"/>
                </a:cxn>
                <a:cxn ang="0">
                  <a:pos x="165" y="510"/>
                </a:cxn>
                <a:cxn ang="0">
                  <a:pos x="192" y="564"/>
                </a:cxn>
                <a:cxn ang="0">
                  <a:pos x="240" y="588"/>
                </a:cxn>
                <a:cxn ang="0">
                  <a:pos x="279" y="597"/>
                </a:cxn>
                <a:cxn ang="0">
                  <a:pos x="318" y="615"/>
                </a:cxn>
                <a:cxn ang="0">
                  <a:pos x="348" y="633"/>
                </a:cxn>
                <a:cxn ang="0">
                  <a:pos x="369" y="660"/>
                </a:cxn>
                <a:cxn ang="0">
                  <a:pos x="414" y="663"/>
                </a:cxn>
                <a:cxn ang="0">
                  <a:pos x="447" y="672"/>
                </a:cxn>
                <a:cxn ang="0">
                  <a:pos x="495" y="687"/>
                </a:cxn>
                <a:cxn ang="0">
                  <a:pos x="528" y="717"/>
                </a:cxn>
                <a:cxn ang="0">
                  <a:pos x="564" y="744"/>
                </a:cxn>
                <a:cxn ang="0">
                  <a:pos x="561" y="804"/>
                </a:cxn>
                <a:cxn ang="0">
                  <a:pos x="186" y="651"/>
                </a:cxn>
                <a:cxn ang="0">
                  <a:pos x="153" y="591"/>
                </a:cxn>
                <a:cxn ang="0">
                  <a:pos x="120" y="555"/>
                </a:cxn>
                <a:cxn ang="0">
                  <a:pos x="87" y="522"/>
                </a:cxn>
                <a:cxn ang="0">
                  <a:pos x="69" y="498"/>
                </a:cxn>
                <a:cxn ang="0">
                  <a:pos x="54" y="453"/>
                </a:cxn>
                <a:cxn ang="0">
                  <a:pos x="48" y="411"/>
                </a:cxn>
                <a:cxn ang="0">
                  <a:pos x="51" y="381"/>
                </a:cxn>
                <a:cxn ang="0">
                  <a:pos x="30" y="348"/>
                </a:cxn>
                <a:cxn ang="0">
                  <a:pos x="15" y="321"/>
                </a:cxn>
                <a:cxn ang="0">
                  <a:pos x="3" y="288"/>
                </a:cxn>
                <a:cxn ang="0">
                  <a:pos x="0" y="255"/>
                </a:cxn>
                <a:cxn ang="0">
                  <a:pos x="3" y="201"/>
                </a:cxn>
                <a:cxn ang="0">
                  <a:pos x="18" y="174"/>
                </a:cxn>
                <a:cxn ang="0">
                  <a:pos x="48" y="162"/>
                </a:cxn>
                <a:cxn ang="0">
                  <a:pos x="72" y="150"/>
                </a:cxn>
                <a:cxn ang="0">
                  <a:pos x="102" y="138"/>
                </a:cxn>
                <a:cxn ang="0">
                  <a:pos x="105" y="108"/>
                </a:cxn>
                <a:cxn ang="0">
                  <a:pos x="111" y="75"/>
                </a:cxn>
                <a:cxn ang="0">
                  <a:pos x="126" y="54"/>
                </a:cxn>
                <a:cxn ang="0">
                  <a:pos x="153" y="36"/>
                </a:cxn>
                <a:cxn ang="0">
                  <a:pos x="177" y="18"/>
                </a:cxn>
                <a:cxn ang="0">
                  <a:pos x="222" y="6"/>
                </a:cxn>
                <a:cxn ang="0">
                  <a:pos x="273" y="3"/>
                </a:cxn>
                <a:cxn ang="0">
                  <a:pos x="342" y="0"/>
                </a:cxn>
                <a:cxn ang="0">
                  <a:pos x="420" y="6"/>
                </a:cxn>
                <a:cxn ang="0">
                  <a:pos x="309" y="30"/>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4" name="任意多边形 97390"/>
            <p:cNvSpPr/>
            <p:nvPr/>
          </p:nvSpPr>
          <p:spPr>
            <a:xfrm>
              <a:off x="2372" y="754"/>
              <a:ext cx="636" cy="733"/>
            </a:xfrm>
            <a:custGeom>
              <a:avLst/>
              <a:gdLst/>
              <a:ahLst/>
              <a:cxnLst>
                <a:cxn ang="0">
                  <a:pos x="402" y="733"/>
                </a:cxn>
                <a:cxn ang="0">
                  <a:pos x="318" y="685"/>
                </a:cxn>
                <a:cxn ang="0">
                  <a:pos x="294" y="643"/>
                </a:cxn>
                <a:cxn ang="0">
                  <a:pos x="264" y="625"/>
                </a:cxn>
                <a:cxn ang="0">
                  <a:pos x="210" y="619"/>
                </a:cxn>
                <a:cxn ang="0">
                  <a:pos x="150" y="577"/>
                </a:cxn>
                <a:cxn ang="0">
                  <a:pos x="117" y="549"/>
                </a:cxn>
                <a:cxn ang="0">
                  <a:pos x="96" y="517"/>
                </a:cxn>
                <a:cxn ang="0">
                  <a:pos x="90" y="469"/>
                </a:cxn>
                <a:cxn ang="0">
                  <a:pos x="96" y="439"/>
                </a:cxn>
                <a:cxn ang="0">
                  <a:pos x="54" y="409"/>
                </a:cxn>
                <a:cxn ang="0">
                  <a:pos x="12" y="343"/>
                </a:cxn>
                <a:cxn ang="0">
                  <a:pos x="0" y="288"/>
                </a:cxn>
                <a:cxn ang="0">
                  <a:pos x="9" y="243"/>
                </a:cxn>
                <a:cxn ang="0">
                  <a:pos x="24" y="199"/>
                </a:cxn>
                <a:cxn ang="0">
                  <a:pos x="72" y="157"/>
                </a:cxn>
                <a:cxn ang="0">
                  <a:pos x="66" y="105"/>
                </a:cxn>
                <a:cxn ang="0">
                  <a:pos x="72" y="73"/>
                </a:cxn>
                <a:cxn ang="0">
                  <a:pos x="102" y="25"/>
                </a:cxn>
                <a:cxn ang="0">
                  <a:pos x="147" y="9"/>
                </a:cxn>
                <a:cxn ang="0">
                  <a:pos x="210" y="1"/>
                </a:cxn>
                <a:cxn ang="0">
                  <a:pos x="261" y="0"/>
                </a:cxn>
                <a:cxn ang="0">
                  <a:pos x="324" y="19"/>
                </a:cxn>
                <a:cxn ang="0">
                  <a:pos x="360" y="31"/>
                </a:cxn>
                <a:cxn ang="0">
                  <a:pos x="438" y="97"/>
                </a:cxn>
                <a:cxn ang="0">
                  <a:pos x="462" y="151"/>
                </a:cxn>
                <a:cxn ang="0">
                  <a:pos x="300" y="175"/>
                </a:cxn>
                <a:cxn ang="0">
                  <a:pos x="294" y="211"/>
                </a:cxn>
                <a:cxn ang="0">
                  <a:pos x="360" y="451"/>
                </a:cxn>
                <a:cxn ang="0">
                  <a:pos x="510" y="499"/>
                </a:cxn>
                <a:cxn ang="0">
                  <a:pos x="636" y="559"/>
                </a:cxn>
                <a:cxn ang="0">
                  <a:pos x="402" y="73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5" name="任意多边形 97391"/>
            <p:cNvSpPr/>
            <p:nvPr/>
          </p:nvSpPr>
          <p:spPr>
            <a:xfrm>
              <a:off x="2363" y="747"/>
              <a:ext cx="270" cy="468"/>
            </a:xfrm>
            <a:custGeom>
              <a:avLst/>
              <a:gdLst/>
              <a:ahLst/>
              <a:cxnLst>
                <a:cxn ang="0">
                  <a:pos x="96" y="408"/>
                </a:cxn>
                <a:cxn ang="0">
                  <a:pos x="75" y="378"/>
                </a:cxn>
                <a:cxn ang="0">
                  <a:pos x="54" y="342"/>
                </a:cxn>
                <a:cxn ang="0">
                  <a:pos x="45" y="303"/>
                </a:cxn>
                <a:cxn ang="0">
                  <a:pos x="51" y="267"/>
                </a:cxn>
                <a:cxn ang="0">
                  <a:pos x="72" y="237"/>
                </a:cxn>
                <a:cxn ang="0">
                  <a:pos x="120" y="219"/>
                </a:cxn>
                <a:cxn ang="0">
                  <a:pos x="147" y="198"/>
                </a:cxn>
                <a:cxn ang="0">
                  <a:pos x="153" y="156"/>
                </a:cxn>
                <a:cxn ang="0">
                  <a:pos x="135" y="123"/>
                </a:cxn>
                <a:cxn ang="0">
                  <a:pos x="123" y="102"/>
                </a:cxn>
                <a:cxn ang="0">
                  <a:pos x="120" y="54"/>
                </a:cxn>
                <a:cxn ang="0">
                  <a:pos x="138" y="36"/>
                </a:cxn>
                <a:cxn ang="0">
                  <a:pos x="168" y="30"/>
                </a:cxn>
                <a:cxn ang="0">
                  <a:pos x="201" y="18"/>
                </a:cxn>
                <a:cxn ang="0">
                  <a:pos x="225" y="15"/>
                </a:cxn>
                <a:cxn ang="0">
                  <a:pos x="270" y="12"/>
                </a:cxn>
                <a:cxn ang="0">
                  <a:pos x="228" y="0"/>
                </a:cxn>
                <a:cxn ang="0">
                  <a:pos x="186" y="0"/>
                </a:cxn>
                <a:cxn ang="0">
                  <a:pos x="153" y="0"/>
                </a:cxn>
                <a:cxn ang="0">
                  <a:pos x="114" y="12"/>
                </a:cxn>
                <a:cxn ang="0">
                  <a:pos x="84" y="36"/>
                </a:cxn>
                <a:cxn ang="0">
                  <a:pos x="75" y="63"/>
                </a:cxn>
                <a:cxn ang="0">
                  <a:pos x="63" y="102"/>
                </a:cxn>
                <a:cxn ang="0">
                  <a:pos x="63" y="132"/>
                </a:cxn>
                <a:cxn ang="0">
                  <a:pos x="72" y="159"/>
                </a:cxn>
                <a:cxn ang="0">
                  <a:pos x="42" y="171"/>
                </a:cxn>
                <a:cxn ang="0">
                  <a:pos x="27" y="186"/>
                </a:cxn>
                <a:cxn ang="0">
                  <a:pos x="9" y="213"/>
                </a:cxn>
                <a:cxn ang="0">
                  <a:pos x="0" y="252"/>
                </a:cxn>
                <a:cxn ang="0">
                  <a:pos x="0" y="303"/>
                </a:cxn>
                <a:cxn ang="0">
                  <a:pos x="15" y="357"/>
                </a:cxn>
                <a:cxn ang="0">
                  <a:pos x="39" y="417"/>
                </a:cxn>
                <a:cxn ang="0">
                  <a:pos x="57" y="435"/>
                </a:cxn>
                <a:cxn ang="0">
                  <a:pos x="78" y="447"/>
                </a:cxn>
                <a:cxn ang="0">
                  <a:pos x="105" y="468"/>
                </a:cxn>
                <a:cxn ang="0">
                  <a:pos x="111" y="441"/>
                </a:cxn>
                <a:cxn ang="0">
                  <a:pos x="96" y="408"/>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6" name="任意多边形 97392"/>
            <p:cNvSpPr/>
            <p:nvPr/>
          </p:nvSpPr>
          <p:spPr>
            <a:xfrm>
              <a:off x="2528" y="846"/>
              <a:ext cx="321" cy="585"/>
            </a:xfrm>
            <a:custGeom>
              <a:avLst/>
              <a:gdLst/>
              <a:ahLst/>
              <a:cxnLst>
                <a:cxn ang="0">
                  <a:pos x="261" y="585"/>
                </a:cxn>
                <a:cxn ang="0">
                  <a:pos x="234" y="573"/>
                </a:cxn>
                <a:cxn ang="0">
                  <a:pos x="201" y="567"/>
                </a:cxn>
                <a:cxn ang="0">
                  <a:pos x="183" y="567"/>
                </a:cxn>
                <a:cxn ang="0">
                  <a:pos x="219" y="552"/>
                </a:cxn>
                <a:cxn ang="0">
                  <a:pos x="186" y="537"/>
                </a:cxn>
                <a:cxn ang="0">
                  <a:pos x="153" y="525"/>
                </a:cxn>
                <a:cxn ang="0">
                  <a:pos x="114" y="519"/>
                </a:cxn>
                <a:cxn ang="0">
                  <a:pos x="153" y="513"/>
                </a:cxn>
                <a:cxn ang="0">
                  <a:pos x="195" y="513"/>
                </a:cxn>
                <a:cxn ang="0">
                  <a:pos x="138" y="480"/>
                </a:cxn>
                <a:cxn ang="0">
                  <a:pos x="93" y="465"/>
                </a:cxn>
                <a:cxn ang="0">
                  <a:pos x="66" y="462"/>
                </a:cxn>
                <a:cxn ang="0">
                  <a:pos x="111" y="453"/>
                </a:cxn>
                <a:cxn ang="0">
                  <a:pos x="159" y="456"/>
                </a:cxn>
                <a:cxn ang="0">
                  <a:pos x="183" y="459"/>
                </a:cxn>
                <a:cxn ang="0">
                  <a:pos x="141" y="432"/>
                </a:cxn>
                <a:cxn ang="0">
                  <a:pos x="93" y="420"/>
                </a:cxn>
                <a:cxn ang="0">
                  <a:pos x="36" y="405"/>
                </a:cxn>
                <a:cxn ang="0">
                  <a:pos x="108" y="402"/>
                </a:cxn>
                <a:cxn ang="0">
                  <a:pos x="150" y="405"/>
                </a:cxn>
                <a:cxn ang="0">
                  <a:pos x="108" y="366"/>
                </a:cxn>
                <a:cxn ang="0">
                  <a:pos x="33" y="339"/>
                </a:cxn>
                <a:cxn ang="0">
                  <a:pos x="0" y="330"/>
                </a:cxn>
                <a:cxn ang="0">
                  <a:pos x="108" y="336"/>
                </a:cxn>
                <a:cxn ang="0">
                  <a:pos x="126" y="339"/>
                </a:cxn>
                <a:cxn ang="0">
                  <a:pos x="102" y="318"/>
                </a:cxn>
                <a:cxn ang="0">
                  <a:pos x="60" y="285"/>
                </a:cxn>
                <a:cxn ang="0">
                  <a:pos x="111" y="270"/>
                </a:cxn>
                <a:cxn ang="0">
                  <a:pos x="93" y="249"/>
                </a:cxn>
                <a:cxn ang="0">
                  <a:pos x="51" y="225"/>
                </a:cxn>
                <a:cxn ang="0">
                  <a:pos x="72" y="210"/>
                </a:cxn>
                <a:cxn ang="0">
                  <a:pos x="45" y="192"/>
                </a:cxn>
                <a:cxn ang="0">
                  <a:pos x="9" y="183"/>
                </a:cxn>
                <a:cxn ang="0">
                  <a:pos x="48" y="174"/>
                </a:cxn>
                <a:cxn ang="0">
                  <a:pos x="21" y="150"/>
                </a:cxn>
                <a:cxn ang="0">
                  <a:pos x="0" y="147"/>
                </a:cxn>
                <a:cxn ang="0">
                  <a:pos x="33" y="141"/>
                </a:cxn>
                <a:cxn ang="0">
                  <a:pos x="60" y="144"/>
                </a:cxn>
                <a:cxn ang="0">
                  <a:pos x="24" y="105"/>
                </a:cxn>
                <a:cxn ang="0">
                  <a:pos x="12" y="75"/>
                </a:cxn>
                <a:cxn ang="0">
                  <a:pos x="39" y="96"/>
                </a:cxn>
                <a:cxn ang="0">
                  <a:pos x="69" y="99"/>
                </a:cxn>
                <a:cxn ang="0">
                  <a:pos x="57" y="42"/>
                </a:cxn>
                <a:cxn ang="0">
                  <a:pos x="54" y="0"/>
                </a:cxn>
                <a:cxn ang="0">
                  <a:pos x="63" y="27"/>
                </a:cxn>
                <a:cxn ang="0">
                  <a:pos x="93" y="57"/>
                </a:cxn>
                <a:cxn ang="0">
                  <a:pos x="90" y="24"/>
                </a:cxn>
                <a:cxn ang="0">
                  <a:pos x="93" y="6"/>
                </a:cxn>
                <a:cxn ang="0">
                  <a:pos x="111" y="33"/>
                </a:cxn>
                <a:cxn ang="0">
                  <a:pos x="135" y="51"/>
                </a:cxn>
                <a:cxn ang="0">
                  <a:pos x="159" y="9"/>
                </a:cxn>
                <a:cxn ang="0">
                  <a:pos x="171" y="39"/>
                </a:cxn>
                <a:cxn ang="0">
                  <a:pos x="192" y="63"/>
                </a:cxn>
                <a:cxn ang="0">
                  <a:pos x="204" y="24"/>
                </a:cxn>
                <a:cxn ang="0">
                  <a:pos x="219" y="81"/>
                </a:cxn>
                <a:cxn ang="0">
                  <a:pos x="321" y="510"/>
                </a:cxn>
                <a:cxn ang="0">
                  <a:pos x="261" y="585"/>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alpha val="100000"/>
              </a:srgbClr>
            </a:solidFill>
            <a:ln w="9525">
              <a:noFill/>
            </a:ln>
          </p:spPr>
          <p:txBody>
            <a:bodyPr/>
            <a:lstStyle/>
            <a:p>
              <a:endParaRPr lang="zh-CN" altLang="en-US"/>
            </a:p>
          </p:txBody>
        </p:sp>
        <p:sp>
          <p:nvSpPr>
            <p:cNvPr id="37957" name="任意多边形 97393"/>
            <p:cNvSpPr/>
            <p:nvPr/>
          </p:nvSpPr>
          <p:spPr>
            <a:xfrm>
              <a:off x="2672" y="850"/>
              <a:ext cx="501" cy="342"/>
            </a:xfrm>
            <a:custGeom>
              <a:avLst/>
              <a:gdLst/>
              <a:ahLst/>
              <a:cxnLst>
                <a:cxn ang="0">
                  <a:pos x="57" y="72"/>
                </a:cxn>
                <a:cxn ang="0">
                  <a:pos x="3" y="72"/>
                </a:cxn>
                <a:cxn ang="0">
                  <a:pos x="0" y="174"/>
                </a:cxn>
                <a:cxn ang="0">
                  <a:pos x="27" y="309"/>
                </a:cxn>
                <a:cxn ang="0">
                  <a:pos x="252" y="342"/>
                </a:cxn>
                <a:cxn ang="0">
                  <a:pos x="477" y="306"/>
                </a:cxn>
                <a:cxn ang="0">
                  <a:pos x="495" y="171"/>
                </a:cxn>
                <a:cxn ang="0">
                  <a:pos x="501" y="99"/>
                </a:cxn>
                <a:cxn ang="0">
                  <a:pos x="480" y="45"/>
                </a:cxn>
                <a:cxn ang="0">
                  <a:pos x="360" y="0"/>
                </a:cxn>
                <a:cxn ang="0">
                  <a:pos x="249" y="0"/>
                </a:cxn>
                <a:cxn ang="0">
                  <a:pos x="177" y="33"/>
                </a:cxn>
                <a:cxn ang="0">
                  <a:pos x="108" y="72"/>
                </a:cxn>
                <a:cxn ang="0">
                  <a:pos x="57" y="72"/>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8" name="任意多边形 97394"/>
            <p:cNvSpPr/>
            <p:nvPr/>
          </p:nvSpPr>
          <p:spPr>
            <a:xfrm>
              <a:off x="2720" y="1084"/>
              <a:ext cx="456" cy="210"/>
            </a:xfrm>
            <a:custGeom>
              <a:avLst/>
              <a:gdLst/>
              <a:ahLst/>
              <a:cxnLst>
                <a:cxn ang="0">
                  <a:pos x="57" y="15"/>
                </a:cxn>
                <a:cxn ang="0">
                  <a:pos x="0" y="54"/>
                </a:cxn>
                <a:cxn ang="0">
                  <a:pos x="234" y="210"/>
                </a:cxn>
                <a:cxn ang="0">
                  <a:pos x="294" y="120"/>
                </a:cxn>
                <a:cxn ang="0">
                  <a:pos x="399" y="84"/>
                </a:cxn>
                <a:cxn ang="0">
                  <a:pos x="456" y="15"/>
                </a:cxn>
                <a:cxn ang="0">
                  <a:pos x="402" y="0"/>
                </a:cxn>
                <a:cxn ang="0">
                  <a:pos x="282" y="21"/>
                </a:cxn>
                <a:cxn ang="0">
                  <a:pos x="213" y="24"/>
                </a:cxn>
                <a:cxn ang="0">
                  <a:pos x="159" y="9"/>
                </a:cxn>
                <a:cxn ang="0">
                  <a:pos x="57" y="15"/>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59" name="任意多边形 97395"/>
            <p:cNvSpPr/>
            <p:nvPr/>
          </p:nvSpPr>
          <p:spPr>
            <a:xfrm>
              <a:off x="2510" y="1493"/>
              <a:ext cx="720" cy="206"/>
            </a:xfrm>
            <a:custGeom>
              <a:avLst/>
              <a:gdLst/>
              <a:ahLst/>
              <a:cxnLst>
                <a:cxn ang="0">
                  <a:pos x="0" y="20"/>
                </a:cxn>
                <a:cxn ang="0">
                  <a:pos x="96" y="92"/>
                </a:cxn>
                <a:cxn ang="0">
                  <a:pos x="162" y="140"/>
                </a:cxn>
                <a:cxn ang="0">
                  <a:pos x="222" y="176"/>
                </a:cxn>
                <a:cxn ang="0">
                  <a:pos x="270" y="194"/>
                </a:cxn>
                <a:cxn ang="0">
                  <a:pos x="348" y="206"/>
                </a:cxn>
                <a:cxn ang="0">
                  <a:pos x="414" y="206"/>
                </a:cxn>
                <a:cxn ang="0">
                  <a:pos x="480" y="194"/>
                </a:cxn>
                <a:cxn ang="0">
                  <a:pos x="528" y="182"/>
                </a:cxn>
                <a:cxn ang="0">
                  <a:pos x="582" y="152"/>
                </a:cxn>
                <a:cxn ang="0">
                  <a:pos x="642" y="125"/>
                </a:cxn>
                <a:cxn ang="0">
                  <a:pos x="693" y="85"/>
                </a:cxn>
                <a:cxn ang="0">
                  <a:pos x="720" y="60"/>
                </a:cxn>
                <a:cxn ang="0">
                  <a:pos x="534" y="0"/>
                </a:cxn>
                <a:cxn ang="0">
                  <a:pos x="318" y="6"/>
                </a:cxn>
                <a:cxn ang="0">
                  <a:pos x="0" y="20"/>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0" name="任意多边形 97396"/>
            <p:cNvSpPr/>
            <p:nvPr/>
          </p:nvSpPr>
          <p:spPr>
            <a:xfrm>
              <a:off x="2705" y="1207"/>
              <a:ext cx="285" cy="219"/>
            </a:xfrm>
            <a:custGeom>
              <a:avLst/>
              <a:gdLst/>
              <a:ahLst/>
              <a:cxnLst>
                <a:cxn ang="0">
                  <a:pos x="0" y="0"/>
                </a:cxn>
                <a:cxn ang="0">
                  <a:pos x="18" y="71"/>
                </a:cxn>
                <a:cxn ang="0">
                  <a:pos x="39" y="110"/>
                </a:cxn>
                <a:cxn ang="0">
                  <a:pos x="69" y="152"/>
                </a:cxn>
                <a:cxn ang="0">
                  <a:pos x="99" y="188"/>
                </a:cxn>
                <a:cxn ang="0">
                  <a:pos x="129" y="219"/>
                </a:cxn>
                <a:cxn ang="0">
                  <a:pos x="285" y="100"/>
                </a:cxn>
                <a:cxn ang="0">
                  <a:pos x="195" y="40"/>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1" name="任意多边形 97397"/>
            <p:cNvSpPr/>
            <p:nvPr/>
          </p:nvSpPr>
          <p:spPr>
            <a:xfrm>
              <a:off x="2792" y="989"/>
              <a:ext cx="426" cy="506"/>
            </a:xfrm>
            <a:custGeom>
              <a:avLst/>
              <a:gdLst/>
              <a:ahLst/>
              <a:cxnLst>
                <a:cxn ang="0">
                  <a:pos x="12" y="498"/>
                </a:cxn>
                <a:cxn ang="0">
                  <a:pos x="0" y="438"/>
                </a:cxn>
                <a:cxn ang="0">
                  <a:pos x="36" y="378"/>
                </a:cxn>
                <a:cxn ang="0">
                  <a:pos x="114" y="318"/>
                </a:cxn>
                <a:cxn ang="0">
                  <a:pos x="180" y="270"/>
                </a:cxn>
                <a:cxn ang="0">
                  <a:pos x="210" y="210"/>
                </a:cxn>
                <a:cxn ang="0">
                  <a:pos x="264" y="192"/>
                </a:cxn>
                <a:cxn ang="0">
                  <a:pos x="324" y="180"/>
                </a:cxn>
                <a:cxn ang="0">
                  <a:pos x="348" y="132"/>
                </a:cxn>
                <a:cxn ang="0">
                  <a:pos x="378" y="66"/>
                </a:cxn>
                <a:cxn ang="0">
                  <a:pos x="396" y="12"/>
                </a:cxn>
                <a:cxn ang="0">
                  <a:pos x="414" y="0"/>
                </a:cxn>
                <a:cxn ang="0">
                  <a:pos x="426" y="80"/>
                </a:cxn>
                <a:cxn ang="0">
                  <a:pos x="426" y="149"/>
                </a:cxn>
                <a:cxn ang="0">
                  <a:pos x="426" y="197"/>
                </a:cxn>
                <a:cxn ang="0">
                  <a:pos x="420" y="248"/>
                </a:cxn>
                <a:cxn ang="0">
                  <a:pos x="411" y="296"/>
                </a:cxn>
                <a:cxn ang="0">
                  <a:pos x="390" y="350"/>
                </a:cxn>
                <a:cxn ang="0">
                  <a:pos x="369" y="392"/>
                </a:cxn>
                <a:cxn ang="0">
                  <a:pos x="339" y="437"/>
                </a:cxn>
                <a:cxn ang="0">
                  <a:pos x="285" y="506"/>
                </a:cxn>
                <a:cxn ang="0">
                  <a:pos x="180" y="492"/>
                </a:cxn>
                <a:cxn ang="0">
                  <a:pos x="12" y="498"/>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2" name="任意多边形 97398"/>
            <p:cNvSpPr/>
            <p:nvPr/>
          </p:nvSpPr>
          <p:spPr>
            <a:xfrm>
              <a:off x="2234" y="1355"/>
              <a:ext cx="1005" cy="240"/>
            </a:xfrm>
            <a:custGeom>
              <a:avLst/>
              <a:gdLst/>
              <a:ahLst/>
              <a:cxnLst>
                <a:cxn ang="0">
                  <a:pos x="180" y="30"/>
                </a:cxn>
                <a:cxn ang="0">
                  <a:pos x="201" y="58"/>
                </a:cxn>
                <a:cxn ang="0">
                  <a:pos x="246" y="78"/>
                </a:cxn>
                <a:cxn ang="0">
                  <a:pos x="288" y="82"/>
                </a:cxn>
                <a:cxn ang="0">
                  <a:pos x="324" y="78"/>
                </a:cxn>
                <a:cxn ang="0">
                  <a:pos x="402" y="90"/>
                </a:cxn>
                <a:cxn ang="0">
                  <a:pos x="474" y="126"/>
                </a:cxn>
                <a:cxn ang="0">
                  <a:pos x="534" y="130"/>
                </a:cxn>
                <a:cxn ang="0">
                  <a:pos x="570" y="120"/>
                </a:cxn>
                <a:cxn ang="0">
                  <a:pos x="618" y="112"/>
                </a:cxn>
                <a:cxn ang="0">
                  <a:pos x="666" y="108"/>
                </a:cxn>
                <a:cxn ang="0">
                  <a:pos x="708" y="106"/>
                </a:cxn>
                <a:cxn ang="0">
                  <a:pos x="744" y="108"/>
                </a:cxn>
                <a:cxn ang="0">
                  <a:pos x="810" y="108"/>
                </a:cxn>
                <a:cxn ang="0">
                  <a:pos x="888" y="132"/>
                </a:cxn>
                <a:cxn ang="0">
                  <a:pos x="948" y="174"/>
                </a:cxn>
                <a:cxn ang="0">
                  <a:pos x="1005" y="196"/>
                </a:cxn>
                <a:cxn ang="0">
                  <a:pos x="969" y="223"/>
                </a:cxn>
                <a:cxn ang="0">
                  <a:pos x="951" y="211"/>
                </a:cxn>
                <a:cxn ang="0">
                  <a:pos x="894" y="198"/>
                </a:cxn>
                <a:cxn ang="0">
                  <a:pos x="798" y="186"/>
                </a:cxn>
                <a:cxn ang="0">
                  <a:pos x="786" y="156"/>
                </a:cxn>
                <a:cxn ang="0">
                  <a:pos x="768" y="156"/>
                </a:cxn>
                <a:cxn ang="0">
                  <a:pos x="738" y="198"/>
                </a:cxn>
                <a:cxn ang="0">
                  <a:pos x="684" y="210"/>
                </a:cxn>
                <a:cxn ang="0">
                  <a:pos x="642" y="212"/>
                </a:cxn>
                <a:cxn ang="0">
                  <a:pos x="576" y="224"/>
                </a:cxn>
                <a:cxn ang="0">
                  <a:pos x="528" y="240"/>
                </a:cxn>
                <a:cxn ang="0">
                  <a:pos x="462" y="234"/>
                </a:cxn>
                <a:cxn ang="0">
                  <a:pos x="423" y="206"/>
                </a:cxn>
                <a:cxn ang="0">
                  <a:pos x="378" y="192"/>
                </a:cxn>
                <a:cxn ang="0">
                  <a:pos x="345" y="199"/>
                </a:cxn>
                <a:cxn ang="0">
                  <a:pos x="312" y="198"/>
                </a:cxn>
                <a:cxn ang="0">
                  <a:pos x="282" y="179"/>
                </a:cxn>
                <a:cxn ang="0">
                  <a:pos x="246" y="150"/>
                </a:cxn>
                <a:cxn ang="0">
                  <a:pos x="210" y="126"/>
                </a:cxn>
                <a:cxn ang="0">
                  <a:pos x="177" y="127"/>
                </a:cxn>
                <a:cxn ang="0">
                  <a:pos x="138" y="138"/>
                </a:cxn>
                <a:cxn ang="0">
                  <a:pos x="102" y="155"/>
                </a:cxn>
                <a:cxn ang="0">
                  <a:pos x="66" y="167"/>
                </a:cxn>
                <a:cxn ang="0">
                  <a:pos x="24" y="168"/>
                </a:cxn>
                <a:cxn ang="0">
                  <a:pos x="6" y="149"/>
                </a:cxn>
                <a:cxn ang="0">
                  <a:pos x="0" y="132"/>
                </a:cxn>
                <a:cxn ang="0">
                  <a:pos x="24" y="96"/>
                </a:cxn>
                <a:cxn ang="0">
                  <a:pos x="39" y="40"/>
                </a:cxn>
                <a:cxn ang="0">
                  <a:pos x="42" y="18"/>
                </a:cxn>
                <a:cxn ang="0">
                  <a:pos x="63" y="1"/>
                </a:cxn>
                <a:cxn ang="0">
                  <a:pos x="90" y="0"/>
                </a:cxn>
                <a:cxn ang="0">
                  <a:pos x="180" y="30"/>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3" name="任意多边形 97399"/>
            <p:cNvSpPr/>
            <p:nvPr/>
          </p:nvSpPr>
          <p:spPr>
            <a:xfrm>
              <a:off x="2582" y="887"/>
              <a:ext cx="360" cy="392"/>
            </a:xfrm>
            <a:custGeom>
              <a:avLst/>
              <a:gdLst/>
              <a:ahLst/>
              <a:cxnLst>
                <a:cxn ang="0">
                  <a:pos x="360" y="392"/>
                </a:cxn>
                <a:cxn ang="0">
                  <a:pos x="351" y="365"/>
                </a:cxn>
                <a:cxn ang="0">
                  <a:pos x="300" y="330"/>
                </a:cxn>
                <a:cxn ang="0">
                  <a:pos x="234" y="294"/>
                </a:cxn>
                <a:cxn ang="0">
                  <a:pos x="174" y="246"/>
                </a:cxn>
                <a:cxn ang="0">
                  <a:pos x="177" y="242"/>
                </a:cxn>
                <a:cxn ang="0">
                  <a:pos x="138" y="204"/>
                </a:cxn>
                <a:cxn ang="0">
                  <a:pos x="120" y="158"/>
                </a:cxn>
                <a:cxn ang="0">
                  <a:pos x="108" y="120"/>
                </a:cxn>
                <a:cxn ang="0">
                  <a:pos x="108" y="66"/>
                </a:cxn>
                <a:cxn ang="0">
                  <a:pos x="126" y="48"/>
                </a:cxn>
                <a:cxn ang="0">
                  <a:pos x="216" y="60"/>
                </a:cxn>
                <a:cxn ang="0">
                  <a:pos x="138" y="6"/>
                </a:cxn>
                <a:cxn ang="0">
                  <a:pos x="72" y="0"/>
                </a:cxn>
                <a:cxn ang="0">
                  <a:pos x="24" y="18"/>
                </a:cxn>
                <a:cxn ang="0">
                  <a:pos x="12" y="44"/>
                </a:cxn>
                <a:cxn ang="0">
                  <a:pos x="0" y="85"/>
                </a:cxn>
                <a:cxn ang="0">
                  <a:pos x="12" y="125"/>
                </a:cxn>
                <a:cxn ang="0">
                  <a:pos x="45" y="157"/>
                </a:cxn>
                <a:cxn ang="0">
                  <a:pos x="72" y="180"/>
                </a:cxn>
                <a:cxn ang="0">
                  <a:pos x="84" y="240"/>
                </a:cxn>
                <a:cxn ang="0">
                  <a:pos x="84" y="278"/>
                </a:cxn>
                <a:cxn ang="0">
                  <a:pos x="102" y="326"/>
                </a:cxn>
                <a:cxn ang="0">
                  <a:pos x="138" y="366"/>
                </a:cxn>
                <a:cxn ang="0">
                  <a:pos x="186" y="378"/>
                </a:cxn>
                <a:cxn ang="0">
                  <a:pos x="246" y="372"/>
                </a:cxn>
                <a:cxn ang="0">
                  <a:pos x="300" y="378"/>
                </a:cxn>
                <a:cxn ang="0">
                  <a:pos x="360" y="392"/>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4" name="任意多边形 97400"/>
            <p:cNvSpPr/>
            <p:nvPr/>
          </p:nvSpPr>
          <p:spPr>
            <a:xfrm>
              <a:off x="2798" y="985"/>
              <a:ext cx="405" cy="435"/>
            </a:xfrm>
            <a:custGeom>
              <a:avLst/>
              <a:gdLst/>
              <a:ahLst/>
              <a:cxnLst>
                <a:cxn ang="0">
                  <a:pos x="0" y="435"/>
                </a:cxn>
                <a:cxn ang="0">
                  <a:pos x="36" y="399"/>
                </a:cxn>
                <a:cxn ang="0">
                  <a:pos x="84" y="381"/>
                </a:cxn>
                <a:cxn ang="0">
                  <a:pos x="141" y="360"/>
                </a:cxn>
                <a:cxn ang="0">
                  <a:pos x="153" y="339"/>
                </a:cxn>
                <a:cxn ang="0">
                  <a:pos x="153" y="327"/>
                </a:cxn>
                <a:cxn ang="0">
                  <a:pos x="168" y="309"/>
                </a:cxn>
                <a:cxn ang="0">
                  <a:pos x="213" y="285"/>
                </a:cxn>
                <a:cxn ang="0">
                  <a:pos x="219" y="258"/>
                </a:cxn>
                <a:cxn ang="0">
                  <a:pos x="222" y="231"/>
                </a:cxn>
                <a:cxn ang="0">
                  <a:pos x="243" y="228"/>
                </a:cxn>
                <a:cxn ang="0">
                  <a:pos x="294" y="225"/>
                </a:cxn>
                <a:cxn ang="0">
                  <a:pos x="327" y="210"/>
                </a:cxn>
                <a:cxn ang="0">
                  <a:pos x="333" y="183"/>
                </a:cxn>
                <a:cxn ang="0">
                  <a:pos x="369" y="162"/>
                </a:cxn>
                <a:cxn ang="0">
                  <a:pos x="387" y="132"/>
                </a:cxn>
                <a:cxn ang="0">
                  <a:pos x="399" y="93"/>
                </a:cxn>
                <a:cxn ang="0">
                  <a:pos x="402" y="75"/>
                </a:cxn>
                <a:cxn ang="0">
                  <a:pos x="405" y="0"/>
                </a:cxn>
                <a:cxn ang="0">
                  <a:pos x="375" y="33"/>
                </a:cxn>
                <a:cxn ang="0">
                  <a:pos x="372" y="66"/>
                </a:cxn>
                <a:cxn ang="0">
                  <a:pos x="357" y="102"/>
                </a:cxn>
                <a:cxn ang="0">
                  <a:pos x="339" y="129"/>
                </a:cxn>
                <a:cxn ang="0">
                  <a:pos x="321" y="159"/>
                </a:cxn>
                <a:cxn ang="0">
                  <a:pos x="309" y="171"/>
                </a:cxn>
                <a:cxn ang="0">
                  <a:pos x="285" y="177"/>
                </a:cxn>
                <a:cxn ang="0">
                  <a:pos x="243" y="189"/>
                </a:cxn>
                <a:cxn ang="0">
                  <a:pos x="198" y="201"/>
                </a:cxn>
                <a:cxn ang="0">
                  <a:pos x="180" y="225"/>
                </a:cxn>
                <a:cxn ang="0">
                  <a:pos x="177" y="240"/>
                </a:cxn>
                <a:cxn ang="0">
                  <a:pos x="165" y="273"/>
                </a:cxn>
                <a:cxn ang="0">
                  <a:pos x="123" y="297"/>
                </a:cxn>
                <a:cxn ang="0">
                  <a:pos x="96" y="312"/>
                </a:cxn>
                <a:cxn ang="0">
                  <a:pos x="69" y="333"/>
                </a:cxn>
                <a:cxn ang="0">
                  <a:pos x="30" y="363"/>
                </a:cxn>
                <a:cxn ang="0">
                  <a:pos x="12" y="387"/>
                </a:cxn>
                <a:cxn ang="0">
                  <a:pos x="0" y="43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5" name="任意多边形 97401"/>
            <p:cNvSpPr/>
            <p:nvPr/>
          </p:nvSpPr>
          <p:spPr>
            <a:xfrm>
              <a:off x="2747" y="835"/>
              <a:ext cx="462" cy="294"/>
            </a:xfrm>
            <a:custGeom>
              <a:avLst/>
              <a:gdLst/>
              <a:ahLst/>
              <a:cxnLst>
                <a:cxn ang="0">
                  <a:pos x="0" y="279"/>
                </a:cxn>
                <a:cxn ang="0">
                  <a:pos x="21" y="249"/>
                </a:cxn>
                <a:cxn ang="0">
                  <a:pos x="66" y="240"/>
                </a:cxn>
                <a:cxn ang="0">
                  <a:pos x="123" y="246"/>
                </a:cxn>
                <a:cxn ang="0">
                  <a:pos x="180" y="258"/>
                </a:cxn>
                <a:cxn ang="0">
                  <a:pos x="252" y="255"/>
                </a:cxn>
                <a:cxn ang="0">
                  <a:pos x="366" y="234"/>
                </a:cxn>
                <a:cxn ang="0">
                  <a:pos x="393" y="204"/>
                </a:cxn>
                <a:cxn ang="0">
                  <a:pos x="408" y="162"/>
                </a:cxn>
                <a:cxn ang="0">
                  <a:pos x="408" y="99"/>
                </a:cxn>
                <a:cxn ang="0">
                  <a:pos x="387" y="72"/>
                </a:cxn>
                <a:cxn ang="0">
                  <a:pos x="342" y="57"/>
                </a:cxn>
                <a:cxn ang="0">
                  <a:pos x="312" y="36"/>
                </a:cxn>
                <a:cxn ang="0">
                  <a:pos x="288" y="0"/>
                </a:cxn>
                <a:cxn ang="0">
                  <a:pos x="333" y="24"/>
                </a:cxn>
                <a:cxn ang="0">
                  <a:pos x="393" y="39"/>
                </a:cxn>
                <a:cxn ang="0">
                  <a:pos x="435" y="69"/>
                </a:cxn>
                <a:cxn ang="0">
                  <a:pos x="459" y="90"/>
                </a:cxn>
                <a:cxn ang="0">
                  <a:pos x="462" y="117"/>
                </a:cxn>
                <a:cxn ang="0">
                  <a:pos x="456" y="150"/>
                </a:cxn>
                <a:cxn ang="0">
                  <a:pos x="432" y="180"/>
                </a:cxn>
                <a:cxn ang="0">
                  <a:pos x="420" y="195"/>
                </a:cxn>
                <a:cxn ang="0">
                  <a:pos x="417" y="222"/>
                </a:cxn>
                <a:cxn ang="0">
                  <a:pos x="387" y="270"/>
                </a:cxn>
                <a:cxn ang="0">
                  <a:pos x="333" y="282"/>
                </a:cxn>
                <a:cxn ang="0">
                  <a:pos x="306" y="273"/>
                </a:cxn>
                <a:cxn ang="0">
                  <a:pos x="270" y="279"/>
                </a:cxn>
                <a:cxn ang="0">
                  <a:pos x="246" y="294"/>
                </a:cxn>
                <a:cxn ang="0">
                  <a:pos x="204" y="294"/>
                </a:cxn>
                <a:cxn ang="0">
                  <a:pos x="168" y="279"/>
                </a:cxn>
                <a:cxn ang="0">
                  <a:pos x="132" y="267"/>
                </a:cxn>
                <a:cxn ang="0">
                  <a:pos x="108" y="276"/>
                </a:cxn>
                <a:cxn ang="0">
                  <a:pos x="57" y="279"/>
                </a:cxn>
                <a:cxn ang="0">
                  <a:pos x="24" y="282"/>
                </a:cxn>
                <a:cxn ang="0">
                  <a:pos x="0" y="279"/>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6" name="任意多边形 97402"/>
            <p:cNvSpPr/>
            <p:nvPr/>
          </p:nvSpPr>
          <p:spPr>
            <a:xfrm>
              <a:off x="2771" y="799"/>
              <a:ext cx="297" cy="219"/>
            </a:xfrm>
            <a:custGeom>
              <a:avLst/>
              <a:gdLst/>
              <a:ahLst/>
              <a:cxnLst>
                <a:cxn ang="0">
                  <a:pos x="294" y="219"/>
                </a:cxn>
                <a:cxn ang="0">
                  <a:pos x="297" y="120"/>
                </a:cxn>
                <a:cxn ang="0">
                  <a:pos x="285" y="36"/>
                </a:cxn>
                <a:cxn ang="0">
                  <a:pos x="258" y="6"/>
                </a:cxn>
                <a:cxn ang="0">
                  <a:pos x="216" y="0"/>
                </a:cxn>
                <a:cxn ang="0">
                  <a:pos x="150" y="6"/>
                </a:cxn>
                <a:cxn ang="0">
                  <a:pos x="99" y="24"/>
                </a:cxn>
                <a:cxn ang="0">
                  <a:pos x="75" y="51"/>
                </a:cxn>
                <a:cxn ang="0">
                  <a:pos x="36" y="87"/>
                </a:cxn>
                <a:cxn ang="0">
                  <a:pos x="6" y="111"/>
                </a:cxn>
                <a:cxn ang="0">
                  <a:pos x="0" y="123"/>
                </a:cxn>
                <a:cxn ang="0">
                  <a:pos x="24" y="144"/>
                </a:cxn>
                <a:cxn ang="0">
                  <a:pos x="75" y="114"/>
                </a:cxn>
                <a:cxn ang="0">
                  <a:pos x="123" y="87"/>
                </a:cxn>
                <a:cxn ang="0">
                  <a:pos x="189" y="81"/>
                </a:cxn>
                <a:cxn ang="0">
                  <a:pos x="231" y="90"/>
                </a:cxn>
                <a:cxn ang="0">
                  <a:pos x="267" y="114"/>
                </a:cxn>
                <a:cxn ang="0">
                  <a:pos x="276" y="153"/>
                </a:cxn>
                <a:cxn ang="0">
                  <a:pos x="294" y="219"/>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7" name="任意多边形 97403"/>
            <p:cNvSpPr/>
            <p:nvPr/>
          </p:nvSpPr>
          <p:spPr>
            <a:xfrm>
              <a:off x="2753" y="919"/>
              <a:ext cx="231" cy="165"/>
            </a:xfrm>
            <a:custGeom>
              <a:avLst/>
              <a:gdLst/>
              <a:ahLst/>
              <a:cxnLst>
                <a:cxn ang="0">
                  <a:pos x="231" y="27"/>
                </a:cxn>
                <a:cxn ang="0">
                  <a:pos x="174" y="3"/>
                </a:cxn>
                <a:cxn ang="0">
                  <a:pos x="117" y="0"/>
                </a:cxn>
                <a:cxn ang="0">
                  <a:pos x="48" y="6"/>
                </a:cxn>
                <a:cxn ang="0">
                  <a:pos x="9" y="18"/>
                </a:cxn>
                <a:cxn ang="0">
                  <a:pos x="0" y="42"/>
                </a:cxn>
                <a:cxn ang="0">
                  <a:pos x="3" y="66"/>
                </a:cxn>
                <a:cxn ang="0">
                  <a:pos x="18" y="81"/>
                </a:cxn>
                <a:cxn ang="0">
                  <a:pos x="45" y="99"/>
                </a:cxn>
                <a:cxn ang="0">
                  <a:pos x="102" y="129"/>
                </a:cxn>
                <a:cxn ang="0">
                  <a:pos x="123" y="162"/>
                </a:cxn>
                <a:cxn ang="0">
                  <a:pos x="144" y="165"/>
                </a:cxn>
                <a:cxn ang="0">
                  <a:pos x="120" y="117"/>
                </a:cxn>
                <a:cxn ang="0">
                  <a:pos x="81" y="96"/>
                </a:cxn>
                <a:cxn ang="0">
                  <a:pos x="66" y="78"/>
                </a:cxn>
                <a:cxn ang="0">
                  <a:pos x="42" y="66"/>
                </a:cxn>
                <a:cxn ang="0">
                  <a:pos x="42" y="54"/>
                </a:cxn>
                <a:cxn ang="0">
                  <a:pos x="48" y="45"/>
                </a:cxn>
                <a:cxn ang="0">
                  <a:pos x="87" y="27"/>
                </a:cxn>
                <a:cxn ang="0">
                  <a:pos x="123" y="21"/>
                </a:cxn>
                <a:cxn ang="0">
                  <a:pos x="165" y="18"/>
                </a:cxn>
                <a:cxn ang="0">
                  <a:pos x="231" y="27"/>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8" name="任意多边形 97404"/>
            <p:cNvSpPr/>
            <p:nvPr/>
          </p:nvSpPr>
          <p:spPr>
            <a:xfrm>
              <a:off x="2879" y="928"/>
              <a:ext cx="153" cy="138"/>
            </a:xfrm>
            <a:custGeom>
              <a:avLst/>
              <a:gdLst/>
              <a:ahLst/>
              <a:cxnLst>
                <a:cxn ang="0">
                  <a:pos x="81" y="6"/>
                </a:cxn>
                <a:cxn ang="0">
                  <a:pos x="105" y="18"/>
                </a:cxn>
                <a:cxn ang="0">
                  <a:pos x="120" y="39"/>
                </a:cxn>
                <a:cxn ang="0">
                  <a:pos x="108" y="75"/>
                </a:cxn>
                <a:cxn ang="0">
                  <a:pos x="75" y="105"/>
                </a:cxn>
                <a:cxn ang="0">
                  <a:pos x="36" y="117"/>
                </a:cxn>
                <a:cxn ang="0">
                  <a:pos x="0" y="111"/>
                </a:cxn>
                <a:cxn ang="0">
                  <a:pos x="15" y="135"/>
                </a:cxn>
                <a:cxn ang="0">
                  <a:pos x="51" y="135"/>
                </a:cxn>
                <a:cxn ang="0">
                  <a:pos x="78" y="138"/>
                </a:cxn>
                <a:cxn ang="0">
                  <a:pos x="105" y="135"/>
                </a:cxn>
                <a:cxn ang="0">
                  <a:pos x="141" y="117"/>
                </a:cxn>
                <a:cxn ang="0">
                  <a:pos x="153" y="75"/>
                </a:cxn>
                <a:cxn ang="0">
                  <a:pos x="144" y="60"/>
                </a:cxn>
                <a:cxn ang="0">
                  <a:pos x="150" y="42"/>
                </a:cxn>
                <a:cxn ang="0">
                  <a:pos x="150" y="15"/>
                </a:cxn>
                <a:cxn ang="0">
                  <a:pos x="126" y="0"/>
                </a:cxn>
                <a:cxn ang="0">
                  <a:pos x="81" y="6"/>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69" name="任意多边形 97405"/>
            <p:cNvSpPr/>
            <p:nvPr/>
          </p:nvSpPr>
          <p:spPr>
            <a:xfrm>
              <a:off x="2855" y="958"/>
              <a:ext cx="105" cy="78"/>
            </a:xfrm>
            <a:custGeom>
              <a:avLst/>
              <a:gdLst/>
              <a:ahLst/>
              <a:cxnLst>
                <a:cxn ang="0">
                  <a:pos x="105" y="42"/>
                </a:cxn>
                <a:cxn ang="0">
                  <a:pos x="87" y="12"/>
                </a:cxn>
                <a:cxn ang="0">
                  <a:pos x="48" y="0"/>
                </a:cxn>
                <a:cxn ang="0">
                  <a:pos x="18" y="6"/>
                </a:cxn>
                <a:cxn ang="0">
                  <a:pos x="3" y="24"/>
                </a:cxn>
                <a:cxn ang="0">
                  <a:pos x="0" y="51"/>
                </a:cxn>
                <a:cxn ang="0">
                  <a:pos x="3" y="69"/>
                </a:cxn>
                <a:cxn ang="0">
                  <a:pos x="18" y="78"/>
                </a:cxn>
                <a:cxn ang="0">
                  <a:pos x="24" y="45"/>
                </a:cxn>
                <a:cxn ang="0">
                  <a:pos x="45" y="39"/>
                </a:cxn>
                <a:cxn ang="0">
                  <a:pos x="84" y="48"/>
                </a:cxn>
                <a:cxn ang="0">
                  <a:pos x="96" y="72"/>
                </a:cxn>
                <a:cxn ang="0">
                  <a:pos x="105" y="42"/>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70" name="任意多边形 97406"/>
            <p:cNvSpPr/>
            <p:nvPr/>
          </p:nvSpPr>
          <p:spPr>
            <a:xfrm>
              <a:off x="2744" y="588"/>
              <a:ext cx="501" cy="297"/>
            </a:xfrm>
            <a:custGeom>
              <a:avLst/>
              <a:gdLst/>
              <a:ahLst/>
              <a:cxnLst>
                <a:cxn ang="0">
                  <a:pos x="0" y="198"/>
                </a:cxn>
                <a:cxn ang="0">
                  <a:pos x="33" y="177"/>
                </a:cxn>
                <a:cxn ang="0">
                  <a:pos x="39" y="150"/>
                </a:cxn>
                <a:cxn ang="0">
                  <a:pos x="39" y="105"/>
                </a:cxn>
                <a:cxn ang="0">
                  <a:pos x="54" y="78"/>
                </a:cxn>
                <a:cxn ang="0">
                  <a:pos x="90" y="69"/>
                </a:cxn>
                <a:cxn ang="0">
                  <a:pos x="120" y="69"/>
                </a:cxn>
                <a:cxn ang="0">
                  <a:pos x="162" y="78"/>
                </a:cxn>
                <a:cxn ang="0">
                  <a:pos x="180" y="102"/>
                </a:cxn>
                <a:cxn ang="0">
                  <a:pos x="198" y="117"/>
                </a:cxn>
                <a:cxn ang="0">
                  <a:pos x="219" y="120"/>
                </a:cxn>
                <a:cxn ang="0">
                  <a:pos x="264" y="117"/>
                </a:cxn>
                <a:cxn ang="0">
                  <a:pos x="300" y="108"/>
                </a:cxn>
                <a:cxn ang="0">
                  <a:pos x="348" y="111"/>
                </a:cxn>
                <a:cxn ang="0">
                  <a:pos x="375" y="123"/>
                </a:cxn>
                <a:cxn ang="0">
                  <a:pos x="408" y="144"/>
                </a:cxn>
                <a:cxn ang="0">
                  <a:pos x="444" y="177"/>
                </a:cxn>
                <a:cxn ang="0">
                  <a:pos x="468" y="216"/>
                </a:cxn>
                <a:cxn ang="0">
                  <a:pos x="480" y="240"/>
                </a:cxn>
                <a:cxn ang="0">
                  <a:pos x="489" y="270"/>
                </a:cxn>
                <a:cxn ang="0">
                  <a:pos x="492" y="297"/>
                </a:cxn>
                <a:cxn ang="0">
                  <a:pos x="501" y="243"/>
                </a:cxn>
                <a:cxn ang="0">
                  <a:pos x="498" y="216"/>
                </a:cxn>
                <a:cxn ang="0">
                  <a:pos x="471" y="153"/>
                </a:cxn>
                <a:cxn ang="0">
                  <a:pos x="438" y="105"/>
                </a:cxn>
                <a:cxn ang="0">
                  <a:pos x="405" y="84"/>
                </a:cxn>
                <a:cxn ang="0">
                  <a:pos x="360" y="72"/>
                </a:cxn>
                <a:cxn ang="0">
                  <a:pos x="327" y="69"/>
                </a:cxn>
                <a:cxn ang="0">
                  <a:pos x="288" y="72"/>
                </a:cxn>
                <a:cxn ang="0">
                  <a:pos x="258" y="69"/>
                </a:cxn>
                <a:cxn ang="0">
                  <a:pos x="228" y="45"/>
                </a:cxn>
                <a:cxn ang="0">
                  <a:pos x="204" y="21"/>
                </a:cxn>
                <a:cxn ang="0">
                  <a:pos x="183" y="9"/>
                </a:cxn>
                <a:cxn ang="0">
                  <a:pos x="159" y="0"/>
                </a:cxn>
                <a:cxn ang="0">
                  <a:pos x="102" y="3"/>
                </a:cxn>
                <a:cxn ang="0">
                  <a:pos x="63" y="6"/>
                </a:cxn>
                <a:cxn ang="0">
                  <a:pos x="42" y="18"/>
                </a:cxn>
                <a:cxn ang="0">
                  <a:pos x="12" y="45"/>
                </a:cxn>
                <a:cxn ang="0">
                  <a:pos x="3" y="78"/>
                </a:cxn>
                <a:cxn ang="0">
                  <a:pos x="6" y="120"/>
                </a:cxn>
                <a:cxn ang="0">
                  <a:pos x="12" y="153"/>
                </a:cxn>
                <a:cxn ang="0">
                  <a:pos x="0" y="198"/>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6" name="组合 97407"/>
          <p:cNvGrpSpPr/>
          <p:nvPr/>
        </p:nvGrpSpPr>
        <p:grpSpPr>
          <a:xfrm rot="-1609537">
            <a:off x="6389688" y="4516438"/>
            <a:ext cx="1254125" cy="1033462"/>
            <a:chOff x="1504" y="1032"/>
            <a:chExt cx="2728" cy="2006"/>
          </a:xfrm>
        </p:grpSpPr>
        <p:sp>
          <p:nvSpPr>
            <p:cNvPr id="37923" name="任意多边形 97408"/>
            <p:cNvSpPr/>
            <p:nvPr/>
          </p:nvSpPr>
          <p:spPr>
            <a:xfrm>
              <a:off x="3044" y="1608"/>
              <a:ext cx="1025" cy="1192"/>
            </a:xfrm>
            <a:custGeom>
              <a:avLst/>
              <a:gdLst/>
              <a:ahLst/>
              <a:cxnLst>
                <a:cxn ang="0">
                  <a:pos x="336" y="49"/>
                </a:cxn>
                <a:cxn ang="0">
                  <a:pos x="569" y="0"/>
                </a:cxn>
                <a:cxn ang="0">
                  <a:pos x="819" y="43"/>
                </a:cxn>
                <a:cxn ang="0">
                  <a:pos x="1014" y="217"/>
                </a:cxn>
                <a:cxn ang="0">
                  <a:pos x="1025" y="396"/>
                </a:cxn>
                <a:cxn ang="0">
                  <a:pos x="949" y="656"/>
                </a:cxn>
                <a:cxn ang="0">
                  <a:pos x="710" y="959"/>
                </a:cxn>
                <a:cxn ang="0">
                  <a:pos x="542" y="1154"/>
                </a:cxn>
                <a:cxn ang="0">
                  <a:pos x="266" y="1192"/>
                </a:cxn>
                <a:cxn ang="0">
                  <a:pos x="0" y="986"/>
                </a:cxn>
                <a:cxn ang="0">
                  <a:pos x="336" y="49"/>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4" name="任意多边形 97409"/>
            <p:cNvSpPr/>
            <p:nvPr/>
          </p:nvSpPr>
          <p:spPr>
            <a:xfrm>
              <a:off x="3044" y="1704"/>
              <a:ext cx="868" cy="1051"/>
            </a:xfrm>
            <a:custGeom>
              <a:avLst/>
              <a:gdLst/>
              <a:ahLst/>
              <a:cxnLst>
                <a:cxn ang="0">
                  <a:pos x="374" y="125"/>
                </a:cxn>
                <a:cxn ang="0">
                  <a:pos x="412" y="27"/>
                </a:cxn>
                <a:cxn ang="0">
                  <a:pos x="532" y="0"/>
                </a:cxn>
                <a:cxn ang="0">
                  <a:pos x="586" y="5"/>
                </a:cxn>
                <a:cxn ang="0">
                  <a:pos x="521" y="33"/>
                </a:cxn>
                <a:cxn ang="0">
                  <a:pos x="494" y="76"/>
                </a:cxn>
                <a:cxn ang="0">
                  <a:pos x="537" y="76"/>
                </a:cxn>
                <a:cxn ang="0">
                  <a:pos x="613" y="76"/>
                </a:cxn>
                <a:cxn ang="0">
                  <a:pos x="743" y="76"/>
                </a:cxn>
                <a:cxn ang="0">
                  <a:pos x="624" y="119"/>
                </a:cxn>
                <a:cxn ang="0">
                  <a:pos x="586" y="152"/>
                </a:cxn>
                <a:cxn ang="0">
                  <a:pos x="553" y="190"/>
                </a:cxn>
                <a:cxn ang="0">
                  <a:pos x="515" y="282"/>
                </a:cxn>
                <a:cxn ang="0">
                  <a:pos x="618" y="217"/>
                </a:cxn>
                <a:cxn ang="0">
                  <a:pos x="656" y="190"/>
                </a:cxn>
                <a:cxn ang="0">
                  <a:pos x="776" y="168"/>
                </a:cxn>
                <a:cxn ang="0">
                  <a:pos x="868" y="173"/>
                </a:cxn>
                <a:cxn ang="0">
                  <a:pos x="792" y="206"/>
                </a:cxn>
                <a:cxn ang="0">
                  <a:pos x="651" y="298"/>
                </a:cxn>
                <a:cxn ang="0">
                  <a:pos x="553" y="401"/>
                </a:cxn>
                <a:cxn ang="0">
                  <a:pos x="515" y="488"/>
                </a:cxn>
                <a:cxn ang="0">
                  <a:pos x="564" y="450"/>
                </a:cxn>
                <a:cxn ang="0">
                  <a:pos x="646" y="423"/>
                </a:cxn>
                <a:cxn ang="0">
                  <a:pos x="743" y="417"/>
                </a:cxn>
                <a:cxn ang="0">
                  <a:pos x="678" y="450"/>
                </a:cxn>
                <a:cxn ang="0">
                  <a:pos x="586" y="536"/>
                </a:cxn>
                <a:cxn ang="0">
                  <a:pos x="499" y="639"/>
                </a:cxn>
                <a:cxn ang="0">
                  <a:pos x="553" y="628"/>
                </a:cxn>
                <a:cxn ang="0">
                  <a:pos x="629" y="634"/>
                </a:cxn>
                <a:cxn ang="0">
                  <a:pos x="684" y="683"/>
                </a:cxn>
                <a:cxn ang="0">
                  <a:pos x="586" y="677"/>
                </a:cxn>
                <a:cxn ang="0">
                  <a:pos x="499" y="704"/>
                </a:cxn>
                <a:cxn ang="0">
                  <a:pos x="418" y="769"/>
                </a:cxn>
                <a:cxn ang="0">
                  <a:pos x="559" y="742"/>
                </a:cxn>
                <a:cxn ang="0">
                  <a:pos x="591" y="753"/>
                </a:cxn>
                <a:cxn ang="0">
                  <a:pos x="694" y="796"/>
                </a:cxn>
                <a:cxn ang="0">
                  <a:pos x="602" y="796"/>
                </a:cxn>
                <a:cxn ang="0">
                  <a:pos x="477" y="823"/>
                </a:cxn>
                <a:cxn ang="0">
                  <a:pos x="418" y="867"/>
                </a:cxn>
                <a:cxn ang="0">
                  <a:pos x="515" y="867"/>
                </a:cxn>
                <a:cxn ang="0">
                  <a:pos x="575" y="905"/>
                </a:cxn>
                <a:cxn ang="0">
                  <a:pos x="483" y="921"/>
                </a:cxn>
                <a:cxn ang="0">
                  <a:pos x="369" y="959"/>
                </a:cxn>
                <a:cxn ang="0">
                  <a:pos x="233" y="1051"/>
                </a:cxn>
                <a:cxn ang="0">
                  <a:pos x="0" y="926"/>
                </a:cxn>
                <a:cxn ang="0">
                  <a:pos x="374" y="125"/>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alpha val="100000"/>
              </a:srgbClr>
            </a:solidFill>
            <a:ln w="9525">
              <a:noFill/>
            </a:ln>
          </p:spPr>
          <p:txBody>
            <a:bodyPr/>
            <a:lstStyle/>
            <a:p>
              <a:endParaRPr lang="zh-CN" altLang="en-US"/>
            </a:p>
          </p:txBody>
        </p:sp>
        <p:sp>
          <p:nvSpPr>
            <p:cNvPr id="37925" name="任意多边形 97410"/>
            <p:cNvSpPr/>
            <p:nvPr/>
          </p:nvSpPr>
          <p:spPr>
            <a:xfrm>
              <a:off x="3353" y="1570"/>
              <a:ext cx="879" cy="1360"/>
            </a:xfrm>
            <a:custGeom>
              <a:avLst/>
              <a:gdLst/>
              <a:ahLst/>
              <a:cxnLst>
                <a:cxn ang="0">
                  <a:pos x="33" y="1284"/>
                </a:cxn>
                <a:cxn ang="0">
                  <a:pos x="98" y="1214"/>
                </a:cxn>
                <a:cxn ang="0">
                  <a:pos x="163" y="1172"/>
                </a:cxn>
                <a:cxn ang="0">
                  <a:pos x="239" y="1118"/>
                </a:cxn>
                <a:cxn ang="0">
                  <a:pos x="347" y="1042"/>
                </a:cxn>
                <a:cxn ang="0">
                  <a:pos x="402" y="912"/>
                </a:cxn>
                <a:cxn ang="0">
                  <a:pos x="434" y="813"/>
                </a:cxn>
                <a:cxn ang="0">
                  <a:pos x="467" y="739"/>
                </a:cxn>
                <a:cxn ang="0">
                  <a:pos x="499" y="652"/>
                </a:cxn>
                <a:cxn ang="0">
                  <a:pos x="526" y="580"/>
                </a:cxn>
                <a:cxn ang="0">
                  <a:pos x="575" y="533"/>
                </a:cxn>
                <a:cxn ang="0">
                  <a:pos x="640" y="479"/>
                </a:cxn>
                <a:cxn ang="0">
                  <a:pos x="651" y="390"/>
                </a:cxn>
                <a:cxn ang="0">
                  <a:pos x="624" y="265"/>
                </a:cxn>
                <a:cxn ang="0">
                  <a:pos x="575" y="200"/>
                </a:cxn>
                <a:cxn ang="0">
                  <a:pos x="488" y="146"/>
                </a:cxn>
                <a:cxn ang="0">
                  <a:pos x="380" y="98"/>
                </a:cxn>
                <a:cxn ang="0">
                  <a:pos x="244" y="81"/>
                </a:cxn>
                <a:cxn ang="0">
                  <a:pos x="81" y="103"/>
                </a:cxn>
                <a:cxn ang="0">
                  <a:pos x="71" y="60"/>
                </a:cxn>
                <a:cxn ang="0">
                  <a:pos x="22" y="33"/>
                </a:cxn>
                <a:cxn ang="0">
                  <a:pos x="195" y="11"/>
                </a:cxn>
                <a:cxn ang="0">
                  <a:pos x="304" y="0"/>
                </a:cxn>
                <a:cxn ang="0">
                  <a:pos x="429" y="0"/>
                </a:cxn>
                <a:cxn ang="0">
                  <a:pos x="505" y="0"/>
                </a:cxn>
                <a:cxn ang="0">
                  <a:pos x="575" y="56"/>
                </a:cxn>
                <a:cxn ang="0">
                  <a:pos x="684" y="88"/>
                </a:cxn>
                <a:cxn ang="0">
                  <a:pos x="716" y="121"/>
                </a:cxn>
                <a:cxn ang="0">
                  <a:pos x="803" y="164"/>
                </a:cxn>
                <a:cxn ang="0">
                  <a:pos x="868" y="175"/>
                </a:cxn>
                <a:cxn ang="0">
                  <a:pos x="879" y="208"/>
                </a:cxn>
                <a:cxn ang="0">
                  <a:pos x="857" y="273"/>
                </a:cxn>
                <a:cxn ang="0">
                  <a:pos x="803" y="294"/>
                </a:cxn>
                <a:cxn ang="0">
                  <a:pos x="760" y="305"/>
                </a:cxn>
                <a:cxn ang="0">
                  <a:pos x="814" y="349"/>
                </a:cxn>
                <a:cxn ang="0">
                  <a:pos x="836" y="403"/>
                </a:cxn>
                <a:cxn ang="0">
                  <a:pos x="846" y="468"/>
                </a:cxn>
                <a:cxn ang="0">
                  <a:pos x="846" y="544"/>
                </a:cxn>
                <a:cxn ang="0">
                  <a:pos x="825" y="609"/>
                </a:cxn>
                <a:cxn ang="0">
                  <a:pos x="781" y="544"/>
                </a:cxn>
                <a:cxn ang="0">
                  <a:pos x="749" y="554"/>
                </a:cxn>
                <a:cxn ang="0">
                  <a:pos x="760" y="609"/>
                </a:cxn>
                <a:cxn ang="0">
                  <a:pos x="781" y="652"/>
                </a:cxn>
                <a:cxn ang="0">
                  <a:pos x="760" y="728"/>
                </a:cxn>
                <a:cxn ang="0">
                  <a:pos x="727" y="793"/>
                </a:cxn>
                <a:cxn ang="0">
                  <a:pos x="662" y="901"/>
                </a:cxn>
                <a:cxn ang="0">
                  <a:pos x="629" y="966"/>
                </a:cxn>
                <a:cxn ang="0">
                  <a:pos x="564" y="1010"/>
                </a:cxn>
                <a:cxn ang="0">
                  <a:pos x="488" y="966"/>
                </a:cxn>
                <a:cxn ang="0">
                  <a:pos x="564" y="1042"/>
                </a:cxn>
                <a:cxn ang="0">
                  <a:pos x="586" y="1118"/>
                </a:cxn>
                <a:cxn ang="0">
                  <a:pos x="521" y="1194"/>
                </a:cxn>
                <a:cxn ang="0">
                  <a:pos x="445" y="1226"/>
                </a:cxn>
                <a:cxn ang="0">
                  <a:pos x="374" y="1219"/>
                </a:cxn>
                <a:cxn ang="0">
                  <a:pos x="304" y="1226"/>
                </a:cxn>
                <a:cxn ang="0">
                  <a:pos x="239" y="1270"/>
                </a:cxn>
                <a:cxn ang="0">
                  <a:pos x="147" y="1279"/>
                </a:cxn>
                <a:cxn ang="0">
                  <a:pos x="81" y="1311"/>
                </a:cxn>
                <a:cxn ang="0">
                  <a:pos x="43" y="1349"/>
                </a:cxn>
                <a:cxn ang="0">
                  <a:pos x="0" y="1360"/>
                </a:cxn>
                <a:cxn ang="0">
                  <a:pos x="33" y="1284"/>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6" name="任意多边形 97411"/>
            <p:cNvSpPr/>
            <p:nvPr/>
          </p:nvSpPr>
          <p:spPr>
            <a:xfrm>
              <a:off x="2513" y="1070"/>
              <a:ext cx="971" cy="753"/>
            </a:xfrm>
            <a:custGeom>
              <a:avLst/>
              <a:gdLst/>
              <a:ahLst/>
              <a:cxnLst>
                <a:cxn ang="0">
                  <a:pos x="928" y="753"/>
                </a:cxn>
                <a:cxn ang="0">
                  <a:pos x="971" y="547"/>
                </a:cxn>
                <a:cxn ang="0">
                  <a:pos x="949" y="374"/>
                </a:cxn>
                <a:cxn ang="0">
                  <a:pos x="884" y="244"/>
                </a:cxn>
                <a:cxn ang="0">
                  <a:pos x="819" y="163"/>
                </a:cxn>
                <a:cxn ang="0">
                  <a:pos x="694" y="108"/>
                </a:cxn>
                <a:cxn ang="0">
                  <a:pos x="553" y="114"/>
                </a:cxn>
                <a:cxn ang="0">
                  <a:pos x="423" y="27"/>
                </a:cxn>
                <a:cxn ang="0">
                  <a:pos x="380" y="0"/>
                </a:cxn>
                <a:cxn ang="0">
                  <a:pos x="320" y="0"/>
                </a:cxn>
                <a:cxn ang="0">
                  <a:pos x="184" y="0"/>
                </a:cxn>
                <a:cxn ang="0">
                  <a:pos x="146" y="33"/>
                </a:cxn>
                <a:cxn ang="0">
                  <a:pos x="108" y="81"/>
                </a:cxn>
                <a:cxn ang="0">
                  <a:pos x="98" y="157"/>
                </a:cxn>
                <a:cxn ang="0">
                  <a:pos x="103" y="233"/>
                </a:cxn>
                <a:cxn ang="0">
                  <a:pos x="98" y="276"/>
                </a:cxn>
                <a:cxn ang="0">
                  <a:pos x="0" y="390"/>
                </a:cxn>
                <a:cxn ang="0">
                  <a:pos x="928" y="753"/>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7" name="任意多边形 97412"/>
            <p:cNvSpPr/>
            <p:nvPr/>
          </p:nvSpPr>
          <p:spPr>
            <a:xfrm>
              <a:off x="2616" y="1292"/>
              <a:ext cx="797" cy="563"/>
            </a:xfrm>
            <a:custGeom>
              <a:avLst/>
              <a:gdLst/>
              <a:ahLst/>
              <a:cxnLst>
                <a:cxn ang="0">
                  <a:pos x="0" y="222"/>
                </a:cxn>
                <a:cxn ang="0">
                  <a:pos x="43" y="108"/>
                </a:cxn>
                <a:cxn ang="0">
                  <a:pos x="103" y="146"/>
                </a:cxn>
                <a:cxn ang="0">
                  <a:pos x="98" y="60"/>
                </a:cxn>
                <a:cxn ang="0">
                  <a:pos x="98" y="27"/>
                </a:cxn>
                <a:cxn ang="0">
                  <a:pos x="141" y="70"/>
                </a:cxn>
                <a:cxn ang="0">
                  <a:pos x="179" y="162"/>
                </a:cxn>
                <a:cxn ang="0">
                  <a:pos x="184" y="60"/>
                </a:cxn>
                <a:cxn ang="0">
                  <a:pos x="163" y="5"/>
                </a:cxn>
                <a:cxn ang="0">
                  <a:pos x="260" y="108"/>
                </a:cxn>
                <a:cxn ang="0">
                  <a:pos x="293" y="16"/>
                </a:cxn>
                <a:cxn ang="0">
                  <a:pos x="342" y="81"/>
                </a:cxn>
                <a:cxn ang="0">
                  <a:pos x="423" y="27"/>
                </a:cxn>
                <a:cxn ang="0">
                  <a:pos x="450" y="76"/>
                </a:cxn>
                <a:cxn ang="0">
                  <a:pos x="510" y="38"/>
                </a:cxn>
                <a:cxn ang="0">
                  <a:pos x="526" y="0"/>
                </a:cxn>
                <a:cxn ang="0">
                  <a:pos x="548" y="76"/>
                </a:cxn>
                <a:cxn ang="0">
                  <a:pos x="553" y="162"/>
                </a:cxn>
                <a:cxn ang="0">
                  <a:pos x="613" y="108"/>
                </a:cxn>
                <a:cxn ang="0">
                  <a:pos x="629" y="60"/>
                </a:cxn>
                <a:cxn ang="0">
                  <a:pos x="634" y="173"/>
                </a:cxn>
                <a:cxn ang="0">
                  <a:pos x="640" y="200"/>
                </a:cxn>
                <a:cxn ang="0">
                  <a:pos x="678" y="152"/>
                </a:cxn>
                <a:cxn ang="0">
                  <a:pos x="705" y="211"/>
                </a:cxn>
                <a:cxn ang="0">
                  <a:pos x="721" y="244"/>
                </a:cxn>
                <a:cxn ang="0">
                  <a:pos x="748" y="227"/>
                </a:cxn>
                <a:cxn ang="0">
                  <a:pos x="775" y="254"/>
                </a:cxn>
                <a:cxn ang="0">
                  <a:pos x="797" y="330"/>
                </a:cxn>
                <a:cxn ang="0">
                  <a:pos x="613" y="563"/>
                </a:cxn>
                <a:cxn ang="0">
                  <a:pos x="22" y="390"/>
                </a:cxn>
                <a:cxn ang="0">
                  <a:pos x="0" y="222"/>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alpha val="100000"/>
              </a:srgbClr>
            </a:solidFill>
            <a:ln w="9525">
              <a:noFill/>
            </a:ln>
          </p:spPr>
          <p:txBody>
            <a:bodyPr/>
            <a:lstStyle/>
            <a:p>
              <a:endParaRPr lang="zh-CN" altLang="en-US"/>
            </a:p>
          </p:txBody>
        </p:sp>
        <p:sp>
          <p:nvSpPr>
            <p:cNvPr id="37928" name="任意多边形 97413"/>
            <p:cNvSpPr/>
            <p:nvPr/>
          </p:nvSpPr>
          <p:spPr>
            <a:xfrm>
              <a:off x="1531" y="1323"/>
              <a:ext cx="1237" cy="1376"/>
            </a:xfrm>
            <a:custGeom>
              <a:avLst/>
              <a:gdLst/>
              <a:ahLst/>
              <a:cxnLst>
                <a:cxn ang="0">
                  <a:pos x="315" y="1127"/>
                </a:cxn>
                <a:cxn ang="0">
                  <a:pos x="250" y="1008"/>
                </a:cxn>
                <a:cxn ang="0">
                  <a:pos x="184" y="932"/>
                </a:cxn>
                <a:cxn ang="0">
                  <a:pos x="109" y="834"/>
                </a:cxn>
                <a:cxn ang="0">
                  <a:pos x="87" y="748"/>
                </a:cxn>
                <a:cxn ang="0">
                  <a:pos x="98" y="661"/>
                </a:cxn>
                <a:cxn ang="0">
                  <a:pos x="22" y="531"/>
                </a:cxn>
                <a:cxn ang="0">
                  <a:pos x="0" y="401"/>
                </a:cxn>
                <a:cxn ang="0">
                  <a:pos x="33" y="325"/>
                </a:cxn>
                <a:cxn ang="0">
                  <a:pos x="174" y="260"/>
                </a:cxn>
                <a:cxn ang="0">
                  <a:pos x="239" y="87"/>
                </a:cxn>
                <a:cxn ang="0">
                  <a:pos x="336" y="22"/>
                </a:cxn>
                <a:cxn ang="0">
                  <a:pos x="434" y="11"/>
                </a:cxn>
                <a:cxn ang="0">
                  <a:pos x="564" y="0"/>
                </a:cxn>
                <a:cxn ang="0">
                  <a:pos x="792" y="43"/>
                </a:cxn>
                <a:cxn ang="0">
                  <a:pos x="770" y="715"/>
                </a:cxn>
                <a:cxn ang="0">
                  <a:pos x="1237" y="1224"/>
                </a:cxn>
                <a:cxn ang="0">
                  <a:pos x="1150" y="1376"/>
                </a:cxn>
                <a:cxn ang="0">
                  <a:pos x="716" y="1376"/>
                </a:cxn>
                <a:cxn ang="0">
                  <a:pos x="315" y="1127"/>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9" name="任意多边形 97414"/>
            <p:cNvSpPr/>
            <p:nvPr/>
          </p:nvSpPr>
          <p:spPr>
            <a:xfrm>
              <a:off x="1504" y="1303"/>
              <a:ext cx="1020" cy="1452"/>
            </a:xfrm>
            <a:custGeom>
              <a:avLst/>
              <a:gdLst/>
              <a:ahLst/>
              <a:cxnLst>
                <a:cxn ang="0">
                  <a:pos x="559" y="54"/>
                </a:cxn>
                <a:cxn ang="0">
                  <a:pos x="423" y="70"/>
                </a:cxn>
                <a:cxn ang="0">
                  <a:pos x="374" y="108"/>
                </a:cxn>
                <a:cxn ang="0">
                  <a:pos x="358" y="157"/>
                </a:cxn>
                <a:cxn ang="0">
                  <a:pos x="353" y="244"/>
                </a:cxn>
                <a:cxn ang="0">
                  <a:pos x="336" y="298"/>
                </a:cxn>
                <a:cxn ang="0">
                  <a:pos x="298" y="325"/>
                </a:cxn>
                <a:cxn ang="0">
                  <a:pos x="228" y="368"/>
                </a:cxn>
                <a:cxn ang="0">
                  <a:pos x="190" y="390"/>
                </a:cxn>
                <a:cxn ang="0">
                  <a:pos x="174" y="439"/>
                </a:cxn>
                <a:cxn ang="0">
                  <a:pos x="179" y="471"/>
                </a:cxn>
                <a:cxn ang="0">
                  <a:pos x="206" y="498"/>
                </a:cxn>
                <a:cxn ang="0">
                  <a:pos x="244" y="558"/>
                </a:cxn>
                <a:cxn ang="0">
                  <a:pos x="266" y="661"/>
                </a:cxn>
                <a:cxn ang="0">
                  <a:pos x="244" y="726"/>
                </a:cxn>
                <a:cxn ang="0">
                  <a:pos x="244" y="796"/>
                </a:cxn>
                <a:cxn ang="0">
                  <a:pos x="260" y="856"/>
                </a:cxn>
                <a:cxn ang="0">
                  <a:pos x="298" y="921"/>
                </a:cxn>
                <a:cxn ang="0">
                  <a:pos x="347" y="1019"/>
                </a:cxn>
                <a:cxn ang="0">
                  <a:pos x="434" y="1062"/>
                </a:cxn>
                <a:cxn ang="0">
                  <a:pos x="505" y="1078"/>
                </a:cxn>
                <a:cxn ang="0">
                  <a:pos x="575" y="1111"/>
                </a:cxn>
                <a:cxn ang="0">
                  <a:pos x="629" y="1143"/>
                </a:cxn>
                <a:cxn ang="0">
                  <a:pos x="667" y="1192"/>
                </a:cxn>
                <a:cxn ang="0">
                  <a:pos x="749" y="1197"/>
                </a:cxn>
                <a:cxn ang="0">
                  <a:pos x="808" y="1214"/>
                </a:cxn>
                <a:cxn ang="0">
                  <a:pos x="895" y="1241"/>
                </a:cxn>
                <a:cxn ang="0">
                  <a:pos x="955" y="1295"/>
                </a:cxn>
                <a:cxn ang="0">
                  <a:pos x="1020" y="1344"/>
                </a:cxn>
                <a:cxn ang="0">
                  <a:pos x="1015" y="1452"/>
                </a:cxn>
                <a:cxn ang="0">
                  <a:pos x="336" y="1176"/>
                </a:cxn>
                <a:cxn ang="0">
                  <a:pos x="277" y="1067"/>
                </a:cxn>
                <a:cxn ang="0">
                  <a:pos x="217" y="1002"/>
                </a:cxn>
                <a:cxn ang="0">
                  <a:pos x="157" y="943"/>
                </a:cxn>
                <a:cxn ang="0">
                  <a:pos x="125" y="899"/>
                </a:cxn>
                <a:cxn ang="0">
                  <a:pos x="98" y="818"/>
                </a:cxn>
                <a:cxn ang="0">
                  <a:pos x="87" y="742"/>
                </a:cxn>
                <a:cxn ang="0">
                  <a:pos x="92" y="688"/>
                </a:cxn>
                <a:cxn ang="0">
                  <a:pos x="54" y="628"/>
                </a:cxn>
                <a:cxn ang="0">
                  <a:pos x="27" y="580"/>
                </a:cxn>
                <a:cxn ang="0">
                  <a:pos x="5" y="520"/>
                </a:cxn>
                <a:cxn ang="0">
                  <a:pos x="0" y="461"/>
                </a:cxn>
                <a:cxn ang="0">
                  <a:pos x="5" y="363"/>
                </a:cxn>
                <a:cxn ang="0">
                  <a:pos x="33" y="314"/>
                </a:cxn>
                <a:cxn ang="0">
                  <a:pos x="87" y="293"/>
                </a:cxn>
                <a:cxn ang="0">
                  <a:pos x="130" y="271"/>
                </a:cxn>
                <a:cxn ang="0">
                  <a:pos x="184" y="249"/>
                </a:cxn>
                <a:cxn ang="0">
                  <a:pos x="190" y="195"/>
                </a:cxn>
                <a:cxn ang="0">
                  <a:pos x="201" y="135"/>
                </a:cxn>
                <a:cxn ang="0">
                  <a:pos x="228" y="98"/>
                </a:cxn>
                <a:cxn ang="0">
                  <a:pos x="277" y="65"/>
                </a:cxn>
                <a:cxn ang="0">
                  <a:pos x="320" y="33"/>
                </a:cxn>
                <a:cxn ang="0">
                  <a:pos x="401" y="11"/>
                </a:cxn>
                <a:cxn ang="0">
                  <a:pos x="494" y="5"/>
                </a:cxn>
                <a:cxn ang="0">
                  <a:pos x="619" y="0"/>
                </a:cxn>
                <a:cxn ang="0">
                  <a:pos x="760" y="11"/>
                </a:cxn>
                <a:cxn ang="0">
                  <a:pos x="559" y="54"/>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0" name="任意多边形 97415"/>
            <p:cNvSpPr/>
            <p:nvPr/>
          </p:nvSpPr>
          <p:spPr>
            <a:xfrm>
              <a:off x="1911" y="1332"/>
              <a:ext cx="1150" cy="1323"/>
            </a:xfrm>
            <a:custGeom>
              <a:avLst/>
              <a:gdLst/>
              <a:ahLst/>
              <a:cxnLst>
                <a:cxn ang="0">
                  <a:pos x="727" y="1323"/>
                </a:cxn>
                <a:cxn ang="0">
                  <a:pos x="575" y="1236"/>
                </a:cxn>
                <a:cxn ang="0">
                  <a:pos x="532" y="1161"/>
                </a:cxn>
                <a:cxn ang="0">
                  <a:pos x="477" y="1128"/>
                </a:cxn>
                <a:cxn ang="0">
                  <a:pos x="380" y="1117"/>
                </a:cxn>
                <a:cxn ang="0">
                  <a:pos x="271" y="1041"/>
                </a:cxn>
                <a:cxn ang="0">
                  <a:pos x="212" y="991"/>
                </a:cxn>
                <a:cxn ang="0">
                  <a:pos x="174" y="933"/>
                </a:cxn>
                <a:cxn ang="0">
                  <a:pos x="163" y="847"/>
                </a:cxn>
                <a:cxn ang="0">
                  <a:pos x="174" y="792"/>
                </a:cxn>
                <a:cxn ang="0">
                  <a:pos x="98" y="738"/>
                </a:cxn>
                <a:cxn ang="0">
                  <a:pos x="22" y="619"/>
                </a:cxn>
                <a:cxn ang="0">
                  <a:pos x="0" y="520"/>
                </a:cxn>
                <a:cxn ang="0">
                  <a:pos x="16" y="439"/>
                </a:cxn>
                <a:cxn ang="0">
                  <a:pos x="43" y="359"/>
                </a:cxn>
                <a:cxn ang="0">
                  <a:pos x="130" y="283"/>
                </a:cxn>
                <a:cxn ang="0">
                  <a:pos x="119" y="190"/>
                </a:cxn>
                <a:cxn ang="0">
                  <a:pos x="130" y="132"/>
                </a:cxn>
                <a:cxn ang="0">
                  <a:pos x="184" y="45"/>
                </a:cxn>
                <a:cxn ang="0">
                  <a:pos x="266" y="16"/>
                </a:cxn>
                <a:cxn ang="0">
                  <a:pos x="380" y="2"/>
                </a:cxn>
                <a:cxn ang="0">
                  <a:pos x="472" y="0"/>
                </a:cxn>
                <a:cxn ang="0">
                  <a:pos x="586" y="34"/>
                </a:cxn>
                <a:cxn ang="0">
                  <a:pos x="651" y="56"/>
                </a:cxn>
                <a:cxn ang="0">
                  <a:pos x="792" y="175"/>
                </a:cxn>
                <a:cxn ang="0">
                  <a:pos x="835" y="273"/>
                </a:cxn>
                <a:cxn ang="0">
                  <a:pos x="542" y="316"/>
                </a:cxn>
                <a:cxn ang="0">
                  <a:pos x="532" y="381"/>
                </a:cxn>
                <a:cxn ang="0">
                  <a:pos x="651" y="814"/>
                </a:cxn>
                <a:cxn ang="0">
                  <a:pos x="922" y="901"/>
                </a:cxn>
                <a:cxn ang="0">
                  <a:pos x="1150" y="1009"/>
                </a:cxn>
                <a:cxn ang="0">
                  <a:pos x="727" y="1323"/>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1" name="任意多边形 97416"/>
            <p:cNvSpPr/>
            <p:nvPr/>
          </p:nvSpPr>
          <p:spPr>
            <a:xfrm>
              <a:off x="1894" y="1319"/>
              <a:ext cx="489" cy="845"/>
            </a:xfrm>
            <a:custGeom>
              <a:avLst/>
              <a:gdLst/>
              <a:ahLst/>
              <a:cxnLst>
                <a:cxn ang="0">
                  <a:pos x="174" y="737"/>
                </a:cxn>
                <a:cxn ang="0">
                  <a:pos x="136" y="683"/>
                </a:cxn>
                <a:cxn ang="0">
                  <a:pos x="98" y="618"/>
                </a:cxn>
                <a:cxn ang="0">
                  <a:pos x="82" y="547"/>
                </a:cxn>
                <a:cxn ang="0">
                  <a:pos x="92" y="482"/>
                </a:cxn>
                <a:cxn ang="0">
                  <a:pos x="130" y="428"/>
                </a:cxn>
                <a:cxn ang="0">
                  <a:pos x="217" y="395"/>
                </a:cxn>
                <a:cxn ang="0">
                  <a:pos x="266" y="358"/>
                </a:cxn>
                <a:cxn ang="0">
                  <a:pos x="277" y="282"/>
                </a:cxn>
                <a:cxn ang="0">
                  <a:pos x="245" y="222"/>
                </a:cxn>
                <a:cxn ang="0">
                  <a:pos x="223" y="184"/>
                </a:cxn>
                <a:cxn ang="0">
                  <a:pos x="217" y="98"/>
                </a:cxn>
                <a:cxn ang="0">
                  <a:pos x="250" y="65"/>
                </a:cxn>
                <a:cxn ang="0">
                  <a:pos x="304" y="54"/>
                </a:cxn>
                <a:cxn ang="0">
                  <a:pos x="364" y="33"/>
                </a:cxn>
                <a:cxn ang="0">
                  <a:pos x="408" y="27"/>
                </a:cxn>
                <a:cxn ang="0">
                  <a:pos x="489" y="22"/>
                </a:cxn>
                <a:cxn ang="0">
                  <a:pos x="413" y="0"/>
                </a:cxn>
                <a:cxn ang="0">
                  <a:pos x="337" y="0"/>
                </a:cxn>
                <a:cxn ang="0">
                  <a:pos x="277" y="0"/>
                </a:cxn>
                <a:cxn ang="0">
                  <a:pos x="206" y="22"/>
                </a:cxn>
                <a:cxn ang="0">
                  <a:pos x="152" y="65"/>
                </a:cxn>
                <a:cxn ang="0">
                  <a:pos x="136" y="114"/>
                </a:cxn>
                <a:cxn ang="0">
                  <a:pos x="114" y="184"/>
                </a:cxn>
                <a:cxn ang="0">
                  <a:pos x="114" y="238"/>
                </a:cxn>
                <a:cxn ang="0">
                  <a:pos x="130" y="287"/>
                </a:cxn>
                <a:cxn ang="0">
                  <a:pos x="76" y="309"/>
                </a:cxn>
                <a:cxn ang="0">
                  <a:pos x="49" y="336"/>
                </a:cxn>
                <a:cxn ang="0">
                  <a:pos x="16" y="385"/>
                </a:cxn>
                <a:cxn ang="0">
                  <a:pos x="0" y="455"/>
                </a:cxn>
                <a:cxn ang="0">
                  <a:pos x="0" y="547"/>
                </a:cxn>
                <a:cxn ang="0">
                  <a:pos x="27" y="645"/>
                </a:cxn>
                <a:cxn ang="0">
                  <a:pos x="71" y="753"/>
                </a:cxn>
                <a:cxn ang="0">
                  <a:pos x="103" y="785"/>
                </a:cxn>
                <a:cxn ang="0">
                  <a:pos x="141" y="807"/>
                </a:cxn>
                <a:cxn ang="0">
                  <a:pos x="190" y="845"/>
                </a:cxn>
                <a:cxn ang="0">
                  <a:pos x="201" y="796"/>
                </a:cxn>
                <a:cxn ang="0">
                  <a:pos x="174" y="737"/>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2" name="任意多边形 97417"/>
            <p:cNvSpPr/>
            <p:nvPr/>
          </p:nvSpPr>
          <p:spPr>
            <a:xfrm>
              <a:off x="2193" y="1498"/>
              <a:ext cx="580" cy="1056"/>
            </a:xfrm>
            <a:custGeom>
              <a:avLst/>
              <a:gdLst/>
              <a:ahLst/>
              <a:cxnLst>
                <a:cxn ang="0">
                  <a:pos x="472" y="1056"/>
                </a:cxn>
                <a:cxn ang="0">
                  <a:pos x="423" y="1034"/>
                </a:cxn>
                <a:cxn ang="0">
                  <a:pos x="363" y="1024"/>
                </a:cxn>
                <a:cxn ang="0">
                  <a:pos x="331" y="1024"/>
                </a:cxn>
                <a:cxn ang="0">
                  <a:pos x="396" y="996"/>
                </a:cxn>
                <a:cxn ang="0">
                  <a:pos x="336" y="969"/>
                </a:cxn>
                <a:cxn ang="0">
                  <a:pos x="276" y="948"/>
                </a:cxn>
                <a:cxn ang="0">
                  <a:pos x="206" y="937"/>
                </a:cxn>
                <a:cxn ang="0">
                  <a:pos x="276" y="926"/>
                </a:cxn>
                <a:cxn ang="0">
                  <a:pos x="352" y="926"/>
                </a:cxn>
                <a:cxn ang="0">
                  <a:pos x="249" y="866"/>
                </a:cxn>
                <a:cxn ang="0">
                  <a:pos x="168" y="839"/>
                </a:cxn>
                <a:cxn ang="0">
                  <a:pos x="119" y="834"/>
                </a:cxn>
                <a:cxn ang="0">
                  <a:pos x="201" y="818"/>
                </a:cxn>
                <a:cxn ang="0">
                  <a:pos x="287" y="823"/>
                </a:cxn>
                <a:cxn ang="0">
                  <a:pos x="331" y="829"/>
                </a:cxn>
                <a:cxn ang="0">
                  <a:pos x="255" y="780"/>
                </a:cxn>
                <a:cxn ang="0">
                  <a:pos x="168" y="758"/>
                </a:cxn>
                <a:cxn ang="0">
                  <a:pos x="65" y="731"/>
                </a:cxn>
                <a:cxn ang="0">
                  <a:pos x="195" y="726"/>
                </a:cxn>
                <a:cxn ang="0">
                  <a:pos x="271" y="731"/>
                </a:cxn>
                <a:cxn ang="0">
                  <a:pos x="195" y="661"/>
                </a:cxn>
                <a:cxn ang="0">
                  <a:pos x="60" y="612"/>
                </a:cxn>
                <a:cxn ang="0">
                  <a:pos x="0" y="596"/>
                </a:cxn>
                <a:cxn ang="0">
                  <a:pos x="195" y="607"/>
                </a:cxn>
                <a:cxn ang="0">
                  <a:pos x="228" y="612"/>
                </a:cxn>
                <a:cxn ang="0">
                  <a:pos x="184" y="574"/>
                </a:cxn>
                <a:cxn ang="0">
                  <a:pos x="108" y="514"/>
                </a:cxn>
                <a:cxn ang="0">
                  <a:pos x="201" y="487"/>
                </a:cxn>
                <a:cxn ang="0">
                  <a:pos x="168" y="449"/>
                </a:cxn>
                <a:cxn ang="0">
                  <a:pos x="92" y="406"/>
                </a:cxn>
                <a:cxn ang="0">
                  <a:pos x="130" y="379"/>
                </a:cxn>
                <a:cxn ang="0">
                  <a:pos x="81" y="347"/>
                </a:cxn>
                <a:cxn ang="0">
                  <a:pos x="16" y="330"/>
                </a:cxn>
                <a:cxn ang="0">
                  <a:pos x="87" y="314"/>
                </a:cxn>
                <a:cxn ang="0">
                  <a:pos x="38" y="271"/>
                </a:cxn>
                <a:cxn ang="0">
                  <a:pos x="0" y="265"/>
                </a:cxn>
                <a:cxn ang="0">
                  <a:pos x="60" y="255"/>
                </a:cxn>
                <a:cxn ang="0">
                  <a:pos x="108" y="260"/>
                </a:cxn>
                <a:cxn ang="0">
                  <a:pos x="43" y="190"/>
                </a:cxn>
                <a:cxn ang="0">
                  <a:pos x="22" y="135"/>
                </a:cxn>
                <a:cxn ang="0">
                  <a:pos x="70" y="173"/>
                </a:cxn>
                <a:cxn ang="0">
                  <a:pos x="125" y="179"/>
                </a:cxn>
                <a:cxn ang="0">
                  <a:pos x="103" y="76"/>
                </a:cxn>
                <a:cxn ang="0">
                  <a:pos x="98" y="0"/>
                </a:cxn>
                <a:cxn ang="0">
                  <a:pos x="114" y="49"/>
                </a:cxn>
                <a:cxn ang="0">
                  <a:pos x="168" y="103"/>
                </a:cxn>
                <a:cxn ang="0">
                  <a:pos x="163" y="43"/>
                </a:cxn>
                <a:cxn ang="0">
                  <a:pos x="168" y="11"/>
                </a:cxn>
                <a:cxn ang="0">
                  <a:pos x="201" y="60"/>
                </a:cxn>
                <a:cxn ang="0">
                  <a:pos x="244" y="92"/>
                </a:cxn>
                <a:cxn ang="0">
                  <a:pos x="287" y="16"/>
                </a:cxn>
                <a:cxn ang="0">
                  <a:pos x="309" y="70"/>
                </a:cxn>
                <a:cxn ang="0">
                  <a:pos x="347" y="114"/>
                </a:cxn>
                <a:cxn ang="0">
                  <a:pos x="369" y="43"/>
                </a:cxn>
                <a:cxn ang="0">
                  <a:pos x="396" y="146"/>
                </a:cxn>
                <a:cxn ang="0">
                  <a:pos x="580" y="921"/>
                </a:cxn>
                <a:cxn ang="0">
                  <a:pos x="472" y="1056"/>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alpha val="100000"/>
              </a:srgbClr>
            </a:solidFill>
            <a:ln w="9525">
              <a:noFill/>
            </a:ln>
          </p:spPr>
          <p:txBody>
            <a:bodyPr/>
            <a:lstStyle/>
            <a:p>
              <a:endParaRPr lang="zh-CN" altLang="en-US"/>
            </a:p>
          </p:txBody>
        </p:sp>
        <p:sp>
          <p:nvSpPr>
            <p:cNvPr id="37933" name="任意多边形 97418"/>
            <p:cNvSpPr/>
            <p:nvPr/>
          </p:nvSpPr>
          <p:spPr>
            <a:xfrm>
              <a:off x="2453" y="1505"/>
              <a:ext cx="906" cy="618"/>
            </a:xfrm>
            <a:custGeom>
              <a:avLst/>
              <a:gdLst/>
              <a:ahLst/>
              <a:cxnLst>
                <a:cxn ang="0">
                  <a:pos x="103" y="130"/>
                </a:cxn>
                <a:cxn ang="0">
                  <a:pos x="5" y="130"/>
                </a:cxn>
                <a:cxn ang="0">
                  <a:pos x="0" y="314"/>
                </a:cxn>
                <a:cxn ang="0">
                  <a:pos x="49" y="558"/>
                </a:cxn>
                <a:cxn ang="0">
                  <a:pos x="456" y="618"/>
                </a:cxn>
                <a:cxn ang="0">
                  <a:pos x="863" y="553"/>
                </a:cxn>
                <a:cxn ang="0">
                  <a:pos x="895" y="309"/>
                </a:cxn>
                <a:cxn ang="0">
                  <a:pos x="906" y="179"/>
                </a:cxn>
                <a:cxn ang="0">
                  <a:pos x="868" y="81"/>
                </a:cxn>
                <a:cxn ang="0">
                  <a:pos x="651" y="0"/>
                </a:cxn>
                <a:cxn ang="0">
                  <a:pos x="450" y="0"/>
                </a:cxn>
                <a:cxn ang="0">
                  <a:pos x="320" y="60"/>
                </a:cxn>
                <a:cxn ang="0">
                  <a:pos x="195" y="130"/>
                </a:cxn>
                <a:cxn ang="0">
                  <a:pos x="103" y="13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4" name="任意多边形 97419"/>
            <p:cNvSpPr/>
            <p:nvPr/>
          </p:nvSpPr>
          <p:spPr>
            <a:xfrm>
              <a:off x="2540" y="1928"/>
              <a:ext cx="824" cy="379"/>
            </a:xfrm>
            <a:custGeom>
              <a:avLst/>
              <a:gdLst/>
              <a:ahLst/>
              <a:cxnLst>
                <a:cxn ang="0">
                  <a:pos x="103" y="27"/>
                </a:cxn>
                <a:cxn ang="0">
                  <a:pos x="0" y="97"/>
                </a:cxn>
                <a:cxn ang="0">
                  <a:pos x="423" y="379"/>
                </a:cxn>
                <a:cxn ang="0">
                  <a:pos x="531" y="217"/>
                </a:cxn>
                <a:cxn ang="0">
                  <a:pos x="721" y="152"/>
                </a:cxn>
                <a:cxn ang="0">
                  <a:pos x="824" y="27"/>
                </a:cxn>
                <a:cxn ang="0">
                  <a:pos x="726" y="0"/>
                </a:cxn>
                <a:cxn ang="0">
                  <a:pos x="510" y="38"/>
                </a:cxn>
                <a:cxn ang="0">
                  <a:pos x="385" y="43"/>
                </a:cxn>
                <a:cxn ang="0">
                  <a:pos x="287" y="16"/>
                </a:cxn>
                <a:cxn ang="0">
                  <a:pos x="103" y="27"/>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5" name="任意多边形 97420"/>
            <p:cNvSpPr/>
            <p:nvPr/>
          </p:nvSpPr>
          <p:spPr>
            <a:xfrm>
              <a:off x="2160" y="2666"/>
              <a:ext cx="1302" cy="372"/>
            </a:xfrm>
            <a:custGeom>
              <a:avLst/>
              <a:gdLst/>
              <a:ahLst/>
              <a:cxnLst>
                <a:cxn ang="0">
                  <a:pos x="0" y="36"/>
                </a:cxn>
                <a:cxn ang="0">
                  <a:pos x="174" y="166"/>
                </a:cxn>
                <a:cxn ang="0">
                  <a:pos x="293" y="253"/>
                </a:cxn>
                <a:cxn ang="0">
                  <a:pos x="401" y="318"/>
                </a:cxn>
                <a:cxn ang="0">
                  <a:pos x="488" y="350"/>
                </a:cxn>
                <a:cxn ang="0">
                  <a:pos x="629" y="372"/>
                </a:cxn>
                <a:cxn ang="0">
                  <a:pos x="749" y="372"/>
                </a:cxn>
                <a:cxn ang="0">
                  <a:pos x="868" y="350"/>
                </a:cxn>
                <a:cxn ang="0">
                  <a:pos x="955" y="329"/>
                </a:cxn>
                <a:cxn ang="0">
                  <a:pos x="1052" y="274"/>
                </a:cxn>
                <a:cxn ang="0">
                  <a:pos x="1161" y="226"/>
                </a:cxn>
                <a:cxn ang="0">
                  <a:pos x="1253" y="153"/>
                </a:cxn>
                <a:cxn ang="0">
                  <a:pos x="1302" y="108"/>
                </a:cxn>
                <a:cxn ang="0">
                  <a:pos x="966" y="0"/>
                </a:cxn>
                <a:cxn ang="0">
                  <a:pos x="575" y="11"/>
                </a:cxn>
                <a:cxn ang="0">
                  <a:pos x="0" y="36"/>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6" name="任意多边形 97421"/>
            <p:cNvSpPr/>
            <p:nvPr/>
          </p:nvSpPr>
          <p:spPr>
            <a:xfrm>
              <a:off x="2513" y="2150"/>
              <a:ext cx="515" cy="395"/>
            </a:xfrm>
            <a:custGeom>
              <a:avLst/>
              <a:gdLst/>
              <a:ahLst/>
              <a:cxnLst>
                <a:cxn ang="0">
                  <a:pos x="0" y="0"/>
                </a:cxn>
                <a:cxn ang="0">
                  <a:pos x="33" y="128"/>
                </a:cxn>
                <a:cxn ang="0">
                  <a:pos x="70" y="198"/>
                </a:cxn>
                <a:cxn ang="0">
                  <a:pos x="125" y="274"/>
                </a:cxn>
                <a:cxn ang="0">
                  <a:pos x="179" y="339"/>
                </a:cxn>
                <a:cxn ang="0">
                  <a:pos x="233" y="395"/>
                </a:cxn>
                <a:cxn ang="0">
                  <a:pos x="515" y="180"/>
                </a:cxn>
                <a:cxn ang="0">
                  <a:pos x="352" y="72"/>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7" name="任意多边形 97422"/>
            <p:cNvSpPr/>
            <p:nvPr/>
          </p:nvSpPr>
          <p:spPr>
            <a:xfrm>
              <a:off x="2670" y="1756"/>
              <a:ext cx="770" cy="914"/>
            </a:xfrm>
            <a:custGeom>
              <a:avLst/>
              <a:gdLst/>
              <a:ahLst/>
              <a:cxnLst>
                <a:cxn ang="0">
                  <a:pos x="22" y="900"/>
                </a:cxn>
                <a:cxn ang="0">
                  <a:pos x="0" y="791"/>
                </a:cxn>
                <a:cxn ang="0">
                  <a:pos x="65" y="683"/>
                </a:cxn>
                <a:cxn ang="0">
                  <a:pos x="206" y="574"/>
                </a:cxn>
                <a:cxn ang="0">
                  <a:pos x="325" y="488"/>
                </a:cxn>
                <a:cxn ang="0">
                  <a:pos x="380" y="379"/>
                </a:cxn>
                <a:cxn ang="0">
                  <a:pos x="477" y="347"/>
                </a:cxn>
                <a:cxn ang="0">
                  <a:pos x="586" y="325"/>
                </a:cxn>
                <a:cxn ang="0">
                  <a:pos x="629" y="238"/>
                </a:cxn>
                <a:cxn ang="0">
                  <a:pos x="683" y="119"/>
                </a:cxn>
                <a:cxn ang="0">
                  <a:pos x="716" y="22"/>
                </a:cxn>
                <a:cxn ang="0">
                  <a:pos x="748" y="0"/>
                </a:cxn>
                <a:cxn ang="0">
                  <a:pos x="770" y="145"/>
                </a:cxn>
                <a:cxn ang="0">
                  <a:pos x="770" y="269"/>
                </a:cxn>
                <a:cxn ang="0">
                  <a:pos x="770" y="356"/>
                </a:cxn>
                <a:cxn ang="0">
                  <a:pos x="759" y="448"/>
                </a:cxn>
                <a:cxn ang="0">
                  <a:pos x="743" y="535"/>
                </a:cxn>
                <a:cxn ang="0">
                  <a:pos x="705" y="632"/>
                </a:cxn>
                <a:cxn ang="0">
                  <a:pos x="667" y="708"/>
                </a:cxn>
                <a:cxn ang="0">
                  <a:pos x="613" y="789"/>
                </a:cxn>
                <a:cxn ang="0">
                  <a:pos x="515" y="914"/>
                </a:cxn>
                <a:cxn ang="0">
                  <a:pos x="325" y="889"/>
                </a:cxn>
                <a:cxn ang="0">
                  <a:pos x="22" y="900"/>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8" name="任意多边形 97423"/>
            <p:cNvSpPr/>
            <p:nvPr/>
          </p:nvSpPr>
          <p:spPr>
            <a:xfrm>
              <a:off x="1661" y="2417"/>
              <a:ext cx="1817" cy="433"/>
            </a:xfrm>
            <a:custGeom>
              <a:avLst/>
              <a:gdLst/>
              <a:ahLst/>
              <a:cxnLst>
                <a:cxn ang="0">
                  <a:pos x="325" y="54"/>
                </a:cxn>
                <a:cxn ang="0">
                  <a:pos x="363" y="105"/>
                </a:cxn>
                <a:cxn ang="0">
                  <a:pos x="445" y="141"/>
                </a:cxn>
                <a:cxn ang="0">
                  <a:pos x="521" y="148"/>
                </a:cxn>
                <a:cxn ang="0">
                  <a:pos x="586" y="141"/>
                </a:cxn>
                <a:cxn ang="0">
                  <a:pos x="727" y="162"/>
                </a:cxn>
                <a:cxn ang="0">
                  <a:pos x="857" y="227"/>
                </a:cxn>
                <a:cxn ang="0">
                  <a:pos x="965" y="235"/>
                </a:cxn>
                <a:cxn ang="0">
                  <a:pos x="1031" y="217"/>
                </a:cxn>
                <a:cxn ang="0">
                  <a:pos x="1117" y="202"/>
                </a:cxn>
                <a:cxn ang="0">
                  <a:pos x="1204" y="195"/>
                </a:cxn>
                <a:cxn ang="0">
                  <a:pos x="1280" y="191"/>
                </a:cxn>
                <a:cxn ang="0">
                  <a:pos x="1345" y="195"/>
                </a:cxn>
                <a:cxn ang="0">
                  <a:pos x="1464" y="195"/>
                </a:cxn>
                <a:cxn ang="0">
                  <a:pos x="1605" y="238"/>
                </a:cxn>
                <a:cxn ang="0">
                  <a:pos x="1714" y="314"/>
                </a:cxn>
                <a:cxn ang="0">
                  <a:pos x="1817" y="354"/>
                </a:cxn>
                <a:cxn ang="0">
                  <a:pos x="1752" y="402"/>
                </a:cxn>
                <a:cxn ang="0">
                  <a:pos x="1719" y="381"/>
                </a:cxn>
                <a:cxn ang="0">
                  <a:pos x="1616" y="357"/>
                </a:cxn>
                <a:cxn ang="0">
                  <a:pos x="1443" y="336"/>
                </a:cxn>
                <a:cxn ang="0">
                  <a:pos x="1421" y="281"/>
                </a:cxn>
                <a:cxn ang="0">
                  <a:pos x="1389" y="281"/>
                </a:cxn>
                <a:cxn ang="0">
                  <a:pos x="1334" y="357"/>
                </a:cxn>
                <a:cxn ang="0">
                  <a:pos x="1237" y="379"/>
                </a:cxn>
                <a:cxn ang="0">
                  <a:pos x="1161" y="382"/>
                </a:cxn>
                <a:cxn ang="0">
                  <a:pos x="1041" y="404"/>
                </a:cxn>
                <a:cxn ang="0">
                  <a:pos x="955" y="433"/>
                </a:cxn>
                <a:cxn ang="0">
                  <a:pos x="835" y="422"/>
                </a:cxn>
                <a:cxn ang="0">
                  <a:pos x="765" y="372"/>
                </a:cxn>
                <a:cxn ang="0">
                  <a:pos x="683" y="346"/>
                </a:cxn>
                <a:cxn ang="0">
                  <a:pos x="624" y="359"/>
                </a:cxn>
                <a:cxn ang="0">
                  <a:pos x="564" y="357"/>
                </a:cxn>
                <a:cxn ang="0">
                  <a:pos x="510" y="323"/>
                </a:cxn>
                <a:cxn ang="0">
                  <a:pos x="445" y="271"/>
                </a:cxn>
                <a:cxn ang="0">
                  <a:pos x="380" y="227"/>
                </a:cxn>
                <a:cxn ang="0">
                  <a:pos x="320" y="229"/>
                </a:cxn>
                <a:cxn ang="0">
                  <a:pos x="249" y="249"/>
                </a:cxn>
                <a:cxn ang="0">
                  <a:pos x="184" y="280"/>
                </a:cxn>
                <a:cxn ang="0">
                  <a:pos x="119" y="301"/>
                </a:cxn>
                <a:cxn ang="0">
                  <a:pos x="43" y="303"/>
                </a:cxn>
                <a:cxn ang="0">
                  <a:pos x="11" y="269"/>
                </a:cxn>
                <a:cxn ang="0">
                  <a:pos x="0" y="238"/>
                </a:cxn>
                <a:cxn ang="0">
                  <a:pos x="43" y="173"/>
                </a:cxn>
                <a:cxn ang="0">
                  <a:pos x="71" y="72"/>
                </a:cxn>
                <a:cxn ang="0">
                  <a:pos x="76" y="32"/>
                </a:cxn>
                <a:cxn ang="0">
                  <a:pos x="114" y="2"/>
                </a:cxn>
                <a:cxn ang="0">
                  <a:pos x="163" y="0"/>
                </a:cxn>
                <a:cxn ang="0">
                  <a:pos x="325" y="54"/>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39" name="任意多边形 97424"/>
            <p:cNvSpPr/>
            <p:nvPr/>
          </p:nvSpPr>
          <p:spPr>
            <a:xfrm>
              <a:off x="2290" y="1572"/>
              <a:ext cx="651" cy="708"/>
            </a:xfrm>
            <a:custGeom>
              <a:avLst/>
              <a:gdLst/>
              <a:ahLst/>
              <a:cxnLst>
                <a:cxn ang="0">
                  <a:pos x="651" y="708"/>
                </a:cxn>
                <a:cxn ang="0">
                  <a:pos x="635" y="659"/>
                </a:cxn>
                <a:cxn ang="0">
                  <a:pos x="543" y="596"/>
                </a:cxn>
                <a:cxn ang="0">
                  <a:pos x="423" y="531"/>
                </a:cxn>
                <a:cxn ang="0">
                  <a:pos x="315" y="444"/>
                </a:cxn>
                <a:cxn ang="0">
                  <a:pos x="320" y="437"/>
                </a:cxn>
                <a:cxn ang="0">
                  <a:pos x="250" y="368"/>
                </a:cxn>
                <a:cxn ang="0">
                  <a:pos x="217" y="285"/>
                </a:cxn>
                <a:cxn ang="0">
                  <a:pos x="195" y="217"/>
                </a:cxn>
                <a:cxn ang="0">
                  <a:pos x="195" y="119"/>
                </a:cxn>
                <a:cxn ang="0">
                  <a:pos x="228" y="87"/>
                </a:cxn>
                <a:cxn ang="0">
                  <a:pos x="391" y="108"/>
                </a:cxn>
                <a:cxn ang="0">
                  <a:pos x="250" y="11"/>
                </a:cxn>
                <a:cxn ang="0">
                  <a:pos x="130" y="0"/>
                </a:cxn>
                <a:cxn ang="0">
                  <a:pos x="43" y="33"/>
                </a:cxn>
                <a:cxn ang="0">
                  <a:pos x="22" y="79"/>
                </a:cxn>
                <a:cxn ang="0">
                  <a:pos x="0" y="154"/>
                </a:cxn>
                <a:cxn ang="0">
                  <a:pos x="22" y="226"/>
                </a:cxn>
                <a:cxn ang="0">
                  <a:pos x="81" y="284"/>
                </a:cxn>
                <a:cxn ang="0">
                  <a:pos x="130" y="325"/>
                </a:cxn>
                <a:cxn ang="0">
                  <a:pos x="152" y="433"/>
                </a:cxn>
                <a:cxn ang="0">
                  <a:pos x="152" y="502"/>
                </a:cxn>
                <a:cxn ang="0">
                  <a:pos x="184" y="589"/>
                </a:cxn>
                <a:cxn ang="0">
                  <a:pos x="250" y="661"/>
                </a:cxn>
                <a:cxn ang="0">
                  <a:pos x="336" y="683"/>
                </a:cxn>
                <a:cxn ang="0">
                  <a:pos x="445" y="672"/>
                </a:cxn>
                <a:cxn ang="0">
                  <a:pos x="543" y="683"/>
                </a:cxn>
                <a:cxn ang="0">
                  <a:pos x="651" y="70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0" name="任意多边形 97425"/>
            <p:cNvSpPr/>
            <p:nvPr/>
          </p:nvSpPr>
          <p:spPr>
            <a:xfrm>
              <a:off x="2681" y="1749"/>
              <a:ext cx="732" cy="785"/>
            </a:xfrm>
            <a:custGeom>
              <a:avLst/>
              <a:gdLst/>
              <a:ahLst/>
              <a:cxnLst>
                <a:cxn ang="0">
                  <a:pos x="0" y="785"/>
                </a:cxn>
                <a:cxn ang="0">
                  <a:pos x="65" y="720"/>
                </a:cxn>
                <a:cxn ang="0">
                  <a:pos x="152" y="688"/>
                </a:cxn>
                <a:cxn ang="0">
                  <a:pos x="255" y="650"/>
                </a:cxn>
                <a:cxn ang="0">
                  <a:pos x="277" y="612"/>
                </a:cxn>
                <a:cxn ang="0">
                  <a:pos x="277" y="590"/>
                </a:cxn>
                <a:cxn ang="0">
                  <a:pos x="304" y="558"/>
                </a:cxn>
                <a:cxn ang="0">
                  <a:pos x="385" y="514"/>
                </a:cxn>
                <a:cxn ang="0">
                  <a:pos x="396" y="466"/>
                </a:cxn>
                <a:cxn ang="0">
                  <a:pos x="401" y="417"/>
                </a:cxn>
                <a:cxn ang="0">
                  <a:pos x="439" y="411"/>
                </a:cxn>
                <a:cxn ang="0">
                  <a:pos x="531" y="406"/>
                </a:cxn>
                <a:cxn ang="0">
                  <a:pos x="591" y="379"/>
                </a:cxn>
                <a:cxn ang="0">
                  <a:pos x="602" y="330"/>
                </a:cxn>
                <a:cxn ang="0">
                  <a:pos x="667" y="292"/>
                </a:cxn>
                <a:cxn ang="0">
                  <a:pos x="699" y="238"/>
                </a:cxn>
                <a:cxn ang="0">
                  <a:pos x="721" y="168"/>
                </a:cxn>
                <a:cxn ang="0">
                  <a:pos x="727" y="135"/>
                </a:cxn>
                <a:cxn ang="0">
                  <a:pos x="732" y="0"/>
                </a:cxn>
                <a:cxn ang="0">
                  <a:pos x="678" y="60"/>
                </a:cxn>
                <a:cxn ang="0">
                  <a:pos x="672" y="119"/>
                </a:cxn>
                <a:cxn ang="0">
                  <a:pos x="645" y="184"/>
                </a:cxn>
                <a:cxn ang="0">
                  <a:pos x="613" y="233"/>
                </a:cxn>
                <a:cxn ang="0">
                  <a:pos x="580" y="287"/>
                </a:cxn>
                <a:cxn ang="0">
                  <a:pos x="558" y="309"/>
                </a:cxn>
                <a:cxn ang="0">
                  <a:pos x="515" y="319"/>
                </a:cxn>
                <a:cxn ang="0">
                  <a:pos x="439" y="341"/>
                </a:cxn>
                <a:cxn ang="0">
                  <a:pos x="358" y="363"/>
                </a:cxn>
                <a:cxn ang="0">
                  <a:pos x="325" y="406"/>
                </a:cxn>
                <a:cxn ang="0">
                  <a:pos x="320" y="433"/>
                </a:cxn>
                <a:cxn ang="0">
                  <a:pos x="298" y="493"/>
                </a:cxn>
                <a:cxn ang="0">
                  <a:pos x="222" y="536"/>
                </a:cxn>
                <a:cxn ang="0">
                  <a:pos x="174" y="563"/>
                </a:cxn>
                <a:cxn ang="0">
                  <a:pos x="125" y="601"/>
                </a:cxn>
                <a:cxn ang="0">
                  <a:pos x="54" y="655"/>
                </a:cxn>
                <a:cxn ang="0">
                  <a:pos x="22" y="698"/>
                </a:cxn>
                <a:cxn ang="0">
                  <a:pos x="0" y="785"/>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1" name="任意多边形 97426"/>
            <p:cNvSpPr/>
            <p:nvPr/>
          </p:nvSpPr>
          <p:spPr>
            <a:xfrm>
              <a:off x="2589" y="1478"/>
              <a:ext cx="835" cy="531"/>
            </a:xfrm>
            <a:custGeom>
              <a:avLst/>
              <a:gdLst/>
              <a:ahLst/>
              <a:cxnLst>
                <a:cxn ang="0">
                  <a:pos x="0" y="504"/>
                </a:cxn>
                <a:cxn ang="0">
                  <a:pos x="38" y="450"/>
                </a:cxn>
                <a:cxn ang="0">
                  <a:pos x="119" y="433"/>
                </a:cxn>
                <a:cxn ang="0">
                  <a:pos x="222" y="444"/>
                </a:cxn>
                <a:cxn ang="0">
                  <a:pos x="325" y="466"/>
                </a:cxn>
                <a:cxn ang="0">
                  <a:pos x="455" y="461"/>
                </a:cxn>
                <a:cxn ang="0">
                  <a:pos x="661" y="423"/>
                </a:cxn>
                <a:cxn ang="0">
                  <a:pos x="710" y="368"/>
                </a:cxn>
                <a:cxn ang="0">
                  <a:pos x="737" y="293"/>
                </a:cxn>
                <a:cxn ang="0">
                  <a:pos x="737" y="179"/>
                </a:cxn>
                <a:cxn ang="0">
                  <a:pos x="699" y="130"/>
                </a:cxn>
                <a:cxn ang="0">
                  <a:pos x="618" y="103"/>
                </a:cxn>
                <a:cxn ang="0">
                  <a:pos x="564" y="65"/>
                </a:cxn>
                <a:cxn ang="0">
                  <a:pos x="521" y="0"/>
                </a:cxn>
                <a:cxn ang="0">
                  <a:pos x="602" y="43"/>
                </a:cxn>
                <a:cxn ang="0">
                  <a:pos x="710" y="70"/>
                </a:cxn>
                <a:cxn ang="0">
                  <a:pos x="786" y="125"/>
                </a:cxn>
                <a:cxn ang="0">
                  <a:pos x="830" y="163"/>
                </a:cxn>
                <a:cxn ang="0">
                  <a:pos x="835" y="211"/>
                </a:cxn>
                <a:cxn ang="0">
                  <a:pos x="824" y="271"/>
                </a:cxn>
                <a:cxn ang="0">
                  <a:pos x="781" y="325"/>
                </a:cxn>
                <a:cxn ang="0">
                  <a:pos x="759" y="352"/>
                </a:cxn>
                <a:cxn ang="0">
                  <a:pos x="754" y="401"/>
                </a:cxn>
                <a:cxn ang="0">
                  <a:pos x="699" y="488"/>
                </a:cxn>
                <a:cxn ang="0">
                  <a:pos x="602" y="509"/>
                </a:cxn>
                <a:cxn ang="0">
                  <a:pos x="553" y="493"/>
                </a:cxn>
                <a:cxn ang="0">
                  <a:pos x="488" y="504"/>
                </a:cxn>
                <a:cxn ang="0">
                  <a:pos x="445" y="531"/>
                </a:cxn>
                <a:cxn ang="0">
                  <a:pos x="369" y="531"/>
                </a:cxn>
                <a:cxn ang="0">
                  <a:pos x="304" y="504"/>
                </a:cxn>
                <a:cxn ang="0">
                  <a:pos x="239" y="482"/>
                </a:cxn>
                <a:cxn ang="0">
                  <a:pos x="195" y="498"/>
                </a:cxn>
                <a:cxn ang="0">
                  <a:pos x="103" y="504"/>
                </a:cxn>
                <a:cxn ang="0">
                  <a:pos x="43" y="509"/>
                </a:cxn>
                <a:cxn ang="0">
                  <a:pos x="0" y="504"/>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2" name="任意多边形 97427"/>
            <p:cNvSpPr/>
            <p:nvPr/>
          </p:nvSpPr>
          <p:spPr>
            <a:xfrm>
              <a:off x="2632" y="1413"/>
              <a:ext cx="537" cy="395"/>
            </a:xfrm>
            <a:custGeom>
              <a:avLst/>
              <a:gdLst/>
              <a:ahLst/>
              <a:cxnLst>
                <a:cxn ang="0">
                  <a:pos x="532" y="395"/>
                </a:cxn>
                <a:cxn ang="0">
                  <a:pos x="537" y="216"/>
                </a:cxn>
                <a:cxn ang="0">
                  <a:pos x="515" y="65"/>
                </a:cxn>
                <a:cxn ang="0">
                  <a:pos x="466" y="11"/>
                </a:cxn>
                <a:cxn ang="0">
                  <a:pos x="391" y="0"/>
                </a:cxn>
                <a:cxn ang="0">
                  <a:pos x="271" y="11"/>
                </a:cxn>
                <a:cxn ang="0">
                  <a:pos x="179" y="43"/>
                </a:cxn>
                <a:cxn ang="0">
                  <a:pos x="136" y="92"/>
                </a:cxn>
                <a:cxn ang="0">
                  <a:pos x="65" y="157"/>
                </a:cxn>
                <a:cxn ang="0">
                  <a:pos x="11" y="200"/>
                </a:cxn>
                <a:cxn ang="0">
                  <a:pos x="0" y="222"/>
                </a:cxn>
                <a:cxn ang="0">
                  <a:pos x="43" y="260"/>
                </a:cxn>
                <a:cxn ang="0">
                  <a:pos x="136" y="206"/>
                </a:cxn>
                <a:cxn ang="0">
                  <a:pos x="222" y="157"/>
                </a:cxn>
                <a:cxn ang="0">
                  <a:pos x="342" y="146"/>
                </a:cxn>
                <a:cxn ang="0">
                  <a:pos x="418" y="162"/>
                </a:cxn>
                <a:cxn ang="0">
                  <a:pos x="483" y="206"/>
                </a:cxn>
                <a:cxn ang="0">
                  <a:pos x="499" y="276"/>
                </a:cxn>
                <a:cxn ang="0">
                  <a:pos x="532" y="395"/>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3" name="任意多边形 97428"/>
            <p:cNvSpPr/>
            <p:nvPr/>
          </p:nvSpPr>
          <p:spPr>
            <a:xfrm>
              <a:off x="2600" y="1630"/>
              <a:ext cx="417" cy="298"/>
            </a:xfrm>
            <a:custGeom>
              <a:avLst/>
              <a:gdLst/>
              <a:ahLst/>
              <a:cxnLst>
                <a:cxn ang="0">
                  <a:pos x="417" y="49"/>
                </a:cxn>
                <a:cxn ang="0">
                  <a:pos x="314" y="5"/>
                </a:cxn>
                <a:cxn ang="0">
                  <a:pos x="211" y="0"/>
                </a:cxn>
                <a:cxn ang="0">
                  <a:pos x="87" y="11"/>
                </a:cxn>
                <a:cxn ang="0">
                  <a:pos x="16" y="33"/>
                </a:cxn>
                <a:cxn ang="0">
                  <a:pos x="0" y="76"/>
                </a:cxn>
                <a:cxn ang="0">
                  <a:pos x="5" y="119"/>
                </a:cxn>
                <a:cxn ang="0">
                  <a:pos x="32" y="146"/>
                </a:cxn>
                <a:cxn ang="0">
                  <a:pos x="81" y="179"/>
                </a:cxn>
                <a:cxn ang="0">
                  <a:pos x="184" y="233"/>
                </a:cxn>
                <a:cxn ang="0">
                  <a:pos x="222" y="293"/>
                </a:cxn>
                <a:cxn ang="0">
                  <a:pos x="260" y="298"/>
                </a:cxn>
                <a:cxn ang="0">
                  <a:pos x="217" y="211"/>
                </a:cxn>
                <a:cxn ang="0">
                  <a:pos x="146" y="173"/>
                </a:cxn>
                <a:cxn ang="0">
                  <a:pos x="119" y="141"/>
                </a:cxn>
                <a:cxn ang="0">
                  <a:pos x="76" y="119"/>
                </a:cxn>
                <a:cxn ang="0">
                  <a:pos x="76" y="98"/>
                </a:cxn>
                <a:cxn ang="0">
                  <a:pos x="87" y="81"/>
                </a:cxn>
                <a:cxn ang="0">
                  <a:pos x="157" y="49"/>
                </a:cxn>
                <a:cxn ang="0">
                  <a:pos x="222" y="38"/>
                </a:cxn>
                <a:cxn ang="0">
                  <a:pos x="298" y="33"/>
                </a:cxn>
                <a:cxn ang="0">
                  <a:pos x="417" y="49"/>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4" name="任意多边形 97429"/>
            <p:cNvSpPr/>
            <p:nvPr/>
          </p:nvSpPr>
          <p:spPr>
            <a:xfrm>
              <a:off x="2827" y="1646"/>
              <a:ext cx="277" cy="249"/>
            </a:xfrm>
            <a:custGeom>
              <a:avLst/>
              <a:gdLst/>
              <a:ahLst/>
              <a:cxnLst>
                <a:cxn ang="0">
                  <a:pos x="147" y="11"/>
                </a:cxn>
                <a:cxn ang="0">
                  <a:pos x="190" y="32"/>
                </a:cxn>
                <a:cxn ang="0">
                  <a:pos x="217" y="70"/>
                </a:cxn>
                <a:cxn ang="0">
                  <a:pos x="196" y="135"/>
                </a:cxn>
                <a:cxn ang="0">
                  <a:pos x="136" y="189"/>
                </a:cxn>
                <a:cxn ang="0">
                  <a:pos x="65" y="211"/>
                </a:cxn>
                <a:cxn ang="0">
                  <a:pos x="0" y="200"/>
                </a:cxn>
                <a:cxn ang="0">
                  <a:pos x="27" y="244"/>
                </a:cxn>
                <a:cxn ang="0">
                  <a:pos x="92" y="244"/>
                </a:cxn>
                <a:cxn ang="0">
                  <a:pos x="141" y="249"/>
                </a:cxn>
                <a:cxn ang="0">
                  <a:pos x="190" y="244"/>
                </a:cxn>
                <a:cxn ang="0">
                  <a:pos x="255" y="211"/>
                </a:cxn>
                <a:cxn ang="0">
                  <a:pos x="277" y="135"/>
                </a:cxn>
                <a:cxn ang="0">
                  <a:pos x="261" y="108"/>
                </a:cxn>
                <a:cxn ang="0">
                  <a:pos x="272" y="76"/>
                </a:cxn>
                <a:cxn ang="0">
                  <a:pos x="272" y="27"/>
                </a:cxn>
                <a:cxn ang="0">
                  <a:pos x="228" y="0"/>
                </a:cxn>
                <a:cxn ang="0">
                  <a:pos x="147" y="11"/>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5" name="任意多边形 97430"/>
            <p:cNvSpPr/>
            <p:nvPr/>
          </p:nvSpPr>
          <p:spPr>
            <a:xfrm>
              <a:off x="2784" y="1700"/>
              <a:ext cx="190" cy="141"/>
            </a:xfrm>
            <a:custGeom>
              <a:avLst/>
              <a:gdLst/>
              <a:ahLst/>
              <a:cxnLst>
                <a:cxn ang="0">
                  <a:pos x="190" y="76"/>
                </a:cxn>
                <a:cxn ang="0">
                  <a:pos x="157" y="22"/>
                </a:cxn>
                <a:cxn ang="0">
                  <a:pos x="87" y="0"/>
                </a:cxn>
                <a:cxn ang="0">
                  <a:pos x="33" y="11"/>
                </a:cxn>
                <a:cxn ang="0">
                  <a:pos x="5" y="43"/>
                </a:cxn>
                <a:cxn ang="0">
                  <a:pos x="0" y="92"/>
                </a:cxn>
                <a:cxn ang="0">
                  <a:pos x="5" y="125"/>
                </a:cxn>
                <a:cxn ang="0">
                  <a:pos x="33" y="141"/>
                </a:cxn>
                <a:cxn ang="0">
                  <a:pos x="43" y="81"/>
                </a:cxn>
                <a:cxn ang="0">
                  <a:pos x="81" y="71"/>
                </a:cxn>
                <a:cxn ang="0">
                  <a:pos x="152" y="87"/>
                </a:cxn>
                <a:cxn ang="0">
                  <a:pos x="174" y="130"/>
                </a:cxn>
                <a:cxn ang="0">
                  <a:pos x="190" y="76"/>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46" name="任意多边形 97431"/>
            <p:cNvSpPr/>
            <p:nvPr/>
          </p:nvSpPr>
          <p:spPr>
            <a:xfrm>
              <a:off x="2583" y="1032"/>
              <a:ext cx="906" cy="536"/>
            </a:xfrm>
            <a:custGeom>
              <a:avLst/>
              <a:gdLst/>
              <a:ahLst/>
              <a:cxnLst>
                <a:cxn ang="0">
                  <a:pos x="0" y="357"/>
                </a:cxn>
                <a:cxn ang="0">
                  <a:pos x="60" y="319"/>
                </a:cxn>
                <a:cxn ang="0">
                  <a:pos x="71" y="271"/>
                </a:cxn>
                <a:cxn ang="0">
                  <a:pos x="71" y="189"/>
                </a:cxn>
                <a:cxn ang="0">
                  <a:pos x="98" y="141"/>
                </a:cxn>
                <a:cxn ang="0">
                  <a:pos x="163" y="125"/>
                </a:cxn>
                <a:cxn ang="0">
                  <a:pos x="217" y="125"/>
                </a:cxn>
                <a:cxn ang="0">
                  <a:pos x="293" y="141"/>
                </a:cxn>
                <a:cxn ang="0">
                  <a:pos x="326" y="184"/>
                </a:cxn>
                <a:cxn ang="0">
                  <a:pos x="358" y="211"/>
                </a:cxn>
                <a:cxn ang="0">
                  <a:pos x="396" y="217"/>
                </a:cxn>
                <a:cxn ang="0">
                  <a:pos x="477" y="211"/>
                </a:cxn>
                <a:cxn ang="0">
                  <a:pos x="543" y="195"/>
                </a:cxn>
                <a:cxn ang="0">
                  <a:pos x="629" y="200"/>
                </a:cxn>
                <a:cxn ang="0">
                  <a:pos x="678" y="222"/>
                </a:cxn>
                <a:cxn ang="0">
                  <a:pos x="738" y="260"/>
                </a:cxn>
                <a:cxn ang="0">
                  <a:pos x="803" y="319"/>
                </a:cxn>
                <a:cxn ang="0">
                  <a:pos x="846" y="390"/>
                </a:cxn>
                <a:cxn ang="0">
                  <a:pos x="868" y="433"/>
                </a:cxn>
                <a:cxn ang="0">
                  <a:pos x="884" y="487"/>
                </a:cxn>
                <a:cxn ang="0">
                  <a:pos x="890" y="536"/>
                </a:cxn>
                <a:cxn ang="0">
                  <a:pos x="906" y="439"/>
                </a:cxn>
                <a:cxn ang="0">
                  <a:pos x="901" y="390"/>
                </a:cxn>
                <a:cxn ang="0">
                  <a:pos x="852" y="276"/>
                </a:cxn>
                <a:cxn ang="0">
                  <a:pos x="792" y="189"/>
                </a:cxn>
                <a:cxn ang="0">
                  <a:pos x="732" y="152"/>
                </a:cxn>
                <a:cxn ang="0">
                  <a:pos x="651" y="130"/>
                </a:cxn>
                <a:cxn ang="0">
                  <a:pos x="591" y="125"/>
                </a:cxn>
                <a:cxn ang="0">
                  <a:pos x="521" y="130"/>
                </a:cxn>
                <a:cxn ang="0">
                  <a:pos x="467" y="125"/>
                </a:cxn>
                <a:cxn ang="0">
                  <a:pos x="412" y="81"/>
                </a:cxn>
                <a:cxn ang="0">
                  <a:pos x="369" y="38"/>
                </a:cxn>
                <a:cxn ang="0">
                  <a:pos x="331" y="16"/>
                </a:cxn>
                <a:cxn ang="0">
                  <a:pos x="288" y="0"/>
                </a:cxn>
                <a:cxn ang="0">
                  <a:pos x="184" y="5"/>
                </a:cxn>
                <a:cxn ang="0">
                  <a:pos x="114" y="11"/>
                </a:cxn>
                <a:cxn ang="0">
                  <a:pos x="76" y="32"/>
                </a:cxn>
                <a:cxn ang="0">
                  <a:pos x="22" y="81"/>
                </a:cxn>
                <a:cxn ang="0">
                  <a:pos x="5" y="141"/>
                </a:cxn>
                <a:cxn ang="0">
                  <a:pos x="11" y="217"/>
                </a:cxn>
                <a:cxn ang="0">
                  <a:pos x="22" y="276"/>
                </a:cxn>
                <a:cxn ang="0">
                  <a:pos x="0" y="357"/>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7897" name="组合 97432"/>
          <p:cNvGrpSpPr/>
          <p:nvPr/>
        </p:nvGrpSpPr>
        <p:grpSpPr>
          <a:xfrm rot="-571004">
            <a:off x="4211638" y="5651500"/>
            <a:ext cx="1189037" cy="836613"/>
            <a:chOff x="1673" y="895"/>
            <a:chExt cx="3187" cy="2318"/>
          </a:xfrm>
        </p:grpSpPr>
        <p:sp>
          <p:nvSpPr>
            <p:cNvPr id="37899" name="任意多边形 97433"/>
            <p:cNvSpPr/>
            <p:nvPr/>
          </p:nvSpPr>
          <p:spPr>
            <a:xfrm>
              <a:off x="3472" y="1561"/>
              <a:ext cx="1198" cy="1377"/>
            </a:xfrm>
            <a:custGeom>
              <a:avLst/>
              <a:gdLst/>
              <a:ahLst/>
              <a:cxnLst>
                <a:cxn ang="0">
                  <a:pos x="393" y="56"/>
                </a:cxn>
                <a:cxn ang="0">
                  <a:pos x="666" y="0"/>
                </a:cxn>
                <a:cxn ang="0">
                  <a:pos x="957" y="50"/>
                </a:cxn>
                <a:cxn ang="0">
                  <a:pos x="1185" y="250"/>
                </a:cxn>
                <a:cxn ang="0">
                  <a:pos x="1198" y="457"/>
                </a:cxn>
                <a:cxn ang="0">
                  <a:pos x="1109" y="757"/>
                </a:cxn>
                <a:cxn ang="0">
                  <a:pos x="830" y="1108"/>
                </a:cxn>
                <a:cxn ang="0">
                  <a:pos x="634" y="1333"/>
                </a:cxn>
                <a:cxn ang="0">
                  <a:pos x="311" y="1377"/>
                </a:cxn>
                <a:cxn ang="0">
                  <a:pos x="0" y="1139"/>
                </a:cxn>
                <a:cxn ang="0">
                  <a:pos x="393" y="56"/>
                </a:cxn>
              </a:cxnLst>
              <a:rect l="0" t="0" r="0" b="0"/>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0" name="任意多边形 97434"/>
            <p:cNvSpPr/>
            <p:nvPr/>
          </p:nvSpPr>
          <p:spPr>
            <a:xfrm>
              <a:off x="3472" y="1672"/>
              <a:ext cx="1014" cy="1214"/>
            </a:xfrm>
            <a:custGeom>
              <a:avLst/>
              <a:gdLst/>
              <a:ahLst/>
              <a:cxnLst>
                <a:cxn ang="0">
                  <a:pos x="437" y="144"/>
                </a:cxn>
                <a:cxn ang="0">
                  <a:pos x="482" y="31"/>
                </a:cxn>
                <a:cxn ang="0">
                  <a:pos x="621" y="0"/>
                </a:cxn>
                <a:cxn ang="0">
                  <a:pos x="684" y="6"/>
                </a:cxn>
                <a:cxn ang="0">
                  <a:pos x="608" y="38"/>
                </a:cxn>
                <a:cxn ang="0">
                  <a:pos x="577" y="88"/>
                </a:cxn>
                <a:cxn ang="0">
                  <a:pos x="627" y="88"/>
                </a:cxn>
                <a:cxn ang="0">
                  <a:pos x="716" y="88"/>
                </a:cxn>
                <a:cxn ang="0">
                  <a:pos x="868" y="88"/>
                </a:cxn>
                <a:cxn ang="0">
                  <a:pos x="729" y="138"/>
                </a:cxn>
                <a:cxn ang="0">
                  <a:pos x="684" y="175"/>
                </a:cxn>
                <a:cxn ang="0">
                  <a:pos x="646" y="219"/>
                </a:cxn>
                <a:cxn ang="0">
                  <a:pos x="602" y="325"/>
                </a:cxn>
                <a:cxn ang="0">
                  <a:pos x="722" y="250"/>
                </a:cxn>
                <a:cxn ang="0">
                  <a:pos x="767" y="219"/>
                </a:cxn>
                <a:cxn ang="0">
                  <a:pos x="906" y="194"/>
                </a:cxn>
                <a:cxn ang="0">
                  <a:pos x="1014" y="200"/>
                </a:cxn>
                <a:cxn ang="0">
                  <a:pos x="925" y="238"/>
                </a:cxn>
                <a:cxn ang="0">
                  <a:pos x="760" y="344"/>
                </a:cxn>
                <a:cxn ang="0">
                  <a:pos x="646" y="463"/>
                </a:cxn>
                <a:cxn ang="0">
                  <a:pos x="602" y="563"/>
                </a:cxn>
                <a:cxn ang="0">
                  <a:pos x="659" y="519"/>
                </a:cxn>
                <a:cxn ang="0">
                  <a:pos x="754" y="488"/>
                </a:cxn>
                <a:cxn ang="0">
                  <a:pos x="868" y="482"/>
                </a:cxn>
                <a:cxn ang="0">
                  <a:pos x="792" y="519"/>
                </a:cxn>
                <a:cxn ang="0">
                  <a:pos x="684" y="620"/>
                </a:cxn>
                <a:cxn ang="0">
                  <a:pos x="583" y="738"/>
                </a:cxn>
                <a:cxn ang="0">
                  <a:pos x="646" y="726"/>
                </a:cxn>
                <a:cxn ang="0">
                  <a:pos x="735" y="732"/>
                </a:cxn>
                <a:cxn ang="0">
                  <a:pos x="799" y="788"/>
                </a:cxn>
                <a:cxn ang="0">
                  <a:pos x="684" y="782"/>
                </a:cxn>
                <a:cxn ang="0">
                  <a:pos x="583" y="814"/>
                </a:cxn>
                <a:cxn ang="0">
                  <a:pos x="488" y="889"/>
                </a:cxn>
                <a:cxn ang="0">
                  <a:pos x="653" y="857"/>
                </a:cxn>
                <a:cxn ang="0">
                  <a:pos x="691" y="870"/>
                </a:cxn>
                <a:cxn ang="0">
                  <a:pos x="811" y="920"/>
                </a:cxn>
                <a:cxn ang="0">
                  <a:pos x="703" y="920"/>
                </a:cxn>
                <a:cxn ang="0">
                  <a:pos x="558" y="951"/>
                </a:cxn>
                <a:cxn ang="0">
                  <a:pos x="488" y="1001"/>
                </a:cxn>
                <a:cxn ang="0">
                  <a:pos x="602" y="1001"/>
                </a:cxn>
                <a:cxn ang="0">
                  <a:pos x="672" y="1045"/>
                </a:cxn>
                <a:cxn ang="0">
                  <a:pos x="564" y="1064"/>
                </a:cxn>
                <a:cxn ang="0">
                  <a:pos x="431" y="1108"/>
                </a:cxn>
                <a:cxn ang="0">
                  <a:pos x="273" y="1214"/>
                </a:cxn>
                <a:cxn ang="0">
                  <a:pos x="0" y="1070"/>
                </a:cxn>
                <a:cxn ang="0">
                  <a:pos x="437" y="144"/>
                </a:cxn>
              </a:cxnLst>
              <a:rect l="0" t="0" r="0" b="0"/>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CC00">
                <a:alpha val="100000"/>
              </a:srgbClr>
            </a:solidFill>
            <a:ln w="9525">
              <a:noFill/>
            </a:ln>
          </p:spPr>
          <p:txBody>
            <a:bodyPr/>
            <a:lstStyle/>
            <a:p>
              <a:endParaRPr lang="zh-CN" altLang="en-US"/>
            </a:p>
          </p:txBody>
        </p:sp>
        <p:sp>
          <p:nvSpPr>
            <p:cNvPr id="37901" name="任意多边形 97435"/>
            <p:cNvSpPr/>
            <p:nvPr/>
          </p:nvSpPr>
          <p:spPr>
            <a:xfrm>
              <a:off x="3833" y="1517"/>
              <a:ext cx="1027" cy="1571"/>
            </a:xfrm>
            <a:custGeom>
              <a:avLst/>
              <a:gdLst/>
              <a:ahLst/>
              <a:cxnLst>
                <a:cxn ang="0">
                  <a:pos x="38" y="1483"/>
                </a:cxn>
                <a:cxn ang="0">
                  <a:pos x="114" y="1402"/>
                </a:cxn>
                <a:cxn ang="0">
                  <a:pos x="190" y="1354"/>
                </a:cxn>
                <a:cxn ang="0">
                  <a:pos x="279" y="1291"/>
                </a:cxn>
                <a:cxn ang="0">
                  <a:pos x="406" y="1204"/>
                </a:cxn>
                <a:cxn ang="0">
                  <a:pos x="469" y="1054"/>
                </a:cxn>
                <a:cxn ang="0">
                  <a:pos x="507" y="939"/>
                </a:cxn>
                <a:cxn ang="0">
                  <a:pos x="545" y="853"/>
                </a:cxn>
                <a:cxn ang="0">
                  <a:pos x="583" y="753"/>
                </a:cxn>
                <a:cxn ang="0">
                  <a:pos x="615" y="670"/>
                </a:cxn>
                <a:cxn ang="0">
                  <a:pos x="672" y="615"/>
                </a:cxn>
                <a:cxn ang="0">
                  <a:pos x="748" y="553"/>
                </a:cxn>
                <a:cxn ang="0">
                  <a:pos x="761" y="451"/>
                </a:cxn>
                <a:cxn ang="0">
                  <a:pos x="729" y="307"/>
                </a:cxn>
                <a:cxn ang="0">
                  <a:pos x="672" y="232"/>
                </a:cxn>
                <a:cxn ang="0">
                  <a:pos x="571" y="169"/>
                </a:cxn>
                <a:cxn ang="0">
                  <a:pos x="444" y="113"/>
                </a:cxn>
                <a:cxn ang="0">
                  <a:pos x="285" y="94"/>
                </a:cxn>
                <a:cxn ang="0">
                  <a:pos x="95" y="119"/>
                </a:cxn>
                <a:cxn ang="0">
                  <a:pos x="82" y="69"/>
                </a:cxn>
                <a:cxn ang="0">
                  <a:pos x="25" y="38"/>
                </a:cxn>
                <a:cxn ang="0">
                  <a:pos x="228" y="13"/>
                </a:cxn>
                <a:cxn ang="0">
                  <a:pos x="355" y="0"/>
                </a:cxn>
                <a:cxn ang="0">
                  <a:pos x="501" y="0"/>
                </a:cxn>
                <a:cxn ang="0">
                  <a:pos x="590" y="0"/>
                </a:cxn>
                <a:cxn ang="0">
                  <a:pos x="672" y="65"/>
                </a:cxn>
                <a:cxn ang="0">
                  <a:pos x="799" y="102"/>
                </a:cxn>
                <a:cxn ang="0">
                  <a:pos x="837" y="140"/>
                </a:cxn>
                <a:cxn ang="0">
                  <a:pos x="938" y="190"/>
                </a:cxn>
                <a:cxn ang="0">
                  <a:pos x="1014" y="202"/>
                </a:cxn>
                <a:cxn ang="0">
                  <a:pos x="1027" y="240"/>
                </a:cxn>
                <a:cxn ang="0">
                  <a:pos x="1002" y="315"/>
                </a:cxn>
                <a:cxn ang="0">
                  <a:pos x="938" y="340"/>
                </a:cxn>
                <a:cxn ang="0">
                  <a:pos x="888" y="353"/>
                </a:cxn>
                <a:cxn ang="0">
                  <a:pos x="951" y="403"/>
                </a:cxn>
                <a:cxn ang="0">
                  <a:pos x="976" y="465"/>
                </a:cxn>
                <a:cxn ang="0">
                  <a:pos x="989" y="540"/>
                </a:cxn>
                <a:cxn ang="0">
                  <a:pos x="989" y="628"/>
                </a:cxn>
                <a:cxn ang="0">
                  <a:pos x="964" y="703"/>
                </a:cxn>
                <a:cxn ang="0">
                  <a:pos x="913" y="628"/>
                </a:cxn>
                <a:cxn ang="0">
                  <a:pos x="875" y="641"/>
                </a:cxn>
                <a:cxn ang="0">
                  <a:pos x="888" y="703"/>
                </a:cxn>
                <a:cxn ang="0">
                  <a:pos x="913" y="753"/>
                </a:cxn>
                <a:cxn ang="0">
                  <a:pos x="888" y="841"/>
                </a:cxn>
                <a:cxn ang="0">
                  <a:pos x="849" y="916"/>
                </a:cxn>
                <a:cxn ang="0">
                  <a:pos x="773" y="1041"/>
                </a:cxn>
                <a:cxn ang="0">
                  <a:pos x="735" y="1116"/>
                </a:cxn>
                <a:cxn ang="0">
                  <a:pos x="659" y="1166"/>
                </a:cxn>
                <a:cxn ang="0">
                  <a:pos x="571" y="1116"/>
                </a:cxn>
                <a:cxn ang="0">
                  <a:pos x="659" y="1204"/>
                </a:cxn>
                <a:cxn ang="0">
                  <a:pos x="685" y="1291"/>
                </a:cxn>
                <a:cxn ang="0">
                  <a:pos x="609" y="1379"/>
                </a:cxn>
                <a:cxn ang="0">
                  <a:pos x="520" y="1417"/>
                </a:cxn>
                <a:cxn ang="0">
                  <a:pos x="437" y="1408"/>
                </a:cxn>
                <a:cxn ang="0">
                  <a:pos x="355" y="1417"/>
                </a:cxn>
                <a:cxn ang="0">
                  <a:pos x="279" y="1467"/>
                </a:cxn>
                <a:cxn ang="0">
                  <a:pos x="171" y="1477"/>
                </a:cxn>
                <a:cxn ang="0">
                  <a:pos x="95" y="1515"/>
                </a:cxn>
                <a:cxn ang="0">
                  <a:pos x="51" y="1558"/>
                </a:cxn>
                <a:cxn ang="0">
                  <a:pos x="0" y="1571"/>
                </a:cxn>
                <a:cxn ang="0">
                  <a:pos x="38" y="1483"/>
                </a:cxn>
              </a:cxnLst>
              <a:rect l="0" t="0" r="0" b="0"/>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2" name="任意多边形 97436"/>
            <p:cNvSpPr/>
            <p:nvPr/>
          </p:nvSpPr>
          <p:spPr>
            <a:xfrm>
              <a:off x="2852" y="939"/>
              <a:ext cx="1134" cy="870"/>
            </a:xfrm>
            <a:custGeom>
              <a:avLst/>
              <a:gdLst/>
              <a:ahLst/>
              <a:cxnLst>
                <a:cxn ang="0">
                  <a:pos x="1083" y="870"/>
                </a:cxn>
                <a:cxn ang="0">
                  <a:pos x="1134" y="632"/>
                </a:cxn>
                <a:cxn ang="0">
                  <a:pos x="1109" y="432"/>
                </a:cxn>
                <a:cxn ang="0">
                  <a:pos x="1033" y="282"/>
                </a:cxn>
                <a:cxn ang="0">
                  <a:pos x="957" y="188"/>
                </a:cxn>
                <a:cxn ang="0">
                  <a:pos x="811" y="125"/>
                </a:cxn>
                <a:cxn ang="0">
                  <a:pos x="646" y="131"/>
                </a:cxn>
                <a:cxn ang="0">
                  <a:pos x="494" y="31"/>
                </a:cxn>
                <a:cxn ang="0">
                  <a:pos x="443" y="0"/>
                </a:cxn>
                <a:cxn ang="0">
                  <a:pos x="374" y="0"/>
                </a:cxn>
                <a:cxn ang="0">
                  <a:pos x="215" y="0"/>
                </a:cxn>
                <a:cxn ang="0">
                  <a:pos x="171" y="38"/>
                </a:cxn>
                <a:cxn ang="0">
                  <a:pos x="127" y="94"/>
                </a:cxn>
                <a:cxn ang="0">
                  <a:pos x="114" y="182"/>
                </a:cxn>
                <a:cxn ang="0">
                  <a:pos x="120" y="269"/>
                </a:cxn>
                <a:cxn ang="0">
                  <a:pos x="114" y="319"/>
                </a:cxn>
                <a:cxn ang="0">
                  <a:pos x="0" y="451"/>
                </a:cxn>
                <a:cxn ang="0">
                  <a:pos x="1083" y="870"/>
                </a:cxn>
              </a:cxnLst>
              <a:rect l="0" t="0" r="0" b="0"/>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3" name="任意多边形 97437"/>
            <p:cNvSpPr/>
            <p:nvPr/>
          </p:nvSpPr>
          <p:spPr>
            <a:xfrm>
              <a:off x="2972" y="1195"/>
              <a:ext cx="931" cy="651"/>
            </a:xfrm>
            <a:custGeom>
              <a:avLst/>
              <a:gdLst/>
              <a:ahLst/>
              <a:cxnLst>
                <a:cxn ang="0">
                  <a:pos x="0" y="257"/>
                </a:cxn>
                <a:cxn ang="0">
                  <a:pos x="51" y="125"/>
                </a:cxn>
                <a:cxn ang="0">
                  <a:pos x="120" y="169"/>
                </a:cxn>
                <a:cxn ang="0">
                  <a:pos x="114" y="69"/>
                </a:cxn>
                <a:cxn ang="0">
                  <a:pos x="114" y="31"/>
                </a:cxn>
                <a:cxn ang="0">
                  <a:pos x="165" y="81"/>
                </a:cxn>
                <a:cxn ang="0">
                  <a:pos x="209" y="188"/>
                </a:cxn>
                <a:cxn ang="0">
                  <a:pos x="215" y="69"/>
                </a:cxn>
                <a:cxn ang="0">
                  <a:pos x="190" y="6"/>
                </a:cxn>
                <a:cxn ang="0">
                  <a:pos x="304" y="125"/>
                </a:cxn>
                <a:cxn ang="0">
                  <a:pos x="342" y="19"/>
                </a:cxn>
                <a:cxn ang="0">
                  <a:pos x="399" y="94"/>
                </a:cxn>
                <a:cxn ang="0">
                  <a:pos x="494" y="31"/>
                </a:cxn>
                <a:cxn ang="0">
                  <a:pos x="526" y="88"/>
                </a:cxn>
                <a:cxn ang="0">
                  <a:pos x="595" y="44"/>
                </a:cxn>
                <a:cxn ang="0">
                  <a:pos x="614" y="0"/>
                </a:cxn>
                <a:cxn ang="0">
                  <a:pos x="640" y="88"/>
                </a:cxn>
                <a:cxn ang="0">
                  <a:pos x="646" y="188"/>
                </a:cxn>
                <a:cxn ang="0">
                  <a:pos x="716" y="125"/>
                </a:cxn>
                <a:cxn ang="0">
                  <a:pos x="735" y="69"/>
                </a:cxn>
                <a:cxn ang="0">
                  <a:pos x="741" y="200"/>
                </a:cxn>
                <a:cxn ang="0">
                  <a:pos x="747" y="232"/>
                </a:cxn>
                <a:cxn ang="0">
                  <a:pos x="792" y="175"/>
                </a:cxn>
                <a:cxn ang="0">
                  <a:pos x="823" y="244"/>
                </a:cxn>
                <a:cxn ang="0">
                  <a:pos x="842" y="282"/>
                </a:cxn>
                <a:cxn ang="0">
                  <a:pos x="874" y="263"/>
                </a:cxn>
                <a:cxn ang="0">
                  <a:pos x="906" y="294"/>
                </a:cxn>
                <a:cxn ang="0">
                  <a:pos x="931" y="382"/>
                </a:cxn>
                <a:cxn ang="0">
                  <a:pos x="716" y="651"/>
                </a:cxn>
                <a:cxn ang="0">
                  <a:pos x="25" y="451"/>
                </a:cxn>
                <a:cxn ang="0">
                  <a:pos x="0" y="257"/>
                </a:cxn>
              </a:cxnLst>
              <a:rect l="0" t="0" r="0" b="0"/>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CC00">
                <a:alpha val="100000"/>
              </a:srgbClr>
            </a:solidFill>
            <a:ln w="9525">
              <a:noFill/>
            </a:ln>
          </p:spPr>
          <p:txBody>
            <a:bodyPr/>
            <a:lstStyle/>
            <a:p>
              <a:endParaRPr lang="zh-CN" altLang="en-US"/>
            </a:p>
          </p:txBody>
        </p:sp>
        <p:sp>
          <p:nvSpPr>
            <p:cNvPr id="37904" name="任意多边形 97438"/>
            <p:cNvSpPr/>
            <p:nvPr/>
          </p:nvSpPr>
          <p:spPr>
            <a:xfrm>
              <a:off x="1705" y="1231"/>
              <a:ext cx="1445" cy="1590"/>
            </a:xfrm>
            <a:custGeom>
              <a:avLst/>
              <a:gdLst/>
              <a:ahLst/>
              <a:cxnLst>
                <a:cxn ang="0">
                  <a:pos x="368" y="1302"/>
                </a:cxn>
                <a:cxn ang="0">
                  <a:pos x="292" y="1164"/>
                </a:cxn>
                <a:cxn ang="0">
                  <a:pos x="215" y="1077"/>
                </a:cxn>
                <a:cxn ang="0">
                  <a:pos x="127" y="964"/>
                </a:cxn>
                <a:cxn ang="0">
                  <a:pos x="101" y="864"/>
                </a:cxn>
                <a:cxn ang="0">
                  <a:pos x="114" y="764"/>
                </a:cxn>
                <a:cxn ang="0">
                  <a:pos x="25" y="613"/>
                </a:cxn>
                <a:cxn ang="0">
                  <a:pos x="0" y="463"/>
                </a:cxn>
                <a:cxn ang="0">
                  <a:pos x="38" y="376"/>
                </a:cxn>
                <a:cxn ang="0">
                  <a:pos x="203" y="300"/>
                </a:cxn>
                <a:cxn ang="0">
                  <a:pos x="279" y="100"/>
                </a:cxn>
                <a:cxn ang="0">
                  <a:pos x="393" y="25"/>
                </a:cxn>
                <a:cxn ang="0">
                  <a:pos x="507" y="13"/>
                </a:cxn>
                <a:cxn ang="0">
                  <a:pos x="659" y="0"/>
                </a:cxn>
                <a:cxn ang="0">
                  <a:pos x="925" y="50"/>
                </a:cxn>
                <a:cxn ang="0">
                  <a:pos x="900" y="826"/>
                </a:cxn>
                <a:cxn ang="0">
                  <a:pos x="1445" y="1415"/>
                </a:cxn>
                <a:cxn ang="0">
                  <a:pos x="1344" y="1590"/>
                </a:cxn>
                <a:cxn ang="0">
                  <a:pos x="837" y="1590"/>
                </a:cxn>
                <a:cxn ang="0">
                  <a:pos x="368" y="1302"/>
                </a:cxn>
              </a:cxnLst>
              <a:rect l="0" t="0" r="0" b="0"/>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5" name="任意多边形 97439"/>
            <p:cNvSpPr/>
            <p:nvPr/>
          </p:nvSpPr>
          <p:spPr>
            <a:xfrm>
              <a:off x="1673" y="1208"/>
              <a:ext cx="1192" cy="1678"/>
            </a:xfrm>
            <a:custGeom>
              <a:avLst/>
              <a:gdLst/>
              <a:ahLst/>
              <a:cxnLst>
                <a:cxn ang="0">
                  <a:pos x="653" y="63"/>
                </a:cxn>
                <a:cxn ang="0">
                  <a:pos x="495" y="81"/>
                </a:cxn>
                <a:cxn ang="0">
                  <a:pos x="437" y="125"/>
                </a:cxn>
                <a:cxn ang="0">
                  <a:pos x="418" y="182"/>
                </a:cxn>
                <a:cxn ang="0">
                  <a:pos x="412" y="282"/>
                </a:cxn>
                <a:cxn ang="0">
                  <a:pos x="393" y="344"/>
                </a:cxn>
                <a:cxn ang="0">
                  <a:pos x="349" y="376"/>
                </a:cxn>
                <a:cxn ang="0">
                  <a:pos x="266" y="426"/>
                </a:cxn>
                <a:cxn ang="0">
                  <a:pos x="222" y="451"/>
                </a:cxn>
                <a:cxn ang="0">
                  <a:pos x="203" y="507"/>
                </a:cxn>
                <a:cxn ang="0">
                  <a:pos x="209" y="545"/>
                </a:cxn>
                <a:cxn ang="0">
                  <a:pos x="241" y="576"/>
                </a:cxn>
                <a:cxn ang="0">
                  <a:pos x="285" y="645"/>
                </a:cxn>
                <a:cxn ang="0">
                  <a:pos x="311" y="764"/>
                </a:cxn>
                <a:cxn ang="0">
                  <a:pos x="285" y="839"/>
                </a:cxn>
                <a:cxn ang="0">
                  <a:pos x="285" y="920"/>
                </a:cxn>
                <a:cxn ang="0">
                  <a:pos x="304" y="989"/>
                </a:cxn>
                <a:cxn ang="0">
                  <a:pos x="349" y="1064"/>
                </a:cxn>
                <a:cxn ang="0">
                  <a:pos x="406" y="1177"/>
                </a:cxn>
                <a:cxn ang="0">
                  <a:pos x="507" y="1227"/>
                </a:cxn>
                <a:cxn ang="0">
                  <a:pos x="590" y="1246"/>
                </a:cxn>
                <a:cxn ang="0">
                  <a:pos x="672" y="1284"/>
                </a:cxn>
                <a:cxn ang="0">
                  <a:pos x="735" y="1321"/>
                </a:cxn>
                <a:cxn ang="0">
                  <a:pos x="780" y="1377"/>
                </a:cxn>
                <a:cxn ang="0">
                  <a:pos x="875" y="1384"/>
                </a:cxn>
                <a:cxn ang="0">
                  <a:pos x="945" y="1403"/>
                </a:cxn>
                <a:cxn ang="0">
                  <a:pos x="1046" y="1434"/>
                </a:cxn>
                <a:cxn ang="0">
                  <a:pos x="1116" y="1496"/>
                </a:cxn>
                <a:cxn ang="0">
                  <a:pos x="1192" y="1553"/>
                </a:cxn>
                <a:cxn ang="0">
                  <a:pos x="1186" y="1678"/>
                </a:cxn>
                <a:cxn ang="0">
                  <a:pos x="393" y="1359"/>
                </a:cxn>
                <a:cxn ang="0">
                  <a:pos x="323" y="1233"/>
                </a:cxn>
                <a:cxn ang="0">
                  <a:pos x="254" y="1158"/>
                </a:cxn>
                <a:cxn ang="0">
                  <a:pos x="184" y="1089"/>
                </a:cxn>
                <a:cxn ang="0">
                  <a:pos x="146" y="1039"/>
                </a:cxn>
                <a:cxn ang="0">
                  <a:pos x="114" y="945"/>
                </a:cxn>
                <a:cxn ang="0">
                  <a:pos x="101" y="858"/>
                </a:cxn>
                <a:cxn ang="0">
                  <a:pos x="108" y="795"/>
                </a:cxn>
                <a:cxn ang="0">
                  <a:pos x="63" y="726"/>
                </a:cxn>
                <a:cxn ang="0">
                  <a:pos x="32" y="670"/>
                </a:cxn>
                <a:cxn ang="0">
                  <a:pos x="6" y="601"/>
                </a:cxn>
                <a:cxn ang="0">
                  <a:pos x="0" y="532"/>
                </a:cxn>
                <a:cxn ang="0">
                  <a:pos x="6" y="420"/>
                </a:cxn>
                <a:cxn ang="0">
                  <a:pos x="38" y="363"/>
                </a:cxn>
                <a:cxn ang="0">
                  <a:pos x="101" y="338"/>
                </a:cxn>
                <a:cxn ang="0">
                  <a:pos x="152" y="313"/>
                </a:cxn>
                <a:cxn ang="0">
                  <a:pos x="216" y="288"/>
                </a:cxn>
                <a:cxn ang="0">
                  <a:pos x="222" y="225"/>
                </a:cxn>
                <a:cxn ang="0">
                  <a:pos x="235" y="157"/>
                </a:cxn>
                <a:cxn ang="0">
                  <a:pos x="266" y="113"/>
                </a:cxn>
                <a:cxn ang="0">
                  <a:pos x="323" y="75"/>
                </a:cxn>
                <a:cxn ang="0">
                  <a:pos x="374" y="38"/>
                </a:cxn>
                <a:cxn ang="0">
                  <a:pos x="469" y="13"/>
                </a:cxn>
                <a:cxn ang="0">
                  <a:pos x="577" y="6"/>
                </a:cxn>
                <a:cxn ang="0">
                  <a:pos x="723" y="0"/>
                </a:cxn>
                <a:cxn ang="0">
                  <a:pos x="888" y="13"/>
                </a:cxn>
                <a:cxn ang="0">
                  <a:pos x="653" y="63"/>
                </a:cxn>
              </a:cxnLst>
              <a:rect l="0" t="0" r="0" b="0"/>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6" name="任意多边形 97440"/>
            <p:cNvSpPr/>
            <p:nvPr/>
          </p:nvSpPr>
          <p:spPr>
            <a:xfrm>
              <a:off x="2148" y="1242"/>
              <a:ext cx="1344" cy="1528"/>
            </a:xfrm>
            <a:custGeom>
              <a:avLst/>
              <a:gdLst/>
              <a:ahLst/>
              <a:cxnLst>
                <a:cxn ang="0">
                  <a:pos x="850" y="1528"/>
                </a:cxn>
                <a:cxn ang="0">
                  <a:pos x="672" y="1428"/>
                </a:cxn>
                <a:cxn ang="0">
                  <a:pos x="621" y="1340"/>
                </a:cxn>
                <a:cxn ang="0">
                  <a:pos x="558" y="1303"/>
                </a:cxn>
                <a:cxn ang="0">
                  <a:pos x="444" y="1290"/>
                </a:cxn>
                <a:cxn ang="0">
                  <a:pos x="317" y="1203"/>
                </a:cxn>
                <a:cxn ang="0">
                  <a:pos x="247" y="1144"/>
                </a:cxn>
                <a:cxn ang="0">
                  <a:pos x="203" y="1078"/>
                </a:cxn>
                <a:cxn ang="0">
                  <a:pos x="190" y="978"/>
                </a:cxn>
                <a:cxn ang="0">
                  <a:pos x="203" y="915"/>
                </a:cxn>
                <a:cxn ang="0">
                  <a:pos x="114" y="853"/>
                </a:cxn>
                <a:cxn ang="0">
                  <a:pos x="25" y="715"/>
                </a:cxn>
                <a:cxn ang="0">
                  <a:pos x="0" y="600"/>
                </a:cxn>
                <a:cxn ang="0">
                  <a:pos x="19" y="507"/>
                </a:cxn>
                <a:cxn ang="0">
                  <a:pos x="51" y="415"/>
                </a:cxn>
                <a:cxn ang="0">
                  <a:pos x="152" y="327"/>
                </a:cxn>
                <a:cxn ang="0">
                  <a:pos x="139" y="219"/>
                </a:cxn>
                <a:cxn ang="0">
                  <a:pos x="152" y="152"/>
                </a:cxn>
                <a:cxn ang="0">
                  <a:pos x="216" y="52"/>
                </a:cxn>
                <a:cxn ang="0">
                  <a:pos x="311" y="19"/>
                </a:cxn>
                <a:cxn ang="0">
                  <a:pos x="444" y="2"/>
                </a:cxn>
                <a:cxn ang="0">
                  <a:pos x="552" y="0"/>
                </a:cxn>
                <a:cxn ang="0">
                  <a:pos x="685" y="40"/>
                </a:cxn>
                <a:cxn ang="0">
                  <a:pos x="761" y="65"/>
                </a:cxn>
                <a:cxn ang="0">
                  <a:pos x="926" y="202"/>
                </a:cxn>
                <a:cxn ang="0">
                  <a:pos x="976" y="315"/>
                </a:cxn>
                <a:cxn ang="0">
                  <a:pos x="634" y="365"/>
                </a:cxn>
                <a:cxn ang="0">
                  <a:pos x="621" y="440"/>
                </a:cxn>
                <a:cxn ang="0">
                  <a:pos x="761" y="940"/>
                </a:cxn>
                <a:cxn ang="0">
                  <a:pos x="1078" y="1040"/>
                </a:cxn>
                <a:cxn ang="0">
                  <a:pos x="1344" y="1165"/>
                </a:cxn>
                <a:cxn ang="0">
                  <a:pos x="850" y="1528"/>
                </a:cxn>
              </a:cxnLst>
              <a:rect l="0" t="0" r="0" b="0"/>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7" name="任意多边形 97441"/>
            <p:cNvSpPr/>
            <p:nvPr/>
          </p:nvSpPr>
          <p:spPr>
            <a:xfrm>
              <a:off x="2129" y="1227"/>
              <a:ext cx="571" cy="976"/>
            </a:xfrm>
            <a:custGeom>
              <a:avLst/>
              <a:gdLst/>
              <a:ahLst/>
              <a:cxnLst>
                <a:cxn ang="0">
                  <a:pos x="203" y="851"/>
                </a:cxn>
                <a:cxn ang="0">
                  <a:pos x="159" y="788"/>
                </a:cxn>
                <a:cxn ang="0">
                  <a:pos x="114" y="713"/>
                </a:cxn>
                <a:cxn ang="0">
                  <a:pos x="95" y="632"/>
                </a:cxn>
                <a:cxn ang="0">
                  <a:pos x="108" y="557"/>
                </a:cxn>
                <a:cxn ang="0">
                  <a:pos x="152" y="494"/>
                </a:cxn>
                <a:cxn ang="0">
                  <a:pos x="254" y="457"/>
                </a:cxn>
                <a:cxn ang="0">
                  <a:pos x="311" y="413"/>
                </a:cxn>
                <a:cxn ang="0">
                  <a:pos x="324" y="325"/>
                </a:cxn>
                <a:cxn ang="0">
                  <a:pos x="286" y="257"/>
                </a:cxn>
                <a:cxn ang="0">
                  <a:pos x="260" y="213"/>
                </a:cxn>
                <a:cxn ang="0">
                  <a:pos x="254" y="113"/>
                </a:cxn>
                <a:cxn ang="0">
                  <a:pos x="292" y="75"/>
                </a:cxn>
                <a:cxn ang="0">
                  <a:pos x="355" y="63"/>
                </a:cxn>
                <a:cxn ang="0">
                  <a:pos x="425" y="38"/>
                </a:cxn>
                <a:cxn ang="0">
                  <a:pos x="476" y="31"/>
                </a:cxn>
                <a:cxn ang="0">
                  <a:pos x="571" y="25"/>
                </a:cxn>
                <a:cxn ang="0">
                  <a:pos x="482" y="0"/>
                </a:cxn>
                <a:cxn ang="0">
                  <a:pos x="393" y="0"/>
                </a:cxn>
                <a:cxn ang="0">
                  <a:pos x="324" y="0"/>
                </a:cxn>
                <a:cxn ang="0">
                  <a:pos x="241" y="25"/>
                </a:cxn>
                <a:cxn ang="0">
                  <a:pos x="178" y="75"/>
                </a:cxn>
                <a:cxn ang="0">
                  <a:pos x="159" y="131"/>
                </a:cxn>
                <a:cxn ang="0">
                  <a:pos x="133" y="213"/>
                </a:cxn>
                <a:cxn ang="0">
                  <a:pos x="133" y="275"/>
                </a:cxn>
                <a:cxn ang="0">
                  <a:pos x="152" y="332"/>
                </a:cxn>
                <a:cxn ang="0">
                  <a:pos x="89" y="357"/>
                </a:cxn>
                <a:cxn ang="0">
                  <a:pos x="57" y="388"/>
                </a:cxn>
                <a:cxn ang="0">
                  <a:pos x="19" y="444"/>
                </a:cxn>
                <a:cxn ang="0">
                  <a:pos x="0" y="526"/>
                </a:cxn>
                <a:cxn ang="0">
                  <a:pos x="0" y="632"/>
                </a:cxn>
                <a:cxn ang="0">
                  <a:pos x="32" y="745"/>
                </a:cxn>
                <a:cxn ang="0">
                  <a:pos x="82" y="870"/>
                </a:cxn>
                <a:cxn ang="0">
                  <a:pos x="121" y="907"/>
                </a:cxn>
                <a:cxn ang="0">
                  <a:pos x="165" y="932"/>
                </a:cxn>
                <a:cxn ang="0">
                  <a:pos x="222" y="976"/>
                </a:cxn>
                <a:cxn ang="0">
                  <a:pos x="235" y="920"/>
                </a:cxn>
                <a:cxn ang="0">
                  <a:pos x="203" y="851"/>
                </a:cxn>
              </a:cxnLst>
              <a:rect l="0" t="0" r="0" b="0"/>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08" name="任意多边形 97442"/>
            <p:cNvSpPr/>
            <p:nvPr/>
          </p:nvSpPr>
          <p:spPr>
            <a:xfrm>
              <a:off x="2478" y="1433"/>
              <a:ext cx="678" cy="1221"/>
            </a:xfrm>
            <a:custGeom>
              <a:avLst/>
              <a:gdLst/>
              <a:ahLst/>
              <a:cxnLst>
                <a:cxn ang="0">
                  <a:pos x="551" y="1221"/>
                </a:cxn>
                <a:cxn ang="0">
                  <a:pos x="494" y="1196"/>
                </a:cxn>
                <a:cxn ang="0">
                  <a:pos x="425" y="1183"/>
                </a:cxn>
                <a:cxn ang="0">
                  <a:pos x="387" y="1183"/>
                </a:cxn>
                <a:cxn ang="0">
                  <a:pos x="463" y="1152"/>
                </a:cxn>
                <a:cxn ang="0">
                  <a:pos x="393" y="1121"/>
                </a:cxn>
                <a:cxn ang="0">
                  <a:pos x="323" y="1096"/>
                </a:cxn>
                <a:cxn ang="0">
                  <a:pos x="241" y="1083"/>
                </a:cxn>
                <a:cxn ang="0">
                  <a:pos x="323" y="1071"/>
                </a:cxn>
                <a:cxn ang="0">
                  <a:pos x="412" y="1071"/>
                </a:cxn>
                <a:cxn ang="0">
                  <a:pos x="291" y="1002"/>
                </a:cxn>
                <a:cxn ang="0">
                  <a:pos x="196" y="971"/>
                </a:cxn>
                <a:cxn ang="0">
                  <a:pos x="139" y="964"/>
                </a:cxn>
                <a:cxn ang="0">
                  <a:pos x="234" y="945"/>
                </a:cxn>
                <a:cxn ang="0">
                  <a:pos x="336" y="952"/>
                </a:cxn>
                <a:cxn ang="0">
                  <a:pos x="387" y="958"/>
                </a:cxn>
                <a:cxn ang="0">
                  <a:pos x="298" y="902"/>
                </a:cxn>
                <a:cxn ang="0">
                  <a:pos x="196" y="877"/>
                </a:cxn>
                <a:cxn ang="0">
                  <a:pos x="76" y="845"/>
                </a:cxn>
                <a:cxn ang="0">
                  <a:pos x="228" y="839"/>
                </a:cxn>
                <a:cxn ang="0">
                  <a:pos x="317" y="845"/>
                </a:cxn>
                <a:cxn ang="0">
                  <a:pos x="228" y="764"/>
                </a:cxn>
                <a:cxn ang="0">
                  <a:pos x="70" y="708"/>
                </a:cxn>
                <a:cxn ang="0">
                  <a:pos x="0" y="689"/>
                </a:cxn>
                <a:cxn ang="0">
                  <a:pos x="228" y="701"/>
                </a:cxn>
                <a:cxn ang="0">
                  <a:pos x="266" y="708"/>
                </a:cxn>
                <a:cxn ang="0">
                  <a:pos x="215" y="664"/>
                </a:cxn>
                <a:cxn ang="0">
                  <a:pos x="127" y="595"/>
                </a:cxn>
                <a:cxn ang="0">
                  <a:pos x="234" y="564"/>
                </a:cxn>
                <a:cxn ang="0">
                  <a:pos x="196" y="520"/>
                </a:cxn>
                <a:cxn ang="0">
                  <a:pos x="108" y="470"/>
                </a:cxn>
                <a:cxn ang="0">
                  <a:pos x="152" y="438"/>
                </a:cxn>
                <a:cxn ang="0">
                  <a:pos x="95" y="401"/>
                </a:cxn>
                <a:cxn ang="0">
                  <a:pos x="19" y="382"/>
                </a:cxn>
                <a:cxn ang="0">
                  <a:pos x="101" y="363"/>
                </a:cxn>
                <a:cxn ang="0">
                  <a:pos x="44" y="313"/>
                </a:cxn>
                <a:cxn ang="0">
                  <a:pos x="0" y="307"/>
                </a:cxn>
                <a:cxn ang="0">
                  <a:pos x="70" y="294"/>
                </a:cxn>
                <a:cxn ang="0">
                  <a:pos x="127" y="301"/>
                </a:cxn>
                <a:cxn ang="0">
                  <a:pos x="51" y="219"/>
                </a:cxn>
                <a:cxn ang="0">
                  <a:pos x="25" y="157"/>
                </a:cxn>
                <a:cxn ang="0">
                  <a:pos x="82" y="200"/>
                </a:cxn>
                <a:cxn ang="0">
                  <a:pos x="146" y="207"/>
                </a:cxn>
                <a:cxn ang="0">
                  <a:pos x="120" y="88"/>
                </a:cxn>
                <a:cxn ang="0">
                  <a:pos x="114" y="0"/>
                </a:cxn>
                <a:cxn ang="0">
                  <a:pos x="133" y="56"/>
                </a:cxn>
                <a:cxn ang="0">
                  <a:pos x="196" y="119"/>
                </a:cxn>
                <a:cxn ang="0">
                  <a:pos x="190" y="50"/>
                </a:cxn>
                <a:cxn ang="0">
                  <a:pos x="196" y="13"/>
                </a:cxn>
                <a:cxn ang="0">
                  <a:pos x="234" y="69"/>
                </a:cxn>
                <a:cxn ang="0">
                  <a:pos x="285" y="106"/>
                </a:cxn>
                <a:cxn ang="0">
                  <a:pos x="336" y="19"/>
                </a:cxn>
                <a:cxn ang="0">
                  <a:pos x="361" y="81"/>
                </a:cxn>
                <a:cxn ang="0">
                  <a:pos x="406" y="131"/>
                </a:cxn>
                <a:cxn ang="0">
                  <a:pos x="431" y="50"/>
                </a:cxn>
                <a:cxn ang="0">
                  <a:pos x="463" y="169"/>
                </a:cxn>
                <a:cxn ang="0">
                  <a:pos x="678" y="1064"/>
                </a:cxn>
                <a:cxn ang="0">
                  <a:pos x="551" y="1221"/>
                </a:cxn>
              </a:cxnLst>
              <a:rect l="0" t="0" r="0" b="0"/>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CC00">
                <a:alpha val="100000"/>
              </a:srgbClr>
            </a:solidFill>
            <a:ln w="9525">
              <a:noFill/>
            </a:ln>
          </p:spPr>
          <p:txBody>
            <a:bodyPr/>
            <a:lstStyle/>
            <a:p>
              <a:endParaRPr lang="zh-CN" altLang="en-US"/>
            </a:p>
          </p:txBody>
        </p:sp>
        <p:sp>
          <p:nvSpPr>
            <p:cNvPr id="37909" name="任意多边形 97443"/>
            <p:cNvSpPr/>
            <p:nvPr/>
          </p:nvSpPr>
          <p:spPr>
            <a:xfrm>
              <a:off x="2782" y="1442"/>
              <a:ext cx="1058" cy="714"/>
            </a:xfrm>
            <a:custGeom>
              <a:avLst/>
              <a:gdLst/>
              <a:ahLst/>
              <a:cxnLst>
                <a:cxn ang="0">
                  <a:pos x="120" y="150"/>
                </a:cxn>
                <a:cxn ang="0">
                  <a:pos x="6" y="150"/>
                </a:cxn>
                <a:cxn ang="0">
                  <a:pos x="0" y="363"/>
                </a:cxn>
                <a:cxn ang="0">
                  <a:pos x="57" y="645"/>
                </a:cxn>
                <a:cxn ang="0">
                  <a:pos x="532" y="714"/>
                </a:cxn>
                <a:cxn ang="0">
                  <a:pos x="1007" y="639"/>
                </a:cxn>
                <a:cxn ang="0">
                  <a:pos x="1045" y="357"/>
                </a:cxn>
                <a:cxn ang="0">
                  <a:pos x="1058" y="207"/>
                </a:cxn>
                <a:cxn ang="0">
                  <a:pos x="1014" y="94"/>
                </a:cxn>
                <a:cxn ang="0">
                  <a:pos x="760" y="0"/>
                </a:cxn>
                <a:cxn ang="0">
                  <a:pos x="526" y="0"/>
                </a:cxn>
                <a:cxn ang="0">
                  <a:pos x="374" y="69"/>
                </a:cxn>
                <a:cxn ang="0">
                  <a:pos x="228" y="150"/>
                </a:cxn>
                <a:cxn ang="0">
                  <a:pos x="120" y="150"/>
                </a:cxn>
              </a:cxnLst>
              <a:rect l="0" t="0" r="0" b="0"/>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0" name="任意多边形 97444"/>
            <p:cNvSpPr/>
            <p:nvPr/>
          </p:nvSpPr>
          <p:spPr>
            <a:xfrm>
              <a:off x="2883" y="1930"/>
              <a:ext cx="963" cy="438"/>
            </a:xfrm>
            <a:custGeom>
              <a:avLst/>
              <a:gdLst/>
              <a:ahLst/>
              <a:cxnLst>
                <a:cxn ang="0">
                  <a:pos x="120" y="31"/>
                </a:cxn>
                <a:cxn ang="0">
                  <a:pos x="0" y="113"/>
                </a:cxn>
                <a:cxn ang="0">
                  <a:pos x="494" y="438"/>
                </a:cxn>
                <a:cxn ang="0">
                  <a:pos x="621" y="250"/>
                </a:cxn>
                <a:cxn ang="0">
                  <a:pos x="843" y="175"/>
                </a:cxn>
                <a:cxn ang="0">
                  <a:pos x="963" y="31"/>
                </a:cxn>
                <a:cxn ang="0">
                  <a:pos x="849" y="0"/>
                </a:cxn>
                <a:cxn ang="0">
                  <a:pos x="596" y="44"/>
                </a:cxn>
                <a:cxn ang="0">
                  <a:pos x="450" y="50"/>
                </a:cxn>
                <a:cxn ang="0">
                  <a:pos x="336" y="19"/>
                </a:cxn>
                <a:cxn ang="0">
                  <a:pos x="120" y="31"/>
                </a:cxn>
              </a:cxnLst>
              <a:rect l="0" t="0" r="0" b="0"/>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1" name="任意多边形 97445"/>
            <p:cNvSpPr/>
            <p:nvPr/>
          </p:nvSpPr>
          <p:spPr>
            <a:xfrm>
              <a:off x="2439" y="2783"/>
              <a:ext cx="1521" cy="430"/>
            </a:xfrm>
            <a:custGeom>
              <a:avLst/>
              <a:gdLst/>
              <a:ahLst/>
              <a:cxnLst>
                <a:cxn ang="0">
                  <a:pos x="0" y="42"/>
                </a:cxn>
                <a:cxn ang="0">
                  <a:pos x="203" y="192"/>
                </a:cxn>
                <a:cxn ang="0">
                  <a:pos x="342" y="292"/>
                </a:cxn>
                <a:cxn ang="0">
                  <a:pos x="469" y="367"/>
                </a:cxn>
                <a:cxn ang="0">
                  <a:pos x="570" y="405"/>
                </a:cxn>
                <a:cxn ang="0">
                  <a:pos x="735" y="430"/>
                </a:cxn>
                <a:cxn ang="0">
                  <a:pos x="875" y="430"/>
                </a:cxn>
                <a:cxn ang="0">
                  <a:pos x="1014" y="405"/>
                </a:cxn>
                <a:cxn ang="0">
                  <a:pos x="1115" y="380"/>
                </a:cxn>
                <a:cxn ang="0">
                  <a:pos x="1229" y="317"/>
                </a:cxn>
                <a:cxn ang="0">
                  <a:pos x="1356" y="261"/>
                </a:cxn>
                <a:cxn ang="0">
                  <a:pos x="1464" y="177"/>
                </a:cxn>
                <a:cxn ang="0">
                  <a:pos x="1521" y="125"/>
                </a:cxn>
                <a:cxn ang="0">
                  <a:pos x="1128" y="0"/>
                </a:cxn>
                <a:cxn ang="0">
                  <a:pos x="672" y="13"/>
                </a:cxn>
                <a:cxn ang="0">
                  <a:pos x="0" y="42"/>
                </a:cxn>
              </a:cxnLst>
              <a:rect l="0" t="0" r="0" b="0"/>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2" name="任意多边形 97446"/>
            <p:cNvSpPr/>
            <p:nvPr/>
          </p:nvSpPr>
          <p:spPr>
            <a:xfrm>
              <a:off x="2852" y="2187"/>
              <a:ext cx="601" cy="456"/>
            </a:xfrm>
            <a:custGeom>
              <a:avLst/>
              <a:gdLst/>
              <a:ahLst/>
              <a:cxnLst>
                <a:cxn ang="0">
                  <a:pos x="0" y="0"/>
                </a:cxn>
                <a:cxn ang="0">
                  <a:pos x="38" y="148"/>
                </a:cxn>
                <a:cxn ang="0">
                  <a:pos x="82" y="229"/>
                </a:cxn>
                <a:cxn ang="0">
                  <a:pos x="146" y="316"/>
                </a:cxn>
                <a:cxn ang="0">
                  <a:pos x="209" y="391"/>
                </a:cxn>
                <a:cxn ang="0">
                  <a:pos x="272" y="456"/>
                </a:cxn>
                <a:cxn ang="0">
                  <a:pos x="601" y="208"/>
                </a:cxn>
                <a:cxn ang="0">
                  <a:pos x="411" y="83"/>
                </a:cxn>
                <a:cxn ang="0">
                  <a:pos x="0" y="0"/>
                </a:cxn>
              </a:cxnLst>
              <a:rect l="0" t="0" r="0" b="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CC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3" name="任意多边形 97447"/>
            <p:cNvSpPr/>
            <p:nvPr/>
          </p:nvSpPr>
          <p:spPr>
            <a:xfrm>
              <a:off x="3035" y="1732"/>
              <a:ext cx="900" cy="1056"/>
            </a:xfrm>
            <a:custGeom>
              <a:avLst/>
              <a:gdLst/>
              <a:ahLst/>
              <a:cxnLst>
                <a:cxn ang="0">
                  <a:pos x="25" y="1039"/>
                </a:cxn>
                <a:cxn ang="0">
                  <a:pos x="0" y="914"/>
                </a:cxn>
                <a:cxn ang="0">
                  <a:pos x="76" y="789"/>
                </a:cxn>
                <a:cxn ang="0">
                  <a:pos x="241" y="664"/>
                </a:cxn>
                <a:cxn ang="0">
                  <a:pos x="380" y="563"/>
                </a:cxn>
                <a:cxn ang="0">
                  <a:pos x="444" y="438"/>
                </a:cxn>
                <a:cxn ang="0">
                  <a:pos x="558" y="401"/>
                </a:cxn>
                <a:cxn ang="0">
                  <a:pos x="685" y="376"/>
                </a:cxn>
                <a:cxn ang="0">
                  <a:pos x="735" y="275"/>
                </a:cxn>
                <a:cxn ang="0">
                  <a:pos x="799" y="138"/>
                </a:cxn>
                <a:cxn ang="0">
                  <a:pos x="837" y="25"/>
                </a:cxn>
                <a:cxn ang="0">
                  <a:pos x="875" y="0"/>
                </a:cxn>
                <a:cxn ang="0">
                  <a:pos x="900" y="167"/>
                </a:cxn>
                <a:cxn ang="0">
                  <a:pos x="900" y="311"/>
                </a:cxn>
                <a:cxn ang="0">
                  <a:pos x="900" y="411"/>
                </a:cxn>
                <a:cxn ang="0">
                  <a:pos x="887" y="518"/>
                </a:cxn>
                <a:cxn ang="0">
                  <a:pos x="868" y="618"/>
                </a:cxn>
                <a:cxn ang="0">
                  <a:pos x="824" y="730"/>
                </a:cxn>
                <a:cxn ang="0">
                  <a:pos x="780" y="818"/>
                </a:cxn>
                <a:cxn ang="0">
                  <a:pos x="716" y="912"/>
                </a:cxn>
                <a:cxn ang="0">
                  <a:pos x="602" y="1056"/>
                </a:cxn>
                <a:cxn ang="0">
                  <a:pos x="380" y="1027"/>
                </a:cxn>
                <a:cxn ang="0">
                  <a:pos x="25" y="1039"/>
                </a:cxn>
              </a:cxnLst>
              <a:rect l="0" t="0" r="0" b="0"/>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4" name="任意多边形 97448"/>
            <p:cNvSpPr/>
            <p:nvPr/>
          </p:nvSpPr>
          <p:spPr>
            <a:xfrm>
              <a:off x="1856" y="2495"/>
              <a:ext cx="2123" cy="501"/>
            </a:xfrm>
            <a:custGeom>
              <a:avLst/>
              <a:gdLst/>
              <a:ahLst/>
              <a:cxnLst>
                <a:cxn ang="0">
                  <a:pos x="380" y="63"/>
                </a:cxn>
                <a:cxn ang="0">
                  <a:pos x="425" y="121"/>
                </a:cxn>
                <a:cxn ang="0">
                  <a:pos x="520" y="163"/>
                </a:cxn>
                <a:cxn ang="0">
                  <a:pos x="608" y="171"/>
                </a:cxn>
                <a:cxn ang="0">
                  <a:pos x="684" y="163"/>
                </a:cxn>
                <a:cxn ang="0">
                  <a:pos x="849" y="188"/>
                </a:cxn>
                <a:cxn ang="0">
                  <a:pos x="1001" y="263"/>
                </a:cxn>
                <a:cxn ang="0">
                  <a:pos x="1128" y="271"/>
                </a:cxn>
                <a:cxn ang="0">
                  <a:pos x="1204" y="251"/>
                </a:cxn>
                <a:cxn ang="0">
                  <a:pos x="1305" y="234"/>
                </a:cxn>
                <a:cxn ang="0">
                  <a:pos x="1407" y="225"/>
                </a:cxn>
                <a:cxn ang="0">
                  <a:pos x="1496" y="221"/>
                </a:cxn>
                <a:cxn ang="0">
                  <a:pos x="1572" y="225"/>
                </a:cxn>
                <a:cxn ang="0">
                  <a:pos x="1711" y="225"/>
                </a:cxn>
                <a:cxn ang="0">
                  <a:pos x="1876" y="276"/>
                </a:cxn>
                <a:cxn ang="0">
                  <a:pos x="2003" y="363"/>
                </a:cxn>
                <a:cxn ang="0">
                  <a:pos x="2123" y="409"/>
                </a:cxn>
                <a:cxn ang="0">
                  <a:pos x="2047" y="466"/>
                </a:cxn>
                <a:cxn ang="0">
                  <a:pos x="2009" y="440"/>
                </a:cxn>
                <a:cxn ang="0">
                  <a:pos x="1889" y="413"/>
                </a:cxn>
                <a:cxn ang="0">
                  <a:pos x="1686" y="388"/>
                </a:cxn>
                <a:cxn ang="0">
                  <a:pos x="1660" y="326"/>
                </a:cxn>
                <a:cxn ang="0">
                  <a:pos x="1622" y="326"/>
                </a:cxn>
                <a:cxn ang="0">
                  <a:pos x="1559" y="413"/>
                </a:cxn>
                <a:cxn ang="0">
                  <a:pos x="1445" y="438"/>
                </a:cxn>
                <a:cxn ang="0">
                  <a:pos x="1356" y="443"/>
                </a:cxn>
                <a:cxn ang="0">
                  <a:pos x="1217" y="468"/>
                </a:cxn>
                <a:cxn ang="0">
                  <a:pos x="1115" y="501"/>
                </a:cxn>
                <a:cxn ang="0">
                  <a:pos x="976" y="488"/>
                </a:cxn>
                <a:cxn ang="0">
                  <a:pos x="894" y="430"/>
                </a:cxn>
                <a:cxn ang="0">
                  <a:pos x="799" y="401"/>
                </a:cxn>
                <a:cxn ang="0">
                  <a:pos x="729" y="415"/>
                </a:cxn>
                <a:cxn ang="0">
                  <a:pos x="659" y="413"/>
                </a:cxn>
                <a:cxn ang="0">
                  <a:pos x="596" y="374"/>
                </a:cxn>
                <a:cxn ang="0">
                  <a:pos x="520" y="313"/>
                </a:cxn>
                <a:cxn ang="0">
                  <a:pos x="444" y="263"/>
                </a:cxn>
                <a:cxn ang="0">
                  <a:pos x="374" y="265"/>
                </a:cxn>
                <a:cxn ang="0">
                  <a:pos x="292" y="288"/>
                </a:cxn>
                <a:cxn ang="0">
                  <a:pos x="215" y="324"/>
                </a:cxn>
                <a:cxn ang="0">
                  <a:pos x="139" y="349"/>
                </a:cxn>
                <a:cxn ang="0">
                  <a:pos x="51" y="351"/>
                </a:cxn>
                <a:cxn ang="0">
                  <a:pos x="13" y="311"/>
                </a:cxn>
                <a:cxn ang="0">
                  <a:pos x="0" y="276"/>
                </a:cxn>
                <a:cxn ang="0">
                  <a:pos x="51" y="200"/>
                </a:cxn>
                <a:cxn ang="0">
                  <a:pos x="82" y="84"/>
                </a:cxn>
                <a:cxn ang="0">
                  <a:pos x="89" y="38"/>
                </a:cxn>
                <a:cxn ang="0">
                  <a:pos x="133" y="2"/>
                </a:cxn>
                <a:cxn ang="0">
                  <a:pos x="190" y="0"/>
                </a:cxn>
                <a:cxn ang="0">
                  <a:pos x="380" y="63"/>
                </a:cxn>
              </a:cxnLst>
              <a:rect l="0" t="0" r="0" b="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5" name="任意多边形 97449"/>
            <p:cNvSpPr/>
            <p:nvPr/>
          </p:nvSpPr>
          <p:spPr>
            <a:xfrm>
              <a:off x="2591" y="1519"/>
              <a:ext cx="761" cy="818"/>
            </a:xfrm>
            <a:custGeom>
              <a:avLst/>
              <a:gdLst/>
              <a:ahLst/>
              <a:cxnLst>
                <a:cxn ang="0">
                  <a:pos x="761" y="818"/>
                </a:cxn>
                <a:cxn ang="0">
                  <a:pos x="742" y="762"/>
                </a:cxn>
                <a:cxn ang="0">
                  <a:pos x="634" y="689"/>
                </a:cxn>
                <a:cxn ang="0">
                  <a:pos x="495" y="614"/>
                </a:cxn>
                <a:cxn ang="0">
                  <a:pos x="368" y="513"/>
                </a:cxn>
                <a:cxn ang="0">
                  <a:pos x="374" y="505"/>
                </a:cxn>
                <a:cxn ang="0">
                  <a:pos x="292" y="426"/>
                </a:cxn>
                <a:cxn ang="0">
                  <a:pos x="254" y="330"/>
                </a:cxn>
                <a:cxn ang="0">
                  <a:pos x="228" y="250"/>
                </a:cxn>
                <a:cxn ang="0">
                  <a:pos x="228" y="138"/>
                </a:cxn>
                <a:cxn ang="0">
                  <a:pos x="266" y="100"/>
                </a:cxn>
                <a:cxn ang="0">
                  <a:pos x="457" y="125"/>
                </a:cxn>
                <a:cxn ang="0">
                  <a:pos x="292" y="13"/>
                </a:cxn>
                <a:cxn ang="0">
                  <a:pos x="152" y="0"/>
                </a:cxn>
                <a:cxn ang="0">
                  <a:pos x="51" y="38"/>
                </a:cxn>
                <a:cxn ang="0">
                  <a:pos x="25" y="92"/>
                </a:cxn>
                <a:cxn ang="0">
                  <a:pos x="0" y="177"/>
                </a:cxn>
                <a:cxn ang="0">
                  <a:pos x="25" y="261"/>
                </a:cxn>
                <a:cxn ang="0">
                  <a:pos x="95" y="328"/>
                </a:cxn>
                <a:cxn ang="0">
                  <a:pos x="152" y="376"/>
                </a:cxn>
                <a:cxn ang="0">
                  <a:pos x="178" y="501"/>
                </a:cxn>
                <a:cxn ang="0">
                  <a:pos x="178" y="580"/>
                </a:cxn>
                <a:cxn ang="0">
                  <a:pos x="216" y="680"/>
                </a:cxn>
                <a:cxn ang="0">
                  <a:pos x="292" y="764"/>
                </a:cxn>
                <a:cxn ang="0">
                  <a:pos x="393" y="789"/>
                </a:cxn>
                <a:cxn ang="0">
                  <a:pos x="520" y="776"/>
                </a:cxn>
                <a:cxn ang="0">
                  <a:pos x="634" y="789"/>
                </a:cxn>
                <a:cxn ang="0">
                  <a:pos x="761" y="818"/>
                </a:cxn>
              </a:cxnLst>
              <a:rect l="0" t="0" r="0" b="0"/>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6" name="任意多边形 97450"/>
            <p:cNvSpPr/>
            <p:nvPr/>
          </p:nvSpPr>
          <p:spPr>
            <a:xfrm>
              <a:off x="3048" y="1724"/>
              <a:ext cx="855" cy="907"/>
            </a:xfrm>
            <a:custGeom>
              <a:avLst/>
              <a:gdLst/>
              <a:ahLst/>
              <a:cxnLst>
                <a:cxn ang="0">
                  <a:pos x="0" y="907"/>
                </a:cxn>
                <a:cxn ang="0">
                  <a:pos x="76" y="832"/>
                </a:cxn>
                <a:cxn ang="0">
                  <a:pos x="177" y="794"/>
                </a:cxn>
                <a:cxn ang="0">
                  <a:pos x="298" y="751"/>
                </a:cxn>
                <a:cxn ang="0">
                  <a:pos x="323" y="707"/>
                </a:cxn>
                <a:cxn ang="0">
                  <a:pos x="323" y="682"/>
                </a:cxn>
                <a:cxn ang="0">
                  <a:pos x="355" y="644"/>
                </a:cxn>
                <a:cxn ang="0">
                  <a:pos x="450" y="594"/>
                </a:cxn>
                <a:cxn ang="0">
                  <a:pos x="462" y="538"/>
                </a:cxn>
                <a:cxn ang="0">
                  <a:pos x="469" y="482"/>
                </a:cxn>
                <a:cxn ang="0">
                  <a:pos x="513" y="475"/>
                </a:cxn>
                <a:cxn ang="0">
                  <a:pos x="621" y="469"/>
                </a:cxn>
                <a:cxn ang="0">
                  <a:pos x="690" y="438"/>
                </a:cxn>
                <a:cxn ang="0">
                  <a:pos x="703" y="382"/>
                </a:cxn>
                <a:cxn ang="0">
                  <a:pos x="779" y="338"/>
                </a:cxn>
                <a:cxn ang="0">
                  <a:pos x="817" y="275"/>
                </a:cxn>
                <a:cxn ang="0">
                  <a:pos x="842" y="194"/>
                </a:cxn>
                <a:cxn ang="0">
                  <a:pos x="849" y="156"/>
                </a:cxn>
                <a:cxn ang="0">
                  <a:pos x="855" y="0"/>
                </a:cxn>
                <a:cxn ang="0">
                  <a:pos x="792" y="69"/>
                </a:cxn>
                <a:cxn ang="0">
                  <a:pos x="785" y="138"/>
                </a:cxn>
                <a:cxn ang="0">
                  <a:pos x="754" y="213"/>
                </a:cxn>
                <a:cxn ang="0">
                  <a:pos x="716" y="269"/>
                </a:cxn>
                <a:cxn ang="0">
                  <a:pos x="678" y="332"/>
                </a:cxn>
                <a:cxn ang="0">
                  <a:pos x="652" y="357"/>
                </a:cxn>
                <a:cxn ang="0">
                  <a:pos x="602" y="369"/>
                </a:cxn>
                <a:cxn ang="0">
                  <a:pos x="513" y="394"/>
                </a:cxn>
                <a:cxn ang="0">
                  <a:pos x="418" y="419"/>
                </a:cxn>
                <a:cxn ang="0">
                  <a:pos x="380" y="469"/>
                </a:cxn>
                <a:cxn ang="0">
                  <a:pos x="374" y="500"/>
                </a:cxn>
                <a:cxn ang="0">
                  <a:pos x="348" y="569"/>
                </a:cxn>
                <a:cxn ang="0">
                  <a:pos x="260" y="619"/>
                </a:cxn>
                <a:cxn ang="0">
                  <a:pos x="203" y="651"/>
                </a:cxn>
                <a:cxn ang="0">
                  <a:pos x="146" y="694"/>
                </a:cxn>
                <a:cxn ang="0">
                  <a:pos x="63" y="757"/>
                </a:cxn>
                <a:cxn ang="0">
                  <a:pos x="25" y="807"/>
                </a:cxn>
                <a:cxn ang="0">
                  <a:pos x="0" y="907"/>
                </a:cxn>
              </a:cxnLst>
              <a:rect l="0" t="0" r="0" b="0"/>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7" name="任意多边形 97451"/>
            <p:cNvSpPr/>
            <p:nvPr/>
          </p:nvSpPr>
          <p:spPr>
            <a:xfrm>
              <a:off x="2941" y="1410"/>
              <a:ext cx="975" cy="614"/>
            </a:xfrm>
            <a:custGeom>
              <a:avLst/>
              <a:gdLst/>
              <a:ahLst/>
              <a:cxnLst>
                <a:cxn ang="0">
                  <a:pos x="0" y="583"/>
                </a:cxn>
                <a:cxn ang="0">
                  <a:pos x="44" y="520"/>
                </a:cxn>
                <a:cxn ang="0">
                  <a:pos x="139" y="501"/>
                </a:cxn>
                <a:cxn ang="0">
                  <a:pos x="260" y="514"/>
                </a:cxn>
                <a:cxn ang="0">
                  <a:pos x="380" y="539"/>
                </a:cxn>
                <a:cxn ang="0">
                  <a:pos x="532" y="533"/>
                </a:cxn>
                <a:cxn ang="0">
                  <a:pos x="772" y="489"/>
                </a:cxn>
                <a:cxn ang="0">
                  <a:pos x="829" y="426"/>
                </a:cxn>
                <a:cxn ang="0">
                  <a:pos x="861" y="338"/>
                </a:cxn>
                <a:cxn ang="0">
                  <a:pos x="861" y="207"/>
                </a:cxn>
                <a:cxn ang="0">
                  <a:pos x="817" y="150"/>
                </a:cxn>
                <a:cxn ang="0">
                  <a:pos x="722" y="119"/>
                </a:cxn>
                <a:cxn ang="0">
                  <a:pos x="658" y="75"/>
                </a:cxn>
                <a:cxn ang="0">
                  <a:pos x="608" y="0"/>
                </a:cxn>
                <a:cxn ang="0">
                  <a:pos x="703" y="50"/>
                </a:cxn>
                <a:cxn ang="0">
                  <a:pos x="829" y="81"/>
                </a:cxn>
                <a:cxn ang="0">
                  <a:pos x="918" y="144"/>
                </a:cxn>
                <a:cxn ang="0">
                  <a:pos x="969" y="188"/>
                </a:cxn>
                <a:cxn ang="0">
                  <a:pos x="975" y="244"/>
                </a:cxn>
                <a:cxn ang="0">
                  <a:pos x="962" y="313"/>
                </a:cxn>
                <a:cxn ang="0">
                  <a:pos x="912" y="376"/>
                </a:cxn>
                <a:cxn ang="0">
                  <a:pos x="886" y="407"/>
                </a:cxn>
                <a:cxn ang="0">
                  <a:pos x="880" y="464"/>
                </a:cxn>
                <a:cxn ang="0">
                  <a:pos x="817" y="564"/>
                </a:cxn>
                <a:cxn ang="0">
                  <a:pos x="703" y="589"/>
                </a:cxn>
                <a:cxn ang="0">
                  <a:pos x="646" y="570"/>
                </a:cxn>
                <a:cxn ang="0">
                  <a:pos x="570" y="583"/>
                </a:cxn>
                <a:cxn ang="0">
                  <a:pos x="519" y="614"/>
                </a:cxn>
                <a:cxn ang="0">
                  <a:pos x="431" y="614"/>
                </a:cxn>
                <a:cxn ang="0">
                  <a:pos x="355" y="583"/>
                </a:cxn>
                <a:cxn ang="0">
                  <a:pos x="279" y="558"/>
                </a:cxn>
                <a:cxn ang="0">
                  <a:pos x="228" y="576"/>
                </a:cxn>
                <a:cxn ang="0">
                  <a:pos x="120" y="583"/>
                </a:cxn>
                <a:cxn ang="0">
                  <a:pos x="51" y="589"/>
                </a:cxn>
                <a:cxn ang="0">
                  <a:pos x="0" y="583"/>
                </a:cxn>
              </a:cxnLst>
              <a:rect l="0" t="0" r="0" b="0"/>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8" name="任意多边形 97452"/>
            <p:cNvSpPr/>
            <p:nvPr/>
          </p:nvSpPr>
          <p:spPr>
            <a:xfrm>
              <a:off x="2991" y="1335"/>
              <a:ext cx="627" cy="457"/>
            </a:xfrm>
            <a:custGeom>
              <a:avLst/>
              <a:gdLst/>
              <a:ahLst/>
              <a:cxnLst>
                <a:cxn ang="0">
                  <a:pos x="621" y="457"/>
                </a:cxn>
                <a:cxn ang="0">
                  <a:pos x="627" y="250"/>
                </a:cxn>
                <a:cxn ang="0">
                  <a:pos x="602" y="75"/>
                </a:cxn>
                <a:cxn ang="0">
                  <a:pos x="545" y="13"/>
                </a:cxn>
                <a:cxn ang="0">
                  <a:pos x="456" y="0"/>
                </a:cxn>
                <a:cxn ang="0">
                  <a:pos x="317" y="13"/>
                </a:cxn>
                <a:cxn ang="0">
                  <a:pos x="209" y="50"/>
                </a:cxn>
                <a:cxn ang="0">
                  <a:pos x="158" y="106"/>
                </a:cxn>
                <a:cxn ang="0">
                  <a:pos x="76" y="182"/>
                </a:cxn>
                <a:cxn ang="0">
                  <a:pos x="13" y="232"/>
                </a:cxn>
                <a:cxn ang="0">
                  <a:pos x="0" y="257"/>
                </a:cxn>
                <a:cxn ang="0">
                  <a:pos x="51" y="300"/>
                </a:cxn>
                <a:cxn ang="0">
                  <a:pos x="158" y="238"/>
                </a:cxn>
                <a:cxn ang="0">
                  <a:pos x="260" y="182"/>
                </a:cxn>
                <a:cxn ang="0">
                  <a:pos x="399" y="169"/>
                </a:cxn>
                <a:cxn ang="0">
                  <a:pos x="488" y="188"/>
                </a:cxn>
                <a:cxn ang="0">
                  <a:pos x="564" y="238"/>
                </a:cxn>
                <a:cxn ang="0">
                  <a:pos x="583" y="319"/>
                </a:cxn>
                <a:cxn ang="0">
                  <a:pos x="621" y="457"/>
                </a:cxn>
              </a:cxnLst>
              <a:rect l="0" t="0" r="0" b="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19" name="任意多边形 97453"/>
            <p:cNvSpPr/>
            <p:nvPr/>
          </p:nvSpPr>
          <p:spPr>
            <a:xfrm>
              <a:off x="2953" y="1586"/>
              <a:ext cx="488" cy="344"/>
            </a:xfrm>
            <a:custGeom>
              <a:avLst/>
              <a:gdLst/>
              <a:ahLst/>
              <a:cxnLst>
                <a:cxn ang="0">
                  <a:pos x="488" y="56"/>
                </a:cxn>
                <a:cxn ang="0">
                  <a:pos x="368" y="6"/>
                </a:cxn>
                <a:cxn ang="0">
                  <a:pos x="247" y="0"/>
                </a:cxn>
                <a:cxn ang="0">
                  <a:pos x="101" y="13"/>
                </a:cxn>
                <a:cxn ang="0">
                  <a:pos x="19" y="38"/>
                </a:cxn>
                <a:cxn ang="0">
                  <a:pos x="0" y="88"/>
                </a:cxn>
                <a:cxn ang="0">
                  <a:pos x="6" y="138"/>
                </a:cxn>
                <a:cxn ang="0">
                  <a:pos x="38" y="169"/>
                </a:cxn>
                <a:cxn ang="0">
                  <a:pos x="95" y="206"/>
                </a:cxn>
                <a:cxn ang="0">
                  <a:pos x="215" y="269"/>
                </a:cxn>
                <a:cxn ang="0">
                  <a:pos x="260" y="338"/>
                </a:cxn>
                <a:cxn ang="0">
                  <a:pos x="304" y="344"/>
                </a:cxn>
                <a:cxn ang="0">
                  <a:pos x="254" y="244"/>
                </a:cxn>
                <a:cxn ang="0">
                  <a:pos x="171" y="200"/>
                </a:cxn>
                <a:cxn ang="0">
                  <a:pos x="139" y="163"/>
                </a:cxn>
                <a:cxn ang="0">
                  <a:pos x="89" y="138"/>
                </a:cxn>
                <a:cxn ang="0">
                  <a:pos x="89" y="113"/>
                </a:cxn>
                <a:cxn ang="0">
                  <a:pos x="101" y="94"/>
                </a:cxn>
                <a:cxn ang="0">
                  <a:pos x="184" y="56"/>
                </a:cxn>
                <a:cxn ang="0">
                  <a:pos x="260" y="44"/>
                </a:cxn>
                <a:cxn ang="0">
                  <a:pos x="349" y="38"/>
                </a:cxn>
                <a:cxn ang="0">
                  <a:pos x="488" y="56"/>
                </a:cxn>
              </a:cxnLst>
              <a:rect l="0" t="0" r="0" b="0"/>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0" name="任意多边形 97454"/>
            <p:cNvSpPr/>
            <p:nvPr/>
          </p:nvSpPr>
          <p:spPr>
            <a:xfrm>
              <a:off x="3219" y="1604"/>
              <a:ext cx="323" cy="288"/>
            </a:xfrm>
            <a:custGeom>
              <a:avLst/>
              <a:gdLst/>
              <a:ahLst/>
              <a:cxnLst>
                <a:cxn ang="0">
                  <a:pos x="171" y="13"/>
                </a:cxn>
                <a:cxn ang="0">
                  <a:pos x="222" y="38"/>
                </a:cxn>
                <a:cxn ang="0">
                  <a:pos x="253" y="81"/>
                </a:cxn>
                <a:cxn ang="0">
                  <a:pos x="228" y="157"/>
                </a:cxn>
                <a:cxn ang="0">
                  <a:pos x="158" y="219"/>
                </a:cxn>
                <a:cxn ang="0">
                  <a:pos x="76" y="244"/>
                </a:cxn>
                <a:cxn ang="0">
                  <a:pos x="0" y="232"/>
                </a:cxn>
                <a:cxn ang="0">
                  <a:pos x="32" y="282"/>
                </a:cxn>
                <a:cxn ang="0">
                  <a:pos x="108" y="282"/>
                </a:cxn>
                <a:cxn ang="0">
                  <a:pos x="165" y="288"/>
                </a:cxn>
                <a:cxn ang="0">
                  <a:pos x="222" y="282"/>
                </a:cxn>
                <a:cxn ang="0">
                  <a:pos x="298" y="244"/>
                </a:cxn>
                <a:cxn ang="0">
                  <a:pos x="323" y="157"/>
                </a:cxn>
                <a:cxn ang="0">
                  <a:pos x="304" y="125"/>
                </a:cxn>
                <a:cxn ang="0">
                  <a:pos x="317" y="88"/>
                </a:cxn>
                <a:cxn ang="0">
                  <a:pos x="317" y="31"/>
                </a:cxn>
                <a:cxn ang="0">
                  <a:pos x="266" y="0"/>
                </a:cxn>
                <a:cxn ang="0">
                  <a:pos x="171" y="13"/>
                </a:cxn>
              </a:cxnLst>
              <a:rect l="0" t="0" r="0" b="0"/>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1" name="任意多边形 97455"/>
            <p:cNvSpPr/>
            <p:nvPr/>
          </p:nvSpPr>
          <p:spPr>
            <a:xfrm>
              <a:off x="3168" y="1667"/>
              <a:ext cx="222" cy="163"/>
            </a:xfrm>
            <a:custGeom>
              <a:avLst/>
              <a:gdLst/>
              <a:ahLst/>
              <a:cxnLst>
                <a:cxn ang="0">
                  <a:pos x="222" y="88"/>
                </a:cxn>
                <a:cxn ang="0">
                  <a:pos x="184" y="25"/>
                </a:cxn>
                <a:cxn ang="0">
                  <a:pos x="101" y="0"/>
                </a:cxn>
                <a:cxn ang="0">
                  <a:pos x="38" y="13"/>
                </a:cxn>
                <a:cxn ang="0">
                  <a:pos x="6" y="50"/>
                </a:cxn>
                <a:cxn ang="0">
                  <a:pos x="0" y="107"/>
                </a:cxn>
                <a:cxn ang="0">
                  <a:pos x="6" y="144"/>
                </a:cxn>
                <a:cxn ang="0">
                  <a:pos x="38" y="163"/>
                </a:cxn>
                <a:cxn ang="0">
                  <a:pos x="51" y="94"/>
                </a:cxn>
                <a:cxn ang="0">
                  <a:pos x="95" y="82"/>
                </a:cxn>
                <a:cxn ang="0">
                  <a:pos x="178" y="100"/>
                </a:cxn>
                <a:cxn ang="0">
                  <a:pos x="203" y="150"/>
                </a:cxn>
                <a:cxn ang="0">
                  <a:pos x="222" y="88"/>
                </a:cxn>
              </a:cxnLst>
              <a:rect l="0" t="0" r="0" b="0"/>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FF00">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922" name="任意多边形 97456"/>
            <p:cNvSpPr/>
            <p:nvPr/>
          </p:nvSpPr>
          <p:spPr>
            <a:xfrm>
              <a:off x="2934" y="895"/>
              <a:ext cx="1058" cy="619"/>
            </a:xfrm>
            <a:custGeom>
              <a:avLst/>
              <a:gdLst/>
              <a:ahLst/>
              <a:cxnLst>
                <a:cxn ang="0">
                  <a:pos x="0" y="413"/>
                </a:cxn>
                <a:cxn ang="0">
                  <a:pos x="70" y="369"/>
                </a:cxn>
                <a:cxn ang="0">
                  <a:pos x="82" y="313"/>
                </a:cxn>
                <a:cxn ang="0">
                  <a:pos x="82" y="219"/>
                </a:cxn>
                <a:cxn ang="0">
                  <a:pos x="114" y="163"/>
                </a:cxn>
                <a:cxn ang="0">
                  <a:pos x="190" y="144"/>
                </a:cxn>
                <a:cxn ang="0">
                  <a:pos x="253" y="144"/>
                </a:cxn>
                <a:cxn ang="0">
                  <a:pos x="342" y="163"/>
                </a:cxn>
                <a:cxn ang="0">
                  <a:pos x="380" y="213"/>
                </a:cxn>
                <a:cxn ang="0">
                  <a:pos x="418" y="244"/>
                </a:cxn>
                <a:cxn ang="0">
                  <a:pos x="462" y="250"/>
                </a:cxn>
                <a:cxn ang="0">
                  <a:pos x="558" y="244"/>
                </a:cxn>
                <a:cxn ang="0">
                  <a:pos x="634" y="225"/>
                </a:cxn>
                <a:cxn ang="0">
                  <a:pos x="735" y="231"/>
                </a:cxn>
                <a:cxn ang="0">
                  <a:pos x="792" y="256"/>
                </a:cxn>
                <a:cxn ang="0">
                  <a:pos x="862" y="300"/>
                </a:cxn>
                <a:cxn ang="0">
                  <a:pos x="938" y="369"/>
                </a:cxn>
                <a:cxn ang="0">
                  <a:pos x="988" y="450"/>
                </a:cxn>
                <a:cxn ang="0">
                  <a:pos x="1014" y="500"/>
                </a:cxn>
                <a:cxn ang="0">
                  <a:pos x="1033" y="563"/>
                </a:cxn>
                <a:cxn ang="0">
                  <a:pos x="1039" y="619"/>
                </a:cxn>
                <a:cxn ang="0">
                  <a:pos x="1058" y="506"/>
                </a:cxn>
                <a:cxn ang="0">
                  <a:pos x="1052" y="450"/>
                </a:cxn>
                <a:cxn ang="0">
                  <a:pos x="995" y="319"/>
                </a:cxn>
                <a:cxn ang="0">
                  <a:pos x="925" y="219"/>
                </a:cxn>
                <a:cxn ang="0">
                  <a:pos x="855" y="175"/>
                </a:cxn>
                <a:cxn ang="0">
                  <a:pos x="760" y="150"/>
                </a:cxn>
                <a:cxn ang="0">
                  <a:pos x="691" y="144"/>
                </a:cxn>
                <a:cxn ang="0">
                  <a:pos x="608" y="150"/>
                </a:cxn>
                <a:cxn ang="0">
                  <a:pos x="545" y="144"/>
                </a:cxn>
                <a:cxn ang="0">
                  <a:pos x="481" y="94"/>
                </a:cxn>
                <a:cxn ang="0">
                  <a:pos x="431" y="44"/>
                </a:cxn>
                <a:cxn ang="0">
                  <a:pos x="386" y="19"/>
                </a:cxn>
                <a:cxn ang="0">
                  <a:pos x="336" y="0"/>
                </a:cxn>
                <a:cxn ang="0">
                  <a:pos x="215" y="6"/>
                </a:cxn>
                <a:cxn ang="0">
                  <a:pos x="133" y="13"/>
                </a:cxn>
                <a:cxn ang="0">
                  <a:pos x="89" y="38"/>
                </a:cxn>
                <a:cxn ang="0">
                  <a:pos x="25" y="94"/>
                </a:cxn>
                <a:cxn ang="0">
                  <a:pos x="6" y="163"/>
                </a:cxn>
                <a:cxn ang="0">
                  <a:pos x="13" y="250"/>
                </a:cxn>
                <a:cxn ang="0">
                  <a:pos x="25" y="319"/>
                </a:cxn>
                <a:cxn ang="0">
                  <a:pos x="0" y="413"/>
                </a:cxn>
              </a:cxnLst>
              <a:rect l="0" t="0" r="0" b="0"/>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FFCC">
                <a:alpha val="100000"/>
              </a:srgbClr>
            </a:solidFill>
            <a:ln w="12700" cap="flat" cmpd="sng">
              <a:solidFill>
                <a:srgbClr val="000000">
                  <a:alpha val="100000"/>
                </a:srgbClr>
              </a:solidFill>
              <a:prstDash val="solid"/>
              <a:round/>
              <a:headEnd type="none" w="med" len="med"/>
              <a:tailEnd type="none" w="med" len="med"/>
            </a:ln>
          </p:spPr>
          <p:txBody>
            <a:bodyPr/>
            <a:lstStyle/>
            <a:p>
              <a:endParaRPr lang="zh-CN" altLang="en-US"/>
            </a:p>
          </p:txBody>
        </p:sp>
      </p:grpSp>
    </p:spTree>
  </p:cSld>
  <p:clrMapOvr>
    <a:masterClrMapping/>
  </p:clrMapOvr>
  <p:transition spd="med">
    <p:pull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矩形 600065"/>
          <p:cNvSpPr/>
          <p:nvPr/>
        </p:nvSpPr>
        <p:spPr>
          <a:xfrm>
            <a:off x="762000" y="1233488"/>
            <a:ext cx="7696200" cy="1187450"/>
          </a:xfrm>
          <a:prstGeom prst="rect">
            <a:avLst/>
          </a:prstGeom>
          <a:noFill/>
          <a:ln w="9525">
            <a:noFill/>
          </a:ln>
        </p:spPr>
        <p:txBody>
          <a:bodyPr>
            <a:spAutoFit/>
          </a:bodyPr>
          <a:lstStyle/>
          <a:p>
            <a:pPr algn="just"/>
            <a:r>
              <a:rPr lang="en-US" altLang="zh-CN" sz="2400" dirty="0">
                <a:latin typeface="Times New Roman" panose="02020603050405020304" pitchFamily="18" charset="0"/>
              </a:rPr>
              <a:t>       </a:t>
            </a:r>
            <a:r>
              <a:rPr lang="zh-CN" altLang="en-US" sz="2400" dirty="0">
                <a:latin typeface="Times New Roman" panose="02020603050405020304" pitchFamily="18" charset="0"/>
              </a:rPr>
              <a:t>第一分角的三个投影面，也可以看作在原有两投影面的基础上，再增加一个与它们垂直的投影面构成的，称为三投影面体系。</a:t>
            </a:r>
          </a:p>
        </p:txBody>
      </p:sp>
      <p:grpSp>
        <p:nvGrpSpPr>
          <p:cNvPr id="600072" name="组合 600071"/>
          <p:cNvGrpSpPr/>
          <p:nvPr/>
        </p:nvGrpSpPr>
        <p:grpSpPr>
          <a:xfrm>
            <a:off x="7112000" y="2701925"/>
            <a:ext cx="1193800" cy="2784475"/>
            <a:chOff x="4384" y="1414"/>
            <a:chExt cx="752" cy="1754"/>
          </a:xfrm>
        </p:grpSpPr>
        <p:sp>
          <p:nvSpPr>
            <p:cNvPr id="600073" name="直接连接符 600072"/>
            <p:cNvSpPr/>
            <p:nvPr/>
          </p:nvSpPr>
          <p:spPr>
            <a:xfrm flipH="1" flipV="1">
              <a:off x="4384" y="1414"/>
              <a:ext cx="751" cy="75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0074" name="直接连接符 600073"/>
            <p:cNvSpPr/>
            <p:nvPr/>
          </p:nvSpPr>
          <p:spPr>
            <a:xfrm>
              <a:off x="5135" y="2166"/>
              <a:ext cx="1" cy="10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grpSp>
      <p:sp>
        <p:nvSpPr>
          <p:cNvPr id="600081" name="矩形 600080"/>
          <p:cNvSpPr/>
          <p:nvPr/>
        </p:nvSpPr>
        <p:spPr>
          <a:xfrm rot="834631">
            <a:off x="7967663" y="3819525"/>
            <a:ext cx="276225" cy="304800"/>
          </a:xfrm>
          <a:prstGeom prst="rect">
            <a:avLst/>
          </a:prstGeom>
          <a:noFill/>
          <a:ln w="9525">
            <a:noFill/>
          </a:ln>
        </p:spPr>
        <p:txBody>
          <a:bodyPr lIns="0" tIns="0" rIns="0" bIns="0">
            <a:spAutoFit/>
          </a:bodyPr>
          <a:lstStyle/>
          <a:p>
            <a:r>
              <a:rPr lang="en-US" altLang="zh-CN">
                <a:solidFill>
                  <a:schemeClr val="hlink"/>
                </a:solidFill>
                <a:latin typeface="Times New Roman" panose="02020603050405020304" pitchFamily="18" charset="0"/>
              </a:rPr>
              <a:t>W</a:t>
            </a:r>
          </a:p>
        </p:txBody>
      </p:sp>
      <p:grpSp>
        <p:nvGrpSpPr>
          <p:cNvPr id="600119" name="组合 600118"/>
          <p:cNvGrpSpPr/>
          <p:nvPr/>
        </p:nvGrpSpPr>
        <p:grpSpPr>
          <a:xfrm>
            <a:off x="5422900" y="2701925"/>
            <a:ext cx="2881313" cy="2784475"/>
            <a:chOff x="3416" y="1702"/>
            <a:chExt cx="1815" cy="1754"/>
          </a:xfrm>
        </p:grpSpPr>
        <p:grpSp>
          <p:nvGrpSpPr>
            <p:cNvPr id="600117" name="组合 600116"/>
            <p:cNvGrpSpPr/>
            <p:nvPr/>
          </p:nvGrpSpPr>
          <p:grpSpPr>
            <a:xfrm>
              <a:off x="3416" y="1702"/>
              <a:ext cx="1815" cy="1754"/>
              <a:chOff x="3416" y="1702"/>
              <a:chExt cx="1815" cy="1754"/>
            </a:xfrm>
          </p:grpSpPr>
          <p:grpSp>
            <p:nvGrpSpPr>
              <p:cNvPr id="600067" name="组合 600066"/>
              <p:cNvGrpSpPr/>
              <p:nvPr/>
            </p:nvGrpSpPr>
            <p:grpSpPr>
              <a:xfrm>
                <a:off x="3416" y="2704"/>
                <a:ext cx="1815" cy="752"/>
                <a:chOff x="3320" y="2416"/>
                <a:chExt cx="1815" cy="752"/>
              </a:xfrm>
            </p:grpSpPr>
            <p:sp>
              <p:nvSpPr>
                <p:cNvPr id="600068" name="直接连接符 600067"/>
                <p:cNvSpPr/>
                <p:nvPr/>
              </p:nvSpPr>
              <p:spPr>
                <a:xfrm flipH="1" flipV="1">
                  <a:off x="4070" y="3166"/>
                  <a:ext cx="1065" cy="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0069" name="直接连接符 600068"/>
                <p:cNvSpPr/>
                <p:nvPr/>
              </p:nvSpPr>
              <p:spPr>
                <a:xfrm flipH="1" flipV="1">
                  <a:off x="4384" y="2416"/>
                  <a:ext cx="751" cy="752"/>
                </a:xfrm>
                <a:prstGeom prst="line">
                  <a:avLst/>
                </a:prstGeom>
                <a:ln w="38100" cap="flat" cmpd="sng">
                  <a:solidFill>
                    <a:srgbClr val="000000"/>
                  </a:solidFill>
                  <a:prstDash val="solid"/>
                  <a:headEnd type="none" w="med" len="med"/>
                  <a:tailEnd type="none" w="med" len="med"/>
                </a:ln>
              </p:spPr>
              <p:txBody>
                <a:bodyPr/>
                <a:lstStyle/>
                <a:p>
                  <a:endParaRPr lang="zh-CN" altLang="en-US"/>
                </a:p>
              </p:txBody>
            </p:sp>
            <p:sp>
              <p:nvSpPr>
                <p:cNvPr id="600070" name="直接连接符 600069"/>
                <p:cNvSpPr/>
                <p:nvPr/>
              </p:nvSpPr>
              <p:spPr>
                <a:xfrm flipH="1" flipV="1">
                  <a:off x="3320" y="2416"/>
                  <a:ext cx="750" cy="750"/>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0071" name="直接连接符 600070"/>
                <p:cNvSpPr/>
                <p:nvPr/>
              </p:nvSpPr>
              <p:spPr>
                <a:xfrm>
                  <a:off x="3320" y="2416"/>
                  <a:ext cx="1064" cy="1"/>
                </a:xfrm>
                <a:prstGeom prst="line">
                  <a:avLst/>
                </a:prstGeom>
                <a:ln w="38100" cap="flat" cmpd="sng">
                  <a:solidFill>
                    <a:srgbClr val="000000"/>
                  </a:solidFill>
                  <a:prstDash val="solid"/>
                  <a:headEnd type="none" w="med" len="med"/>
                  <a:tailEnd type="none" w="med" len="med"/>
                </a:ln>
              </p:spPr>
              <p:txBody>
                <a:bodyPr/>
                <a:lstStyle/>
                <a:p>
                  <a:endParaRPr lang="zh-CN" altLang="en-US"/>
                </a:p>
              </p:txBody>
            </p:sp>
          </p:grpSp>
          <p:grpSp>
            <p:nvGrpSpPr>
              <p:cNvPr id="600075" name="组合 600074"/>
              <p:cNvGrpSpPr/>
              <p:nvPr/>
            </p:nvGrpSpPr>
            <p:grpSpPr>
              <a:xfrm>
                <a:off x="3416" y="1702"/>
                <a:ext cx="1064" cy="1010"/>
                <a:chOff x="3320" y="1414"/>
                <a:chExt cx="1064" cy="1010"/>
              </a:xfrm>
            </p:grpSpPr>
            <p:sp>
              <p:nvSpPr>
                <p:cNvPr id="600076" name="直接连接符 600075"/>
                <p:cNvSpPr/>
                <p:nvPr/>
              </p:nvSpPr>
              <p:spPr>
                <a:xfrm>
                  <a:off x="3320" y="1414"/>
                  <a:ext cx="1" cy="1002"/>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0077" name="直接连接符 600076"/>
                <p:cNvSpPr/>
                <p:nvPr/>
              </p:nvSpPr>
              <p:spPr>
                <a:xfrm>
                  <a:off x="3320" y="1414"/>
                  <a:ext cx="1064" cy="1"/>
                </a:xfrm>
                <a:prstGeom prst="line">
                  <a:avLst/>
                </a:prstGeom>
                <a:ln w="38100" cap="flat" cmpd="sng">
                  <a:solidFill>
                    <a:srgbClr val="FF0000"/>
                  </a:solidFill>
                  <a:prstDash val="solid"/>
                  <a:headEnd type="none" w="med" len="med"/>
                  <a:tailEnd type="none" w="med" len="med"/>
                </a:ln>
              </p:spPr>
              <p:txBody>
                <a:bodyPr/>
                <a:lstStyle/>
                <a:p>
                  <a:endParaRPr lang="zh-CN" altLang="en-US"/>
                </a:p>
              </p:txBody>
            </p:sp>
            <p:sp>
              <p:nvSpPr>
                <p:cNvPr id="600078" name="直接连接符 600077"/>
                <p:cNvSpPr/>
                <p:nvPr/>
              </p:nvSpPr>
              <p:spPr>
                <a:xfrm>
                  <a:off x="4380" y="1422"/>
                  <a:ext cx="1" cy="1002"/>
                </a:xfrm>
                <a:prstGeom prst="line">
                  <a:avLst/>
                </a:prstGeom>
                <a:ln w="38100" cap="flat" cmpd="sng">
                  <a:solidFill>
                    <a:schemeClr val="tx1"/>
                  </a:solidFill>
                  <a:prstDash val="solid"/>
                  <a:headEnd type="none" w="med" len="med"/>
                  <a:tailEnd type="none" w="med" len="med"/>
                </a:ln>
              </p:spPr>
              <p:txBody>
                <a:bodyPr/>
                <a:lstStyle/>
                <a:p>
                  <a:endParaRPr lang="zh-CN" altLang="en-US"/>
                </a:p>
              </p:txBody>
            </p:sp>
          </p:grpSp>
        </p:grpSp>
        <p:sp>
          <p:nvSpPr>
            <p:cNvPr id="600080" name="矩形 600079"/>
            <p:cNvSpPr/>
            <p:nvPr/>
          </p:nvSpPr>
          <p:spPr>
            <a:xfrm rot="8400000">
              <a:off x="4131" y="3249"/>
              <a:ext cx="124" cy="192"/>
            </a:xfrm>
            <a:prstGeom prst="rect">
              <a:avLst/>
            </a:prstGeom>
            <a:noFill/>
            <a:ln w="9525">
              <a:noFill/>
            </a:ln>
          </p:spPr>
          <p:txBody>
            <a:bodyPr wrap="none" lIns="0" tIns="0" rIns="0" bIns="0">
              <a:spAutoFit/>
            </a:bodyPr>
            <a:lstStyle/>
            <a:p>
              <a:r>
                <a:rPr lang="en-US" altLang="zh-CN">
                  <a:solidFill>
                    <a:schemeClr val="hlink"/>
                  </a:solidFill>
                  <a:latin typeface="Times New Roman" panose="02020603050405020304" pitchFamily="18" charset="0"/>
                </a:rPr>
                <a:t>H</a:t>
              </a:r>
            </a:p>
          </p:txBody>
        </p:sp>
        <p:sp>
          <p:nvSpPr>
            <p:cNvPr id="600082" name="矩形 600081"/>
            <p:cNvSpPr/>
            <p:nvPr/>
          </p:nvSpPr>
          <p:spPr>
            <a:xfrm>
              <a:off x="3432" y="1728"/>
              <a:ext cx="116" cy="192"/>
            </a:xfrm>
            <a:prstGeom prst="rect">
              <a:avLst/>
            </a:prstGeom>
            <a:noFill/>
            <a:ln w="9525">
              <a:noFill/>
            </a:ln>
          </p:spPr>
          <p:txBody>
            <a:bodyPr wrap="none" lIns="0" tIns="0" rIns="0" bIns="0">
              <a:spAutoFit/>
            </a:bodyPr>
            <a:lstStyle/>
            <a:p>
              <a:r>
                <a:rPr lang="en-US" altLang="zh-CN">
                  <a:solidFill>
                    <a:schemeClr val="hlink"/>
                  </a:solidFill>
                  <a:latin typeface="Times New Roman" panose="02020603050405020304" pitchFamily="18" charset="0"/>
                </a:rPr>
                <a:t>V</a:t>
              </a:r>
            </a:p>
          </p:txBody>
        </p:sp>
      </p:grpSp>
      <p:grpSp>
        <p:nvGrpSpPr>
          <p:cNvPr id="600118" name="组合 600117"/>
          <p:cNvGrpSpPr/>
          <p:nvPr/>
        </p:nvGrpSpPr>
        <p:grpSpPr>
          <a:xfrm>
            <a:off x="381000" y="2481263"/>
            <a:ext cx="5003800" cy="990600"/>
            <a:chOff x="240" y="1344"/>
            <a:chExt cx="3152" cy="624"/>
          </a:xfrm>
        </p:grpSpPr>
        <p:grpSp>
          <p:nvGrpSpPr>
            <p:cNvPr id="600083" name="组合 600082"/>
            <p:cNvGrpSpPr/>
            <p:nvPr/>
          </p:nvGrpSpPr>
          <p:grpSpPr>
            <a:xfrm>
              <a:off x="240" y="1344"/>
              <a:ext cx="2959" cy="301"/>
              <a:chOff x="2630" y="61"/>
              <a:chExt cx="2959" cy="301"/>
            </a:xfrm>
          </p:grpSpPr>
          <p:sp>
            <p:nvSpPr>
              <p:cNvPr id="600084" name="文本框 600083"/>
              <p:cNvSpPr txBox="1"/>
              <p:nvPr/>
            </p:nvSpPr>
            <p:spPr>
              <a:xfrm>
                <a:off x="2630" y="74"/>
                <a:ext cx="255"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V</a:t>
                </a:r>
              </a:p>
            </p:txBody>
          </p:sp>
          <p:sp>
            <p:nvSpPr>
              <p:cNvPr id="600085" name="直接连接符 600084"/>
              <p:cNvSpPr/>
              <p:nvPr/>
            </p:nvSpPr>
            <p:spPr>
              <a:xfrm>
                <a:off x="2832" y="240"/>
                <a:ext cx="48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086" name="文本框 600085"/>
              <p:cNvSpPr txBox="1"/>
              <p:nvPr/>
            </p:nvSpPr>
            <p:spPr>
              <a:xfrm>
                <a:off x="3350" y="61"/>
                <a:ext cx="2239" cy="288"/>
              </a:xfrm>
              <a:prstGeom prst="rect">
                <a:avLst/>
              </a:prstGeom>
              <a:noFill/>
              <a:ln w="9525">
                <a:noFill/>
              </a:ln>
            </p:spPr>
            <p:txBody>
              <a:bodyPr wrap="none" anchor="t" anchorCtr="0">
                <a:spAutoFit/>
              </a:bodyPr>
              <a:lstStyle/>
              <a:p>
                <a:r>
                  <a:rPr lang="zh-CN" altLang="en-US" sz="2400" dirty="0">
                    <a:solidFill>
                      <a:srgbClr val="000099"/>
                    </a:solidFill>
                    <a:latin typeface="Times New Roman" panose="02020603050405020304" pitchFamily="18" charset="0"/>
                  </a:rPr>
                  <a:t>正立投影面（简称正面）</a:t>
                </a:r>
                <a:endParaRPr lang="zh-CN" altLang="en-US" sz="2400">
                  <a:solidFill>
                    <a:srgbClr val="000099"/>
                  </a:solidFill>
                  <a:latin typeface="Times New Roman" panose="02020603050405020304" pitchFamily="18" charset="0"/>
                </a:endParaRPr>
              </a:p>
            </p:txBody>
          </p:sp>
        </p:grpSp>
        <p:grpSp>
          <p:nvGrpSpPr>
            <p:cNvPr id="600087" name="组合 600086"/>
            <p:cNvGrpSpPr/>
            <p:nvPr/>
          </p:nvGrpSpPr>
          <p:grpSpPr>
            <a:xfrm>
              <a:off x="240" y="1667"/>
              <a:ext cx="3152" cy="301"/>
              <a:chOff x="283" y="1060"/>
              <a:chExt cx="3152" cy="301"/>
            </a:xfrm>
          </p:grpSpPr>
          <p:sp>
            <p:nvSpPr>
              <p:cNvPr id="600088" name="文本框 600087"/>
              <p:cNvSpPr txBox="1"/>
              <p:nvPr/>
            </p:nvSpPr>
            <p:spPr>
              <a:xfrm>
                <a:off x="283" y="1073"/>
                <a:ext cx="265"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H</a:t>
                </a:r>
              </a:p>
            </p:txBody>
          </p:sp>
          <p:sp>
            <p:nvSpPr>
              <p:cNvPr id="600089" name="直接连接符 600088"/>
              <p:cNvSpPr/>
              <p:nvPr/>
            </p:nvSpPr>
            <p:spPr>
              <a:xfrm>
                <a:off x="485" y="1239"/>
                <a:ext cx="48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090" name="文本框 600089"/>
              <p:cNvSpPr txBox="1"/>
              <p:nvPr/>
            </p:nvSpPr>
            <p:spPr>
              <a:xfrm>
                <a:off x="1003" y="1060"/>
                <a:ext cx="2432" cy="288"/>
              </a:xfrm>
              <a:prstGeom prst="rect">
                <a:avLst/>
              </a:prstGeom>
              <a:noFill/>
              <a:ln w="9525">
                <a:noFill/>
              </a:ln>
            </p:spPr>
            <p:txBody>
              <a:bodyPr wrap="none" anchor="t" anchorCtr="0">
                <a:spAutoFit/>
              </a:bodyPr>
              <a:lstStyle/>
              <a:p>
                <a:r>
                  <a:rPr lang="zh-CN" altLang="en-US" sz="2400" dirty="0">
                    <a:solidFill>
                      <a:srgbClr val="000099"/>
                    </a:solidFill>
                    <a:latin typeface="Times New Roman" panose="02020603050405020304" pitchFamily="18" charset="0"/>
                  </a:rPr>
                  <a:t>水平投影面（简称水平面）</a:t>
                </a:r>
                <a:endParaRPr lang="zh-CN" altLang="en-US" sz="2400">
                  <a:solidFill>
                    <a:srgbClr val="000099"/>
                  </a:solidFill>
                  <a:latin typeface="Times New Roman" panose="02020603050405020304" pitchFamily="18" charset="0"/>
                </a:endParaRPr>
              </a:p>
            </p:txBody>
          </p:sp>
        </p:grpSp>
      </p:grpSp>
      <p:grpSp>
        <p:nvGrpSpPr>
          <p:cNvPr id="600091" name="组合 600090"/>
          <p:cNvGrpSpPr/>
          <p:nvPr/>
        </p:nvGrpSpPr>
        <p:grpSpPr>
          <a:xfrm>
            <a:off x="317500" y="3527425"/>
            <a:ext cx="4800600" cy="477838"/>
            <a:chOff x="240" y="2003"/>
            <a:chExt cx="3024" cy="301"/>
          </a:xfrm>
        </p:grpSpPr>
        <p:sp>
          <p:nvSpPr>
            <p:cNvPr id="600092" name="直接连接符 600091"/>
            <p:cNvSpPr/>
            <p:nvPr/>
          </p:nvSpPr>
          <p:spPr>
            <a:xfrm>
              <a:off x="484" y="2182"/>
              <a:ext cx="480"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093" name="文本框 600092"/>
            <p:cNvSpPr txBox="1"/>
            <p:nvPr/>
          </p:nvSpPr>
          <p:spPr>
            <a:xfrm>
              <a:off x="240" y="2016"/>
              <a:ext cx="308" cy="288"/>
            </a:xfrm>
            <a:prstGeom prst="rect">
              <a:avLst/>
            </a:prstGeom>
            <a:noFill/>
            <a:ln w="9525">
              <a:noFill/>
            </a:ln>
          </p:spPr>
          <p:txBody>
            <a:bodyPr wrap="none" anchor="t" anchorCtr="0">
              <a:spAutoFit/>
            </a:bodyPr>
            <a:lstStyle/>
            <a:p>
              <a:r>
                <a:rPr lang="en-US" altLang="zh-CN" sz="2400">
                  <a:solidFill>
                    <a:srgbClr val="FF0000"/>
                  </a:solidFill>
                  <a:latin typeface="Times New Roman" panose="02020603050405020304" pitchFamily="18" charset="0"/>
                </a:rPr>
                <a:t>W</a:t>
              </a:r>
            </a:p>
          </p:txBody>
        </p:sp>
        <p:sp>
          <p:nvSpPr>
            <p:cNvPr id="600094" name="文本框 600093"/>
            <p:cNvSpPr txBox="1"/>
            <p:nvPr/>
          </p:nvSpPr>
          <p:spPr>
            <a:xfrm>
              <a:off x="1025" y="2003"/>
              <a:ext cx="2239" cy="288"/>
            </a:xfrm>
            <a:prstGeom prst="rect">
              <a:avLst/>
            </a:prstGeom>
            <a:noFill/>
            <a:ln w="9525">
              <a:noFill/>
            </a:ln>
          </p:spPr>
          <p:txBody>
            <a:bodyPr wrap="none" anchor="t" anchorCtr="0">
              <a:spAutoFit/>
            </a:bodyPr>
            <a:lstStyle/>
            <a:p>
              <a:r>
                <a:rPr lang="zh-CN" altLang="en-US" sz="2400" dirty="0">
                  <a:solidFill>
                    <a:srgbClr val="000099"/>
                  </a:solidFill>
                  <a:latin typeface="Times New Roman" panose="02020603050405020304" pitchFamily="18" charset="0"/>
                </a:rPr>
                <a:t>侧立投影面（简称侧面）</a:t>
              </a:r>
              <a:endParaRPr lang="zh-CN" altLang="en-US" sz="2400">
                <a:solidFill>
                  <a:srgbClr val="000099"/>
                </a:solidFill>
                <a:latin typeface="Times New Roman" panose="02020603050405020304" pitchFamily="18" charset="0"/>
              </a:endParaRPr>
            </a:p>
          </p:txBody>
        </p:sp>
      </p:grpSp>
      <p:sp>
        <p:nvSpPr>
          <p:cNvPr id="600095" name="矩形 600094"/>
          <p:cNvSpPr/>
          <p:nvPr/>
        </p:nvSpPr>
        <p:spPr>
          <a:xfrm>
            <a:off x="6991350" y="4306888"/>
            <a:ext cx="196850"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O</a:t>
            </a:r>
            <a:endParaRPr lang="en-US" altLang="zh-CN">
              <a:latin typeface="Times New Roman" panose="02020603050405020304" pitchFamily="18" charset="0"/>
            </a:endParaRPr>
          </a:p>
        </p:txBody>
      </p:sp>
      <p:sp>
        <p:nvSpPr>
          <p:cNvPr id="600096" name="矩形 600095"/>
          <p:cNvSpPr/>
          <p:nvPr/>
        </p:nvSpPr>
        <p:spPr>
          <a:xfrm>
            <a:off x="8350250" y="5486400"/>
            <a:ext cx="184150" cy="304800"/>
          </a:xfrm>
          <a:prstGeom prst="rect">
            <a:avLst/>
          </a:prstGeom>
          <a:noFill/>
          <a:ln w="9525">
            <a:noFill/>
          </a:ln>
        </p:spPr>
        <p:txBody>
          <a:bodyPr wrap="none" lIns="0" tIns="0" rIns="0" bIns="0">
            <a:spAutoFit/>
          </a:bodyPr>
          <a:lstStyle/>
          <a:p>
            <a:r>
              <a:rPr lang="en-US" altLang="zh-CN">
                <a:solidFill>
                  <a:srgbClr val="003399"/>
                </a:solidFill>
                <a:latin typeface="Times New Roman" panose="02020603050405020304" pitchFamily="18" charset="0"/>
              </a:rPr>
              <a:t>Y</a:t>
            </a:r>
          </a:p>
        </p:txBody>
      </p:sp>
      <p:sp>
        <p:nvSpPr>
          <p:cNvPr id="600097" name="矩形 600096"/>
          <p:cNvSpPr/>
          <p:nvPr/>
        </p:nvSpPr>
        <p:spPr>
          <a:xfrm>
            <a:off x="7069138" y="2362200"/>
            <a:ext cx="169862" cy="304800"/>
          </a:xfrm>
          <a:prstGeom prst="rect">
            <a:avLst/>
          </a:prstGeom>
          <a:noFill/>
          <a:ln w="9525">
            <a:noFill/>
          </a:ln>
        </p:spPr>
        <p:txBody>
          <a:bodyPr wrap="none" lIns="0" tIns="0" rIns="0" bIns="0">
            <a:spAutoFit/>
          </a:bodyPr>
          <a:lstStyle/>
          <a:p>
            <a:r>
              <a:rPr lang="en-US" altLang="zh-CN">
                <a:solidFill>
                  <a:srgbClr val="003399"/>
                </a:solidFill>
                <a:latin typeface="Times New Roman" panose="02020603050405020304" pitchFamily="18" charset="0"/>
              </a:rPr>
              <a:t>Z</a:t>
            </a:r>
          </a:p>
        </p:txBody>
      </p:sp>
      <p:sp>
        <p:nvSpPr>
          <p:cNvPr id="600098" name="矩形 600097"/>
          <p:cNvSpPr/>
          <p:nvPr/>
        </p:nvSpPr>
        <p:spPr>
          <a:xfrm>
            <a:off x="5073650" y="4191000"/>
            <a:ext cx="184150" cy="304800"/>
          </a:xfrm>
          <a:prstGeom prst="rect">
            <a:avLst/>
          </a:prstGeom>
          <a:noFill/>
          <a:ln w="9525">
            <a:noFill/>
          </a:ln>
        </p:spPr>
        <p:txBody>
          <a:bodyPr wrap="none" lIns="0" tIns="0" rIns="0" bIns="0">
            <a:spAutoFit/>
          </a:bodyPr>
          <a:lstStyle/>
          <a:p>
            <a:r>
              <a:rPr lang="en-US" altLang="zh-CN">
                <a:solidFill>
                  <a:srgbClr val="003399"/>
                </a:solidFill>
                <a:latin typeface="Times New Roman" panose="02020603050405020304" pitchFamily="18" charset="0"/>
              </a:rPr>
              <a:t>X</a:t>
            </a:r>
          </a:p>
        </p:txBody>
      </p:sp>
      <p:grpSp>
        <p:nvGrpSpPr>
          <p:cNvPr id="600099" name="组合 600098"/>
          <p:cNvGrpSpPr/>
          <p:nvPr/>
        </p:nvGrpSpPr>
        <p:grpSpPr>
          <a:xfrm>
            <a:off x="304800" y="3973513"/>
            <a:ext cx="4114800" cy="457200"/>
            <a:chOff x="192" y="2503"/>
            <a:chExt cx="2592" cy="288"/>
          </a:xfrm>
        </p:grpSpPr>
        <p:sp>
          <p:nvSpPr>
            <p:cNvPr id="600100" name="文本框 600099"/>
            <p:cNvSpPr txBox="1"/>
            <p:nvPr/>
          </p:nvSpPr>
          <p:spPr>
            <a:xfrm>
              <a:off x="192" y="2503"/>
              <a:ext cx="1561" cy="288"/>
            </a:xfrm>
            <a:prstGeom prst="rect">
              <a:avLst/>
            </a:prstGeom>
            <a:noFill/>
            <a:ln w="9525">
              <a:noFill/>
            </a:ln>
          </p:spPr>
          <p:txBody>
            <a:bodyPr wrap="none" anchor="t" anchorCtr="0">
              <a:spAutoFit/>
            </a:bodyPr>
            <a:lstStyle/>
            <a:p>
              <a:r>
                <a:rPr lang="en-US" altLang="zh-CN" sz="2400">
                  <a:solidFill>
                    <a:srgbClr val="000099"/>
                  </a:solidFill>
                  <a:latin typeface="Times New Roman" panose="02020603050405020304" pitchFamily="18" charset="0"/>
                </a:rPr>
                <a:t>V</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ea typeface="仿宋_GB2312" pitchFamily="49" charset="-122"/>
                </a:rPr>
                <a:t>H</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W</a:t>
              </a:r>
              <a:r>
                <a:rPr lang="zh-CN" altLang="en-US" sz="2400" dirty="0">
                  <a:solidFill>
                    <a:srgbClr val="000099"/>
                  </a:solidFill>
                  <a:latin typeface="Times New Roman" panose="02020603050405020304" pitchFamily="18" charset="0"/>
                </a:rPr>
                <a:t>的交点</a:t>
              </a:r>
            </a:p>
          </p:txBody>
        </p:sp>
        <p:sp>
          <p:nvSpPr>
            <p:cNvPr id="600101" name="直接连接符 600100"/>
            <p:cNvSpPr/>
            <p:nvPr/>
          </p:nvSpPr>
          <p:spPr>
            <a:xfrm>
              <a:off x="1711" y="2669"/>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102" name="文本框 600101"/>
            <p:cNvSpPr txBox="1"/>
            <p:nvPr/>
          </p:nvSpPr>
          <p:spPr>
            <a:xfrm>
              <a:off x="2133" y="2503"/>
              <a:ext cx="651" cy="288"/>
            </a:xfrm>
            <a:prstGeom prst="rect">
              <a:avLst/>
            </a:prstGeom>
            <a:noFill/>
            <a:ln w="9525">
              <a:noFill/>
            </a:ln>
          </p:spPr>
          <p:txBody>
            <a:bodyPr wrap="none" anchor="t" anchorCtr="0">
              <a:spAutoFit/>
            </a:bodyPr>
            <a:lstStyle/>
            <a:p>
              <a:r>
                <a:rPr lang="zh-CN" altLang="en-US" sz="2400" dirty="0">
                  <a:latin typeface="Times New Roman" panose="02020603050405020304" pitchFamily="18" charset="0"/>
                </a:rPr>
                <a:t>原点</a:t>
              </a:r>
              <a:r>
                <a:rPr lang="en-US" altLang="zh-CN" sz="2400">
                  <a:latin typeface="Times New Roman" panose="02020603050405020304" pitchFamily="18" charset="0"/>
                </a:rPr>
                <a:t>O</a:t>
              </a:r>
            </a:p>
          </p:txBody>
        </p:sp>
      </p:grpSp>
      <p:grpSp>
        <p:nvGrpSpPr>
          <p:cNvPr id="600103" name="组合 600102"/>
          <p:cNvGrpSpPr/>
          <p:nvPr/>
        </p:nvGrpSpPr>
        <p:grpSpPr>
          <a:xfrm>
            <a:off x="1292225" y="4487863"/>
            <a:ext cx="3084513" cy="457200"/>
            <a:chOff x="814" y="2827"/>
            <a:chExt cx="1943" cy="288"/>
          </a:xfrm>
        </p:grpSpPr>
        <p:sp>
          <p:nvSpPr>
            <p:cNvPr id="600104" name="文本框 600103"/>
            <p:cNvSpPr txBox="1"/>
            <p:nvPr/>
          </p:nvSpPr>
          <p:spPr>
            <a:xfrm>
              <a:off x="814" y="2827"/>
              <a:ext cx="983" cy="288"/>
            </a:xfrm>
            <a:prstGeom prst="rect">
              <a:avLst/>
            </a:prstGeom>
            <a:noFill/>
            <a:ln w="9525">
              <a:noFill/>
            </a:ln>
          </p:spPr>
          <p:txBody>
            <a:bodyPr wrap="none" anchor="t" anchorCtr="0">
              <a:spAutoFit/>
            </a:bodyPr>
            <a:lstStyle/>
            <a:p>
              <a:r>
                <a:rPr lang="en-US" altLang="zh-CN" sz="2400">
                  <a:solidFill>
                    <a:srgbClr val="000099"/>
                  </a:solidFill>
                  <a:latin typeface="Times New Roman" panose="02020603050405020304" pitchFamily="18" charset="0"/>
                </a:rPr>
                <a:t>V</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H</a:t>
              </a:r>
              <a:r>
                <a:rPr lang="zh-CN" altLang="en-US" sz="2400" dirty="0">
                  <a:solidFill>
                    <a:srgbClr val="000099"/>
                  </a:solidFill>
                  <a:latin typeface="Times New Roman" panose="02020603050405020304" pitchFamily="18" charset="0"/>
                </a:rPr>
                <a:t>交线</a:t>
              </a:r>
            </a:p>
          </p:txBody>
        </p:sp>
        <p:sp>
          <p:nvSpPr>
            <p:cNvPr id="600105" name="直接连接符 600104"/>
            <p:cNvSpPr/>
            <p:nvPr/>
          </p:nvSpPr>
          <p:spPr>
            <a:xfrm>
              <a:off x="1776" y="2993"/>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106" name="文本框 600105"/>
            <p:cNvSpPr txBox="1"/>
            <p:nvPr/>
          </p:nvSpPr>
          <p:spPr>
            <a:xfrm>
              <a:off x="2160" y="2827"/>
              <a:ext cx="597"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OX</a:t>
              </a:r>
              <a:r>
                <a:rPr lang="zh-CN" altLang="en-US" sz="2400" dirty="0">
                  <a:latin typeface="Times New Roman" panose="02020603050405020304" pitchFamily="18" charset="0"/>
                </a:rPr>
                <a:t>轴</a:t>
              </a:r>
            </a:p>
          </p:txBody>
        </p:sp>
      </p:grpSp>
      <p:grpSp>
        <p:nvGrpSpPr>
          <p:cNvPr id="600107" name="组合 600106"/>
          <p:cNvGrpSpPr/>
          <p:nvPr/>
        </p:nvGrpSpPr>
        <p:grpSpPr>
          <a:xfrm>
            <a:off x="1295400" y="5562600"/>
            <a:ext cx="3086100" cy="457200"/>
            <a:chOff x="816" y="3504"/>
            <a:chExt cx="1944" cy="288"/>
          </a:xfrm>
        </p:grpSpPr>
        <p:sp>
          <p:nvSpPr>
            <p:cNvPr id="600108" name="文本框 600107"/>
            <p:cNvSpPr txBox="1"/>
            <p:nvPr/>
          </p:nvSpPr>
          <p:spPr>
            <a:xfrm>
              <a:off x="816" y="3504"/>
              <a:ext cx="1026" cy="288"/>
            </a:xfrm>
            <a:prstGeom prst="rect">
              <a:avLst/>
            </a:prstGeom>
            <a:noFill/>
            <a:ln w="9525">
              <a:noFill/>
            </a:ln>
          </p:spPr>
          <p:txBody>
            <a:bodyPr wrap="none" anchor="t" anchorCtr="0">
              <a:spAutoFit/>
            </a:bodyPr>
            <a:lstStyle/>
            <a:p>
              <a:r>
                <a:rPr lang="en-US" altLang="zh-CN" sz="2400">
                  <a:solidFill>
                    <a:srgbClr val="000099"/>
                  </a:solidFill>
                  <a:latin typeface="Times New Roman" panose="02020603050405020304" pitchFamily="18" charset="0"/>
                </a:rPr>
                <a:t>V</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W</a:t>
              </a:r>
              <a:r>
                <a:rPr lang="zh-CN" altLang="en-US" sz="2400" dirty="0">
                  <a:solidFill>
                    <a:srgbClr val="000099"/>
                  </a:solidFill>
                  <a:latin typeface="Times New Roman" panose="02020603050405020304" pitchFamily="18" charset="0"/>
                </a:rPr>
                <a:t>交线</a:t>
              </a:r>
            </a:p>
          </p:txBody>
        </p:sp>
        <p:sp>
          <p:nvSpPr>
            <p:cNvPr id="600109" name="直接连接符 600108"/>
            <p:cNvSpPr/>
            <p:nvPr/>
          </p:nvSpPr>
          <p:spPr>
            <a:xfrm>
              <a:off x="1824" y="3670"/>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110" name="文本框 600109"/>
            <p:cNvSpPr txBox="1"/>
            <p:nvPr/>
          </p:nvSpPr>
          <p:spPr>
            <a:xfrm>
              <a:off x="2174" y="3504"/>
              <a:ext cx="586"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OZ</a:t>
              </a:r>
              <a:r>
                <a:rPr lang="zh-CN" altLang="en-US" sz="2400" dirty="0">
                  <a:latin typeface="Times New Roman" panose="02020603050405020304" pitchFamily="18" charset="0"/>
                </a:rPr>
                <a:t>轴</a:t>
              </a:r>
            </a:p>
          </p:txBody>
        </p:sp>
      </p:grpSp>
      <p:grpSp>
        <p:nvGrpSpPr>
          <p:cNvPr id="600111" name="组合 600110"/>
          <p:cNvGrpSpPr/>
          <p:nvPr/>
        </p:nvGrpSpPr>
        <p:grpSpPr>
          <a:xfrm>
            <a:off x="1282700" y="5029200"/>
            <a:ext cx="3094038" cy="457200"/>
            <a:chOff x="808" y="3168"/>
            <a:chExt cx="1949" cy="288"/>
          </a:xfrm>
        </p:grpSpPr>
        <p:sp>
          <p:nvSpPr>
            <p:cNvPr id="600112" name="文本框 600111"/>
            <p:cNvSpPr txBox="1"/>
            <p:nvPr/>
          </p:nvSpPr>
          <p:spPr>
            <a:xfrm>
              <a:off x="808" y="3168"/>
              <a:ext cx="1036" cy="288"/>
            </a:xfrm>
            <a:prstGeom prst="rect">
              <a:avLst/>
            </a:prstGeom>
            <a:noFill/>
            <a:ln w="9525">
              <a:noFill/>
            </a:ln>
          </p:spPr>
          <p:txBody>
            <a:bodyPr wrap="none" anchor="t" anchorCtr="0">
              <a:spAutoFit/>
            </a:bodyPr>
            <a:lstStyle/>
            <a:p>
              <a:r>
                <a:rPr lang="en-US" altLang="zh-CN" sz="2400">
                  <a:solidFill>
                    <a:srgbClr val="000099"/>
                  </a:solidFill>
                  <a:latin typeface="Times New Roman" panose="02020603050405020304" pitchFamily="18" charset="0"/>
                </a:rPr>
                <a:t>H</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W</a:t>
              </a:r>
              <a:r>
                <a:rPr lang="zh-CN" altLang="en-US" sz="2400" dirty="0">
                  <a:solidFill>
                    <a:srgbClr val="000099"/>
                  </a:solidFill>
                  <a:latin typeface="Times New Roman" panose="02020603050405020304" pitchFamily="18" charset="0"/>
                </a:rPr>
                <a:t>交线</a:t>
              </a:r>
            </a:p>
          </p:txBody>
        </p:sp>
        <p:sp>
          <p:nvSpPr>
            <p:cNvPr id="600113" name="直接连接符 600112"/>
            <p:cNvSpPr/>
            <p:nvPr/>
          </p:nvSpPr>
          <p:spPr>
            <a:xfrm>
              <a:off x="1813" y="3312"/>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0114" name="文本框 600113"/>
            <p:cNvSpPr txBox="1"/>
            <p:nvPr/>
          </p:nvSpPr>
          <p:spPr>
            <a:xfrm>
              <a:off x="2160" y="3168"/>
              <a:ext cx="597" cy="288"/>
            </a:xfrm>
            <a:prstGeom prst="rect">
              <a:avLst/>
            </a:prstGeom>
            <a:noFill/>
            <a:ln w="9525">
              <a:noFill/>
            </a:ln>
          </p:spPr>
          <p:txBody>
            <a:bodyPr wrap="none" anchor="t" anchorCtr="0">
              <a:spAutoFit/>
            </a:bodyPr>
            <a:lstStyle/>
            <a:p>
              <a:r>
                <a:rPr lang="en-US" altLang="zh-CN" sz="2400">
                  <a:latin typeface="Times New Roman" panose="02020603050405020304" pitchFamily="18" charset="0"/>
                </a:rPr>
                <a:t>OY</a:t>
              </a:r>
              <a:r>
                <a:rPr lang="zh-CN" altLang="en-US" sz="2400" dirty="0">
                  <a:latin typeface="Times New Roman" panose="02020603050405020304" pitchFamily="18" charset="0"/>
                </a:rPr>
                <a:t>轴</a:t>
              </a:r>
            </a:p>
          </p:txBody>
        </p:sp>
      </p:grpSp>
      <p:sp>
        <p:nvSpPr>
          <p:cNvPr id="600125" name="矩形 600124"/>
          <p:cNvSpPr/>
          <p:nvPr/>
        </p:nvSpPr>
        <p:spPr>
          <a:xfrm>
            <a:off x="323850" y="720726"/>
            <a:ext cx="2785110" cy="460375"/>
          </a:xfrm>
          <a:prstGeom prst="rect">
            <a:avLst/>
          </a:prstGeom>
          <a:noFill/>
          <a:ln w="9525">
            <a:noFill/>
          </a:ln>
        </p:spPr>
        <p:txBody>
          <a:bodyPr wrap="none" anchor="ctr" anchorCtr="0">
            <a:spAutoFit/>
          </a:bodyPr>
          <a:lstStyle/>
          <a:p>
            <a:r>
              <a:rPr lang="zh-CN" altLang="en-US" sz="2400" dirty="0">
                <a:solidFill>
                  <a:srgbClr val="FF0000"/>
                </a:solidFill>
                <a:latin typeface="黑体" panose="02010609060101010101" pitchFamily="2" charset="-122"/>
                <a:ea typeface="黑体" panose="02010609060101010101" pitchFamily="2" charset="-122"/>
              </a:rPr>
              <a:t>（</a:t>
            </a:r>
            <a:r>
              <a:rPr lang="en-US" altLang="zh-CN" sz="2400" dirty="0">
                <a:solidFill>
                  <a:srgbClr val="FF0000"/>
                </a:solidFill>
                <a:latin typeface="黑体" panose="02010609060101010101" pitchFamily="2" charset="-122"/>
                <a:ea typeface="黑体" panose="02010609060101010101" pitchFamily="2" charset="-122"/>
              </a:rPr>
              <a:t>1</a:t>
            </a:r>
            <a:r>
              <a:rPr lang="zh-CN" altLang="en-US" sz="2400" dirty="0">
                <a:solidFill>
                  <a:srgbClr val="FF0000"/>
                </a:solidFill>
                <a:latin typeface="黑体" panose="02010609060101010101" pitchFamily="2" charset="-122"/>
                <a:ea typeface="黑体" panose="02010609060101010101" pitchFamily="2" charset="-122"/>
              </a:rPr>
              <a:t>）三投影面体系</a:t>
            </a:r>
          </a:p>
        </p:txBody>
      </p:sp>
      <p:sp>
        <p:nvSpPr>
          <p:cNvPr id="599074" name="矩形 599073"/>
          <p:cNvSpPr/>
          <p:nvPr/>
        </p:nvSpPr>
        <p:spPr>
          <a:xfrm>
            <a:off x="468313" y="66675"/>
            <a:ext cx="4514377" cy="523220"/>
          </a:xfrm>
          <a:prstGeom prst="rect">
            <a:avLst/>
          </a:prstGeom>
          <a:noFill/>
          <a:ln w="9525">
            <a:noFill/>
          </a:ln>
        </p:spPr>
        <p:txBody>
          <a:bodyPr wrap="none" anchor="t" anchorCtr="0">
            <a:spAutoFit/>
          </a:bodyPr>
          <a:lstStyle/>
          <a:p>
            <a:r>
              <a:rPr lang="en-US" altLang="zh-CN" sz="2800" dirty="0">
                <a:solidFill>
                  <a:srgbClr val="C00000"/>
                </a:solidFill>
                <a:latin typeface="黑体" panose="02010609060101010101" pitchFamily="2" charset="-122"/>
                <a:ea typeface="黑体" panose="02010609060101010101" pitchFamily="2" charset="-122"/>
              </a:rPr>
              <a:t>2.</a:t>
            </a:r>
            <a:r>
              <a:rPr lang="zh-CN" altLang="en-US" sz="2800" dirty="0">
                <a:solidFill>
                  <a:srgbClr val="C00000"/>
                </a:solidFill>
                <a:latin typeface="黑体" panose="02010609060101010101" pitchFamily="2" charset="-122"/>
                <a:ea typeface="黑体" panose="02010609060101010101" pitchFamily="2" charset="-122"/>
              </a:rPr>
              <a:t>点的三面投影及投影特性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0066"/>
                                        </p:tgtEl>
                                        <p:attrNameLst>
                                          <p:attrName>style.visibility</p:attrName>
                                        </p:attrNameLst>
                                      </p:cBhvr>
                                      <p:to>
                                        <p:strVal val="visible"/>
                                      </p:to>
                                    </p:set>
                                    <p:animEffect transition="in" filter="wipe(left)">
                                      <p:cBhvr>
                                        <p:cTn id="7" dur="500"/>
                                        <p:tgtEl>
                                          <p:spTgt spid="6000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0119"/>
                                        </p:tgtEl>
                                        <p:attrNameLst>
                                          <p:attrName>style.visibility</p:attrName>
                                        </p:attrNameLst>
                                      </p:cBhvr>
                                      <p:to>
                                        <p:strVal val="visible"/>
                                      </p:to>
                                    </p:set>
                                    <p:animEffect transition="in" filter="wipe(left)">
                                      <p:cBhvr>
                                        <p:cTn id="12" dur="500"/>
                                        <p:tgtEl>
                                          <p:spTgt spid="6001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00118"/>
                                        </p:tgtEl>
                                        <p:attrNameLst>
                                          <p:attrName>style.visibility</p:attrName>
                                        </p:attrNameLst>
                                      </p:cBhvr>
                                      <p:to>
                                        <p:strVal val="visible"/>
                                      </p:to>
                                    </p:set>
                                    <p:animEffect transition="in" filter="wipe(left)">
                                      <p:cBhvr>
                                        <p:cTn id="17" dur="500"/>
                                        <p:tgtEl>
                                          <p:spTgt spid="600118"/>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2" fill="hold" nodeType="clickEffect">
                                  <p:stCondLst>
                                    <p:cond delay="0"/>
                                  </p:stCondLst>
                                  <p:childTnLst>
                                    <p:set>
                                      <p:cBhvr>
                                        <p:cTn id="21" dur="1" fill="hold">
                                          <p:stCondLst>
                                            <p:cond delay="0"/>
                                          </p:stCondLst>
                                        </p:cTn>
                                        <p:tgtEl>
                                          <p:spTgt spid="600072"/>
                                        </p:tgtEl>
                                        <p:attrNameLst>
                                          <p:attrName>style.visibility</p:attrName>
                                        </p:attrNameLst>
                                      </p:cBhvr>
                                      <p:to>
                                        <p:strVal val="visible"/>
                                      </p:to>
                                    </p:set>
                                    <p:anim calcmode="lin" valueType="num">
                                      <p:cBhvr>
                                        <p:cTn id="22" dur="500" fill="hold"/>
                                        <p:tgtEl>
                                          <p:spTgt spid="600072"/>
                                        </p:tgtEl>
                                        <p:attrNameLst>
                                          <p:attrName>ppt_x</p:attrName>
                                        </p:attrNameLst>
                                      </p:cBhvr>
                                      <p:tavLst>
                                        <p:tav tm="0">
                                          <p:val>
                                            <p:strVal val="#ppt_x+#ppt_w/2"/>
                                          </p:val>
                                        </p:tav>
                                        <p:tav tm="100000">
                                          <p:val>
                                            <p:strVal val="#ppt_x"/>
                                          </p:val>
                                        </p:tav>
                                      </p:tavLst>
                                    </p:anim>
                                    <p:anim calcmode="lin" valueType="num">
                                      <p:cBhvr>
                                        <p:cTn id="23" dur="500" fill="hold"/>
                                        <p:tgtEl>
                                          <p:spTgt spid="600072"/>
                                        </p:tgtEl>
                                        <p:attrNameLst>
                                          <p:attrName>ppt_y</p:attrName>
                                        </p:attrNameLst>
                                      </p:cBhvr>
                                      <p:tavLst>
                                        <p:tav tm="0">
                                          <p:val>
                                            <p:strVal val="#ppt_y"/>
                                          </p:val>
                                        </p:tav>
                                        <p:tav tm="100000">
                                          <p:val>
                                            <p:strVal val="#ppt_y"/>
                                          </p:val>
                                        </p:tav>
                                      </p:tavLst>
                                    </p:anim>
                                    <p:anim calcmode="lin" valueType="num">
                                      <p:cBhvr>
                                        <p:cTn id="24" dur="500" fill="hold"/>
                                        <p:tgtEl>
                                          <p:spTgt spid="600072"/>
                                        </p:tgtEl>
                                        <p:attrNameLst>
                                          <p:attrName>ppt_w</p:attrName>
                                        </p:attrNameLst>
                                      </p:cBhvr>
                                      <p:tavLst>
                                        <p:tav tm="0">
                                          <p:val>
                                            <p:fltVal val="0"/>
                                          </p:val>
                                        </p:tav>
                                        <p:tav tm="100000">
                                          <p:val>
                                            <p:strVal val="#ppt_w"/>
                                          </p:val>
                                        </p:tav>
                                      </p:tavLst>
                                    </p:anim>
                                    <p:anim calcmode="lin" valueType="num">
                                      <p:cBhvr>
                                        <p:cTn id="25" dur="500" fill="hold"/>
                                        <p:tgtEl>
                                          <p:spTgt spid="600072"/>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grpId="0" nodeType="clickEffect">
                                  <p:stCondLst>
                                    <p:cond delay="0"/>
                                  </p:stCondLst>
                                  <p:childTnLst>
                                    <p:set>
                                      <p:cBhvr>
                                        <p:cTn id="29" dur="1" fill="hold">
                                          <p:stCondLst>
                                            <p:cond delay="0"/>
                                          </p:stCondLst>
                                        </p:cTn>
                                        <p:tgtEl>
                                          <p:spTgt spid="600081"/>
                                        </p:tgtEl>
                                        <p:attrNameLst>
                                          <p:attrName>style.visibility</p:attrName>
                                        </p:attrNameLst>
                                      </p:cBhvr>
                                      <p:to>
                                        <p:strVal val="visible"/>
                                      </p:to>
                                    </p:set>
                                    <p:animEffect transition="in" filter="slide(fromRight)">
                                      <p:cBhvr>
                                        <p:cTn id="30" dur="500"/>
                                        <p:tgtEl>
                                          <p:spTgt spid="60008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00091"/>
                                        </p:tgtEl>
                                        <p:attrNameLst>
                                          <p:attrName>style.visibility</p:attrName>
                                        </p:attrNameLst>
                                      </p:cBhvr>
                                      <p:to>
                                        <p:strVal val="visible"/>
                                      </p:to>
                                    </p:set>
                                    <p:animEffect transition="in" filter="wipe(left)">
                                      <p:cBhvr>
                                        <p:cTn id="35" dur="500"/>
                                        <p:tgtEl>
                                          <p:spTgt spid="60009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00099"/>
                                        </p:tgtEl>
                                        <p:attrNameLst>
                                          <p:attrName>style.visibility</p:attrName>
                                        </p:attrNameLst>
                                      </p:cBhvr>
                                      <p:to>
                                        <p:strVal val="visible"/>
                                      </p:to>
                                    </p:set>
                                    <p:animEffect transition="in" filter="wipe(left)">
                                      <p:cBhvr>
                                        <p:cTn id="40" dur="500"/>
                                        <p:tgtEl>
                                          <p:spTgt spid="60009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00095"/>
                                        </p:tgtEl>
                                        <p:attrNameLst>
                                          <p:attrName>style.visibility</p:attrName>
                                        </p:attrNameLst>
                                      </p:cBhvr>
                                      <p:to>
                                        <p:strVal val="visible"/>
                                      </p:to>
                                    </p:set>
                                    <p:animEffect transition="in" filter="wipe(left)">
                                      <p:cBhvr>
                                        <p:cTn id="45" dur="500"/>
                                        <p:tgtEl>
                                          <p:spTgt spid="60009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600103"/>
                                        </p:tgtEl>
                                        <p:attrNameLst>
                                          <p:attrName>style.visibility</p:attrName>
                                        </p:attrNameLst>
                                      </p:cBhvr>
                                      <p:to>
                                        <p:strVal val="visible"/>
                                      </p:to>
                                    </p:set>
                                    <p:animEffect transition="in" filter="wipe(left)">
                                      <p:cBhvr>
                                        <p:cTn id="50" dur="500"/>
                                        <p:tgtEl>
                                          <p:spTgt spid="60010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600098"/>
                                        </p:tgtEl>
                                        <p:attrNameLst>
                                          <p:attrName>style.visibility</p:attrName>
                                        </p:attrNameLst>
                                      </p:cBhvr>
                                      <p:to>
                                        <p:strVal val="visible"/>
                                      </p:to>
                                    </p:set>
                                    <p:animEffect transition="in" filter="wipe(left)">
                                      <p:cBhvr>
                                        <p:cTn id="55" dur="500"/>
                                        <p:tgtEl>
                                          <p:spTgt spid="60009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00111"/>
                                        </p:tgtEl>
                                        <p:attrNameLst>
                                          <p:attrName>style.visibility</p:attrName>
                                        </p:attrNameLst>
                                      </p:cBhvr>
                                      <p:to>
                                        <p:strVal val="visible"/>
                                      </p:to>
                                    </p:set>
                                    <p:animEffect transition="in" filter="wipe(left)">
                                      <p:cBhvr>
                                        <p:cTn id="60" dur="500"/>
                                        <p:tgtEl>
                                          <p:spTgt spid="6001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00096"/>
                                        </p:tgtEl>
                                        <p:attrNameLst>
                                          <p:attrName>style.visibility</p:attrName>
                                        </p:attrNameLst>
                                      </p:cBhvr>
                                      <p:to>
                                        <p:strVal val="visible"/>
                                      </p:to>
                                    </p:set>
                                    <p:animEffect transition="in" filter="wipe(left)">
                                      <p:cBhvr>
                                        <p:cTn id="65" dur="500"/>
                                        <p:tgtEl>
                                          <p:spTgt spid="60009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600107"/>
                                        </p:tgtEl>
                                        <p:attrNameLst>
                                          <p:attrName>style.visibility</p:attrName>
                                        </p:attrNameLst>
                                      </p:cBhvr>
                                      <p:to>
                                        <p:strVal val="visible"/>
                                      </p:to>
                                    </p:set>
                                    <p:animEffect transition="in" filter="wipe(left)">
                                      <p:cBhvr>
                                        <p:cTn id="70" dur="500"/>
                                        <p:tgtEl>
                                          <p:spTgt spid="60010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600097"/>
                                        </p:tgtEl>
                                        <p:attrNameLst>
                                          <p:attrName>style.visibility</p:attrName>
                                        </p:attrNameLst>
                                      </p:cBhvr>
                                      <p:to>
                                        <p:strVal val="visible"/>
                                      </p:to>
                                    </p:set>
                                    <p:animEffect transition="in" filter="wipe(left)">
                                      <p:cBhvr>
                                        <p:cTn id="75" dur="500"/>
                                        <p:tgtEl>
                                          <p:spTgt spid="60009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599074"/>
                                        </p:tgtEl>
                                        <p:attrNameLst>
                                          <p:attrName>style.visibility</p:attrName>
                                        </p:attrNameLst>
                                      </p:cBhvr>
                                      <p:to>
                                        <p:strVal val="visible"/>
                                      </p:to>
                                    </p:set>
                                    <p:animEffect transition="in" filter="wipe(left)">
                                      <p:cBhvr>
                                        <p:cTn id="80" dur="500"/>
                                        <p:tgtEl>
                                          <p:spTgt spid="599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066" grpId="0"/>
      <p:bldP spid="600081" grpId="0"/>
      <p:bldP spid="600095" grpId="0"/>
      <p:bldP spid="600096" grpId="0"/>
      <p:bldP spid="600097" grpId="0"/>
      <p:bldP spid="600098" grpId="0"/>
      <p:bldP spid="5990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直接连接符 601089"/>
          <p:cNvSpPr/>
          <p:nvPr/>
        </p:nvSpPr>
        <p:spPr>
          <a:xfrm flipH="1" flipV="1">
            <a:off x="6367463" y="3281363"/>
            <a:ext cx="696912" cy="696912"/>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091" name="任意多边形 601090"/>
          <p:cNvSpPr/>
          <p:nvPr/>
        </p:nvSpPr>
        <p:spPr>
          <a:xfrm>
            <a:off x="7077075" y="6022975"/>
            <a:ext cx="3175" cy="1588"/>
          </a:xfrm>
          <a:custGeom>
            <a:avLst/>
            <a:gdLst/>
            <a:ahLst/>
            <a:cxnLst/>
            <a:rect l="0" t="0" r="0" b="0"/>
            <a:pathLst>
              <a:path w="14" h="7">
                <a:moveTo>
                  <a:pt x="0" y="7"/>
                </a:moveTo>
                <a:lnTo>
                  <a:pt x="6" y="0"/>
                </a:lnTo>
                <a:lnTo>
                  <a:pt x="14" y="7"/>
                </a:lnTo>
                <a:lnTo>
                  <a:pt x="0" y="7"/>
                </a:lnTo>
                <a:close/>
              </a:path>
            </a:pathLst>
          </a:custGeom>
          <a:solidFill>
            <a:srgbClr val="000000"/>
          </a:solidFill>
          <a:ln w="9525">
            <a:noFill/>
          </a:ln>
        </p:spPr>
        <p:txBody>
          <a:bodyPr/>
          <a:lstStyle/>
          <a:p>
            <a:endParaRPr lang="zh-CN" altLang="en-US"/>
          </a:p>
        </p:txBody>
      </p:sp>
      <p:sp>
        <p:nvSpPr>
          <p:cNvPr id="601092" name="矩形 601091"/>
          <p:cNvSpPr/>
          <p:nvPr/>
        </p:nvSpPr>
        <p:spPr>
          <a:xfrm>
            <a:off x="6970713" y="3616325"/>
            <a:ext cx="184150" cy="304800"/>
          </a:xfrm>
          <a:prstGeom prst="rect">
            <a:avLst/>
          </a:prstGeom>
          <a:noFill/>
          <a:ln w="9525">
            <a:noFill/>
          </a:ln>
        </p:spPr>
        <p:txBody>
          <a:bodyPr wrap="none" lIns="0" tIns="0" rIns="0" bIns="0">
            <a:spAutoFit/>
          </a:bodyPr>
          <a:lstStyle/>
          <a:p>
            <a:r>
              <a:rPr lang="en-US" altLang="zh-CN">
                <a:solidFill>
                  <a:schemeClr val="hlink"/>
                </a:solidFill>
                <a:latin typeface="Times New Roman" panose="02020603050405020304" pitchFamily="18" charset="0"/>
              </a:rPr>
              <a:t>A</a:t>
            </a:r>
          </a:p>
        </p:txBody>
      </p:sp>
      <p:sp>
        <p:nvSpPr>
          <p:cNvPr id="601093" name="直接连接符 601092"/>
          <p:cNvSpPr/>
          <p:nvPr/>
        </p:nvSpPr>
        <p:spPr>
          <a:xfrm flipH="1" flipV="1">
            <a:off x="7410450" y="3232150"/>
            <a:ext cx="746125" cy="746125"/>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094" name="直接连接符 601093"/>
          <p:cNvSpPr/>
          <p:nvPr/>
        </p:nvSpPr>
        <p:spPr>
          <a:xfrm>
            <a:off x="6318250" y="3300413"/>
            <a:ext cx="1588" cy="82550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095" name="矩形 601094"/>
          <p:cNvSpPr/>
          <p:nvPr/>
        </p:nvSpPr>
        <p:spPr>
          <a:xfrm>
            <a:off x="6489700" y="3800475"/>
            <a:ext cx="234950"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x</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1096" name="直接连接符 601095"/>
          <p:cNvSpPr/>
          <p:nvPr/>
        </p:nvSpPr>
        <p:spPr>
          <a:xfrm>
            <a:off x="7181850" y="4027488"/>
            <a:ext cx="954088" cy="1587"/>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097" name="直接连接符 601096"/>
          <p:cNvSpPr/>
          <p:nvPr/>
        </p:nvSpPr>
        <p:spPr>
          <a:xfrm>
            <a:off x="7181850" y="4921250"/>
            <a:ext cx="1023938" cy="158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098" name="矩形 601097"/>
          <p:cNvSpPr/>
          <p:nvPr/>
        </p:nvSpPr>
        <p:spPr>
          <a:xfrm>
            <a:off x="7137400" y="3200400"/>
            <a:ext cx="217488"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z</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1099" name="矩形 601098"/>
          <p:cNvSpPr/>
          <p:nvPr/>
        </p:nvSpPr>
        <p:spPr>
          <a:xfrm>
            <a:off x="7199313" y="4881563"/>
            <a:ext cx="128587"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ea typeface="仿宋_GB2312" pitchFamily="49" charset="-122"/>
              </a:rPr>
              <a:t>a</a:t>
            </a:r>
            <a:endParaRPr lang="en-US" altLang="zh-CN">
              <a:latin typeface="Times New Roman" panose="02020603050405020304" pitchFamily="18" charset="0"/>
              <a:ea typeface="仿宋_GB2312" pitchFamily="49" charset="-122"/>
            </a:endParaRPr>
          </a:p>
        </p:txBody>
      </p:sp>
      <p:sp>
        <p:nvSpPr>
          <p:cNvPr id="601100" name="直接连接符 601099"/>
          <p:cNvSpPr/>
          <p:nvPr/>
        </p:nvSpPr>
        <p:spPr>
          <a:xfrm flipH="1" flipV="1">
            <a:off x="6318250" y="4125913"/>
            <a:ext cx="746125" cy="746125"/>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101" name="直接连接符 601100"/>
          <p:cNvSpPr/>
          <p:nvPr/>
        </p:nvSpPr>
        <p:spPr>
          <a:xfrm flipV="1">
            <a:off x="7113588" y="4095750"/>
            <a:ext cx="1587" cy="75565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102" name="任意多边形 601101"/>
          <p:cNvSpPr/>
          <p:nvPr/>
        </p:nvSpPr>
        <p:spPr>
          <a:xfrm>
            <a:off x="7043738" y="4851400"/>
            <a:ext cx="138112" cy="139700"/>
          </a:xfrm>
          <a:custGeom>
            <a:avLst/>
            <a:gdLst/>
            <a:ahLst/>
            <a:cxnLst/>
            <a:rect l="0" t="0" r="0" b="0"/>
            <a:pathLst>
              <a:path w="613" h="615">
                <a:moveTo>
                  <a:pt x="613" y="307"/>
                </a:moveTo>
                <a:lnTo>
                  <a:pt x="524" y="90"/>
                </a:lnTo>
                <a:lnTo>
                  <a:pt x="307" y="0"/>
                </a:lnTo>
                <a:lnTo>
                  <a:pt x="90" y="90"/>
                </a:lnTo>
                <a:lnTo>
                  <a:pt x="0" y="307"/>
                </a:lnTo>
                <a:lnTo>
                  <a:pt x="90" y="524"/>
                </a:lnTo>
                <a:lnTo>
                  <a:pt x="307" y="615"/>
                </a:lnTo>
                <a:lnTo>
                  <a:pt x="524" y="524"/>
                </a:lnTo>
                <a:lnTo>
                  <a:pt x="613"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1103" name="任意多边形 601102"/>
          <p:cNvSpPr/>
          <p:nvPr/>
        </p:nvSpPr>
        <p:spPr>
          <a:xfrm>
            <a:off x="7043738" y="3957638"/>
            <a:ext cx="138112" cy="138112"/>
          </a:xfrm>
          <a:custGeom>
            <a:avLst/>
            <a:gdLst/>
            <a:ahLst/>
            <a:cxnLst/>
            <a:rect l="0" t="0" r="0" b="0"/>
            <a:pathLst>
              <a:path w="613" h="613">
                <a:moveTo>
                  <a:pt x="613" y="307"/>
                </a:moveTo>
                <a:lnTo>
                  <a:pt x="524" y="90"/>
                </a:lnTo>
                <a:lnTo>
                  <a:pt x="307" y="0"/>
                </a:lnTo>
                <a:lnTo>
                  <a:pt x="90" y="90"/>
                </a:lnTo>
                <a:lnTo>
                  <a:pt x="0" y="307"/>
                </a:lnTo>
                <a:lnTo>
                  <a:pt x="90" y="524"/>
                </a:lnTo>
                <a:lnTo>
                  <a:pt x="307" y="613"/>
                </a:lnTo>
                <a:lnTo>
                  <a:pt x="524" y="524"/>
                </a:lnTo>
                <a:lnTo>
                  <a:pt x="613" y="307"/>
                </a:lnTo>
              </a:path>
            </a:pathLst>
          </a:custGeom>
          <a:solidFill>
            <a:schemeClr val="hlink"/>
          </a:solidFill>
          <a:ln w="0" cap="flat" cmpd="sng">
            <a:solidFill>
              <a:srgbClr val="000000"/>
            </a:solidFill>
            <a:prstDash val="solid"/>
            <a:headEnd type="none" w="med" len="med"/>
            <a:tailEnd type="none" w="med" len="med"/>
          </a:ln>
        </p:spPr>
        <p:txBody>
          <a:bodyPr/>
          <a:lstStyle/>
          <a:p>
            <a:endParaRPr lang="zh-CN" altLang="en-US"/>
          </a:p>
        </p:txBody>
      </p:sp>
      <p:sp>
        <p:nvSpPr>
          <p:cNvPr id="601104" name="矩形 601103"/>
          <p:cNvSpPr/>
          <p:nvPr/>
        </p:nvSpPr>
        <p:spPr>
          <a:xfrm>
            <a:off x="8013700" y="4876800"/>
            <a:ext cx="381000" cy="304800"/>
          </a:xfrm>
          <a:prstGeom prst="rect">
            <a:avLst/>
          </a:prstGeom>
          <a:noFill/>
          <a:ln w="9525">
            <a:noFill/>
          </a:ln>
        </p:spPr>
        <p:txBody>
          <a:bodyPr lIns="0" tIns="0" rIns="0" bIns="0">
            <a:spAutoFit/>
          </a:bodyPr>
          <a:lstStyle/>
          <a:p>
            <a:r>
              <a:rPr lang="en-US" altLang="zh-CN">
                <a:solidFill>
                  <a:srgbClr val="000000"/>
                </a:solidFill>
                <a:latin typeface="Times New Roman" panose="02020603050405020304" pitchFamily="18" charset="0"/>
              </a:rPr>
              <a:t>a</a:t>
            </a:r>
            <a:r>
              <a:rPr lang="en-US" altLang="zh-CN" baseline="-25000">
                <a:solidFill>
                  <a:srgbClr val="000000"/>
                </a:solidFill>
                <a:latin typeface="Times New Roman" panose="02020603050405020304" pitchFamily="18" charset="0"/>
              </a:rPr>
              <a:t>y</a:t>
            </a:r>
            <a:endParaRPr lang="en-US" altLang="zh-CN" baseline="-25000">
              <a:latin typeface="Times New Roman" panose="02020603050405020304" pitchFamily="18" charset="0"/>
            </a:endParaRPr>
          </a:p>
        </p:txBody>
      </p:sp>
      <p:sp>
        <p:nvSpPr>
          <p:cNvPr id="601105" name="矩形 601104"/>
          <p:cNvSpPr/>
          <p:nvPr/>
        </p:nvSpPr>
        <p:spPr>
          <a:xfrm>
            <a:off x="8280400" y="3997325"/>
            <a:ext cx="268288" cy="304800"/>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r>
              <a:rPr lang="en-US" altLang="zh-CN" i="1">
                <a:latin typeface="Times New Roman" panose="02020603050405020304" pitchFamily="18" charset="0"/>
              </a:rPr>
              <a:t>"</a:t>
            </a:r>
          </a:p>
        </p:txBody>
      </p:sp>
      <p:sp>
        <p:nvSpPr>
          <p:cNvPr id="601106" name="直接连接符 601105"/>
          <p:cNvSpPr/>
          <p:nvPr/>
        </p:nvSpPr>
        <p:spPr>
          <a:xfrm flipV="1">
            <a:off x="8205788" y="4095750"/>
            <a:ext cx="1587" cy="825500"/>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107" name="任意多边形 601106"/>
          <p:cNvSpPr/>
          <p:nvPr/>
        </p:nvSpPr>
        <p:spPr>
          <a:xfrm>
            <a:off x="8135938" y="3957638"/>
            <a:ext cx="139700" cy="138112"/>
          </a:xfrm>
          <a:custGeom>
            <a:avLst/>
            <a:gdLst/>
            <a:ahLst/>
            <a:cxnLst/>
            <a:rect l="0" t="0" r="0" b="0"/>
            <a:pathLst>
              <a:path w="614" h="613">
                <a:moveTo>
                  <a:pt x="614" y="307"/>
                </a:moveTo>
                <a:lnTo>
                  <a:pt x="524" y="90"/>
                </a:lnTo>
                <a:lnTo>
                  <a:pt x="307" y="0"/>
                </a:lnTo>
                <a:lnTo>
                  <a:pt x="90" y="90"/>
                </a:lnTo>
                <a:lnTo>
                  <a:pt x="0" y="307"/>
                </a:lnTo>
                <a:lnTo>
                  <a:pt x="90" y="524"/>
                </a:lnTo>
                <a:lnTo>
                  <a:pt x="307" y="613"/>
                </a:lnTo>
                <a:lnTo>
                  <a:pt x="524" y="524"/>
                </a:lnTo>
                <a:lnTo>
                  <a:pt x="614"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1108" name="直接连接符 601107"/>
          <p:cNvSpPr/>
          <p:nvPr/>
        </p:nvSpPr>
        <p:spPr>
          <a:xfrm>
            <a:off x="6388100" y="3232150"/>
            <a:ext cx="1022350" cy="1588"/>
          </a:xfrm>
          <a:prstGeom prst="line">
            <a:avLst/>
          </a:prstGeom>
          <a:ln w="19050" cap="flat" cmpd="sng">
            <a:solidFill>
              <a:schemeClr val="accent2"/>
            </a:solidFill>
            <a:prstDash val="solid"/>
            <a:headEnd type="none" w="med" len="med"/>
            <a:tailEnd type="none" w="med" len="med"/>
          </a:ln>
        </p:spPr>
        <p:txBody>
          <a:bodyPr/>
          <a:lstStyle/>
          <a:p>
            <a:endParaRPr lang="zh-CN" altLang="en-US"/>
          </a:p>
        </p:txBody>
      </p:sp>
      <p:sp>
        <p:nvSpPr>
          <p:cNvPr id="601109" name="矩形 601108"/>
          <p:cNvSpPr/>
          <p:nvPr/>
        </p:nvSpPr>
        <p:spPr>
          <a:xfrm>
            <a:off x="6075363" y="2960688"/>
            <a:ext cx="452437" cy="304800"/>
          </a:xfrm>
          <a:prstGeom prst="rect">
            <a:avLst/>
          </a:prstGeom>
          <a:noFill/>
          <a:ln w="9525">
            <a:noFill/>
          </a:ln>
        </p:spPr>
        <p:txBody>
          <a:bodyPr lIns="0" tIns="0" rIns="0" bIns="0">
            <a:spAutoFit/>
          </a:bodyPr>
          <a:lstStyle/>
          <a:p>
            <a:r>
              <a:rPr lang="en-US" altLang="zh-CN">
                <a:solidFill>
                  <a:srgbClr val="000000"/>
                </a:solidFill>
                <a:latin typeface="Times New Roman" panose="02020603050405020304" pitchFamily="18" charset="0"/>
              </a:rPr>
              <a:t>a</a:t>
            </a:r>
            <a:r>
              <a:rPr lang="en-US" altLang="zh-CN" i="1">
                <a:latin typeface="Times New Roman" panose="02020603050405020304" pitchFamily="18" charset="0"/>
              </a:rPr>
              <a:t>'</a:t>
            </a:r>
          </a:p>
        </p:txBody>
      </p:sp>
      <p:sp>
        <p:nvSpPr>
          <p:cNvPr id="601110" name="矩形 601109"/>
          <p:cNvSpPr/>
          <p:nvPr/>
        </p:nvSpPr>
        <p:spPr>
          <a:xfrm>
            <a:off x="7594600" y="4419600"/>
            <a:ext cx="234950" cy="365125"/>
          </a:xfrm>
          <a:prstGeom prst="rect">
            <a:avLst/>
          </a:prstGeom>
          <a:noFill/>
          <a:ln w="9525">
            <a:noFill/>
          </a:ln>
        </p:spPr>
        <p:txBody>
          <a:bodyPr wrap="none" lIns="0" tIns="0" rIns="0" bIns="0">
            <a:spAutoFit/>
          </a:bodyPr>
          <a:lstStyle/>
          <a:p>
            <a:r>
              <a:rPr lang="en-US" altLang="zh-CN" sz="2400" dirty="0" err="1">
                <a:solidFill>
                  <a:srgbClr val="990099"/>
                </a:solidFill>
                <a:latin typeface="Times New Roman" panose="02020603050405020304" pitchFamily="18" charset="0"/>
              </a:rPr>
              <a:t>y</a:t>
            </a:r>
            <a:r>
              <a:rPr lang="en-US" altLang="zh-CN" sz="1400" baseline="-25000" dirty="0" err="1">
                <a:solidFill>
                  <a:srgbClr val="990099"/>
                </a:solidFill>
                <a:latin typeface="Times New Roman" panose="02020603050405020304" pitchFamily="18" charset="0"/>
              </a:rPr>
              <a:t>A</a:t>
            </a:r>
            <a:endParaRPr lang="en-US" altLang="zh-CN" sz="1400" baseline="-25000">
              <a:solidFill>
                <a:srgbClr val="990099"/>
              </a:solidFill>
              <a:latin typeface="Times New Roman" panose="02020603050405020304" pitchFamily="18" charset="0"/>
            </a:endParaRPr>
          </a:p>
        </p:txBody>
      </p:sp>
      <p:sp>
        <p:nvSpPr>
          <p:cNvPr id="601111" name="任意多边形 601110"/>
          <p:cNvSpPr/>
          <p:nvPr/>
        </p:nvSpPr>
        <p:spPr>
          <a:xfrm>
            <a:off x="6248400" y="3162300"/>
            <a:ext cx="139700" cy="138113"/>
          </a:xfrm>
          <a:custGeom>
            <a:avLst/>
            <a:gdLst/>
            <a:ahLst/>
            <a:cxnLst/>
            <a:rect l="0" t="0" r="0" b="0"/>
            <a:pathLst>
              <a:path w="614" h="613">
                <a:moveTo>
                  <a:pt x="614" y="307"/>
                </a:moveTo>
                <a:lnTo>
                  <a:pt x="524" y="90"/>
                </a:lnTo>
                <a:lnTo>
                  <a:pt x="307" y="0"/>
                </a:lnTo>
                <a:lnTo>
                  <a:pt x="90" y="90"/>
                </a:lnTo>
                <a:lnTo>
                  <a:pt x="0" y="307"/>
                </a:lnTo>
                <a:lnTo>
                  <a:pt x="90" y="524"/>
                </a:lnTo>
                <a:lnTo>
                  <a:pt x="307" y="613"/>
                </a:lnTo>
                <a:lnTo>
                  <a:pt x="524" y="524"/>
                </a:lnTo>
                <a:lnTo>
                  <a:pt x="614" y="307"/>
                </a:lnTo>
              </a:path>
            </a:pathLst>
          </a:custGeom>
          <a:solidFill>
            <a:srgbClr val="FFFF00"/>
          </a:solidFill>
          <a:ln w="0" cap="flat" cmpd="sng">
            <a:solidFill>
              <a:srgbClr val="000000"/>
            </a:solidFill>
            <a:prstDash val="solid"/>
            <a:headEnd type="none" w="med" len="med"/>
            <a:tailEnd type="none" w="med" len="med"/>
          </a:ln>
        </p:spPr>
        <p:txBody>
          <a:bodyPr/>
          <a:lstStyle/>
          <a:p>
            <a:endParaRPr lang="zh-CN" altLang="en-US"/>
          </a:p>
        </p:txBody>
      </p:sp>
      <p:sp>
        <p:nvSpPr>
          <p:cNvPr id="601112" name="矩形 601111"/>
          <p:cNvSpPr/>
          <p:nvPr/>
        </p:nvSpPr>
        <p:spPr>
          <a:xfrm>
            <a:off x="7450138" y="2997200"/>
            <a:ext cx="188912" cy="304800"/>
          </a:xfrm>
          <a:prstGeom prst="rect">
            <a:avLst/>
          </a:prstGeom>
          <a:noFill/>
          <a:ln w="9525">
            <a:noFill/>
          </a:ln>
        </p:spPr>
        <p:txBody>
          <a:bodyPr wrap="none" lIns="0" tIns="0" rIns="0" bIns="0">
            <a:spAutoFit/>
          </a:bodyPr>
          <a:lstStyle/>
          <a:p>
            <a:r>
              <a:rPr lang="en-US" altLang="zh-CN" dirty="0" err="1">
                <a:solidFill>
                  <a:srgbClr val="000000"/>
                </a:solidFill>
                <a:latin typeface="Times New Roman" panose="02020603050405020304" pitchFamily="18" charset="0"/>
              </a:rPr>
              <a:t>a</a:t>
            </a:r>
            <a:r>
              <a:rPr lang="en-US" altLang="zh-CN" sz="1600" baseline="-25000" dirty="0" err="1">
                <a:solidFill>
                  <a:srgbClr val="000000"/>
                </a:solidFill>
                <a:latin typeface="Times New Roman" panose="02020603050405020304" pitchFamily="18" charset="0"/>
              </a:rPr>
              <a:t>z</a:t>
            </a:r>
            <a:endParaRPr lang="en-US" altLang="zh-CN" sz="1600" baseline="-25000">
              <a:latin typeface="Times New Roman" panose="02020603050405020304" pitchFamily="18" charset="0"/>
            </a:endParaRPr>
          </a:p>
        </p:txBody>
      </p:sp>
      <p:grpSp>
        <p:nvGrpSpPr>
          <p:cNvPr id="601113" name="组合 601112"/>
          <p:cNvGrpSpPr/>
          <p:nvPr/>
        </p:nvGrpSpPr>
        <p:grpSpPr>
          <a:xfrm>
            <a:off x="5991225" y="4070350"/>
            <a:ext cx="220663" cy="304800"/>
            <a:chOff x="622" y="2486"/>
            <a:chExt cx="139" cy="192"/>
          </a:xfrm>
        </p:grpSpPr>
        <p:sp>
          <p:nvSpPr>
            <p:cNvPr id="601114" name="矩形 601113"/>
            <p:cNvSpPr/>
            <p:nvPr/>
          </p:nvSpPr>
          <p:spPr>
            <a:xfrm>
              <a:off x="622" y="2486"/>
              <a:ext cx="80"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a</a:t>
              </a:r>
              <a:endParaRPr lang="en-US" altLang="zh-CN">
                <a:latin typeface="Times New Roman" panose="02020603050405020304" pitchFamily="18" charset="0"/>
              </a:endParaRPr>
            </a:p>
          </p:txBody>
        </p:sp>
        <p:sp>
          <p:nvSpPr>
            <p:cNvPr id="601115" name="矩形 601114"/>
            <p:cNvSpPr/>
            <p:nvPr/>
          </p:nvSpPr>
          <p:spPr>
            <a:xfrm>
              <a:off x="717" y="2553"/>
              <a:ext cx="44" cy="106"/>
            </a:xfrm>
            <a:prstGeom prst="rect">
              <a:avLst/>
            </a:prstGeom>
            <a:noFill/>
            <a:ln w="9525">
              <a:noFill/>
            </a:ln>
          </p:spPr>
          <p:txBody>
            <a:bodyPr wrap="none" lIns="0" tIns="0" rIns="0" bIns="0">
              <a:spAutoFit/>
            </a:bodyPr>
            <a:lstStyle/>
            <a:p>
              <a:r>
                <a:rPr lang="en-US" altLang="zh-CN" sz="1700" baseline="-25000">
                  <a:solidFill>
                    <a:srgbClr val="000000"/>
                  </a:solidFill>
                  <a:latin typeface="Times New Roman" panose="02020603050405020304" pitchFamily="18" charset="0"/>
                </a:rPr>
                <a:t>x</a:t>
              </a:r>
              <a:endParaRPr lang="en-US" altLang="zh-CN" baseline="-25000">
                <a:latin typeface="Times New Roman" panose="02020603050405020304" pitchFamily="18" charset="0"/>
              </a:endParaRPr>
            </a:p>
          </p:txBody>
        </p:sp>
      </p:grpSp>
      <p:grpSp>
        <p:nvGrpSpPr>
          <p:cNvPr id="601117" name="组合 601116"/>
          <p:cNvGrpSpPr/>
          <p:nvPr/>
        </p:nvGrpSpPr>
        <p:grpSpPr>
          <a:xfrm>
            <a:off x="558800" y="796925"/>
            <a:ext cx="4910138" cy="457200"/>
            <a:chOff x="2838" y="1466"/>
            <a:chExt cx="3093" cy="288"/>
          </a:xfrm>
        </p:grpSpPr>
        <p:sp>
          <p:nvSpPr>
            <p:cNvPr id="601118" name="文本框 601117"/>
            <p:cNvSpPr txBox="1"/>
            <p:nvPr/>
          </p:nvSpPr>
          <p:spPr>
            <a:xfrm>
              <a:off x="2838" y="1466"/>
              <a:ext cx="276"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p>
          </p:txBody>
        </p:sp>
        <p:sp>
          <p:nvSpPr>
            <p:cNvPr id="601119" name="直接连接符 601118"/>
            <p:cNvSpPr/>
            <p:nvPr/>
          </p:nvSpPr>
          <p:spPr>
            <a:xfrm>
              <a:off x="3088" y="1632"/>
              <a:ext cx="288"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20" name="文本框 601119"/>
            <p:cNvSpPr txBox="1"/>
            <p:nvPr/>
          </p:nvSpPr>
          <p:spPr>
            <a:xfrm>
              <a:off x="3414" y="1466"/>
              <a:ext cx="2517"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r>
                <a:rPr lang="zh-CN" altLang="en-US" sz="2400" dirty="0">
                  <a:solidFill>
                    <a:srgbClr val="990099"/>
                  </a:solidFill>
                  <a:latin typeface="Times New Roman" panose="02020603050405020304" pitchFamily="18" charset="0"/>
                </a:rPr>
                <a:t>点的正面投影（</a:t>
              </a:r>
              <a:r>
                <a:rPr lang="en-US" altLang="zh-CN" sz="2400">
                  <a:solidFill>
                    <a:srgbClr val="990099"/>
                  </a:solidFill>
                  <a:latin typeface="Times New Roman" panose="02020603050405020304" pitchFamily="18" charset="0"/>
                </a:rPr>
                <a:t>V</a:t>
              </a:r>
              <a:r>
                <a:rPr lang="zh-CN" altLang="en-US" sz="2400" dirty="0">
                  <a:solidFill>
                    <a:srgbClr val="990099"/>
                  </a:solidFill>
                  <a:latin typeface="Times New Roman" panose="02020603050405020304" pitchFamily="18" charset="0"/>
                </a:rPr>
                <a:t>面投影）</a:t>
              </a:r>
            </a:p>
          </p:txBody>
        </p:sp>
      </p:grpSp>
      <p:grpSp>
        <p:nvGrpSpPr>
          <p:cNvPr id="601121" name="组合 601120"/>
          <p:cNvGrpSpPr/>
          <p:nvPr/>
        </p:nvGrpSpPr>
        <p:grpSpPr>
          <a:xfrm>
            <a:off x="558800" y="1125538"/>
            <a:ext cx="4926013" cy="457200"/>
            <a:chOff x="2838" y="1673"/>
            <a:chExt cx="3103" cy="288"/>
          </a:xfrm>
        </p:grpSpPr>
        <p:sp>
          <p:nvSpPr>
            <p:cNvPr id="601122" name="文本框 601121"/>
            <p:cNvSpPr txBox="1"/>
            <p:nvPr/>
          </p:nvSpPr>
          <p:spPr>
            <a:xfrm>
              <a:off x="2838" y="1673"/>
              <a:ext cx="212"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p>
          </p:txBody>
        </p:sp>
        <p:sp>
          <p:nvSpPr>
            <p:cNvPr id="601123" name="直接连接符 601122"/>
            <p:cNvSpPr/>
            <p:nvPr/>
          </p:nvSpPr>
          <p:spPr>
            <a:xfrm>
              <a:off x="3088" y="1839"/>
              <a:ext cx="288"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24" name="文本框 601123"/>
            <p:cNvSpPr txBox="1"/>
            <p:nvPr/>
          </p:nvSpPr>
          <p:spPr>
            <a:xfrm>
              <a:off x="3414" y="1673"/>
              <a:ext cx="2527"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r>
                <a:rPr lang="zh-CN" altLang="en-US" sz="2400" dirty="0">
                  <a:solidFill>
                    <a:srgbClr val="990099"/>
                  </a:solidFill>
                  <a:latin typeface="Times New Roman" panose="02020603050405020304" pitchFamily="18" charset="0"/>
                </a:rPr>
                <a:t>点的水平投影（</a:t>
              </a:r>
              <a:r>
                <a:rPr lang="en-US" altLang="zh-CN" sz="2400">
                  <a:solidFill>
                    <a:srgbClr val="990099"/>
                  </a:solidFill>
                  <a:latin typeface="Times New Roman" panose="02020603050405020304" pitchFamily="18" charset="0"/>
                </a:rPr>
                <a:t>H</a:t>
              </a:r>
              <a:r>
                <a:rPr lang="zh-CN" altLang="en-US" sz="2400" dirty="0">
                  <a:solidFill>
                    <a:srgbClr val="990099"/>
                  </a:solidFill>
                  <a:latin typeface="Times New Roman" panose="02020603050405020304" pitchFamily="18" charset="0"/>
                </a:rPr>
                <a:t>面投影）</a:t>
              </a:r>
            </a:p>
          </p:txBody>
        </p:sp>
      </p:grpSp>
      <p:grpSp>
        <p:nvGrpSpPr>
          <p:cNvPr id="601125" name="组合 601124"/>
          <p:cNvGrpSpPr/>
          <p:nvPr/>
        </p:nvGrpSpPr>
        <p:grpSpPr>
          <a:xfrm>
            <a:off x="561975" y="1506538"/>
            <a:ext cx="4994275" cy="457200"/>
            <a:chOff x="2840" y="1913"/>
            <a:chExt cx="3146" cy="288"/>
          </a:xfrm>
        </p:grpSpPr>
        <p:sp>
          <p:nvSpPr>
            <p:cNvPr id="601126" name="文本框 601125"/>
            <p:cNvSpPr txBox="1"/>
            <p:nvPr/>
          </p:nvSpPr>
          <p:spPr>
            <a:xfrm>
              <a:off x="2840" y="1913"/>
              <a:ext cx="308"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r>
                <a:rPr lang="en-US" altLang="zh-CN" sz="2400">
                  <a:solidFill>
                    <a:srgbClr val="990099"/>
                  </a:solidFill>
                  <a:latin typeface="Times New Roman" panose="02020603050405020304" pitchFamily="18" charset="0"/>
                  <a:ea typeface="PMingLiU" pitchFamily="18" charset="-120"/>
                </a:rPr>
                <a:t>”</a:t>
              </a:r>
            </a:p>
          </p:txBody>
        </p:sp>
        <p:sp>
          <p:nvSpPr>
            <p:cNvPr id="601127" name="直接连接符 601126"/>
            <p:cNvSpPr/>
            <p:nvPr/>
          </p:nvSpPr>
          <p:spPr>
            <a:xfrm>
              <a:off x="3090" y="2079"/>
              <a:ext cx="288"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28" name="文本框 601127"/>
            <p:cNvSpPr txBox="1"/>
            <p:nvPr/>
          </p:nvSpPr>
          <p:spPr>
            <a:xfrm>
              <a:off x="3416" y="1913"/>
              <a:ext cx="2570" cy="288"/>
            </a:xfrm>
            <a:prstGeom prst="rect">
              <a:avLst/>
            </a:prstGeom>
            <a:noFill/>
            <a:ln w="9525">
              <a:noFill/>
            </a:ln>
          </p:spPr>
          <p:txBody>
            <a:bodyPr wrap="none" anchor="t" anchorCtr="0">
              <a:spAutoFit/>
            </a:bodyPr>
            <a:lstStyle/>
            <a:p>
              <a:r>
                <a:rPr lang="en-US" altLang="zh-CN" sz="2400">
                  <a:solidFill>
                    <a:srgbClr val="990099"/>
                  </a:solidFill>
                  <a:latin typeface="Times New Roman" panose="02020603050405020304" pitchFamily="18" charset="0"/>
                </a:rPr>
                <a:t>A</a:t>
              </a:r>
              <a:r>
                <a:rPr lang="zh-CN" altLang="en-US" sz="2400" dirty="0">
                  <a:solidFill>
                    <a:srgbClr val="990099"/>
                  </a:solidFill>
                  <a:latin typeface="Times New Roman" panose="02020603050405020304" pitchFamily="18" charset="0"/>
                </a:rPr>
                <a:t>点的侧面投影（</a:t>
              </a:r>
              <a:r>
                <a:rPr lang="en-US" altLang="zh-CN" sz="2400">
                  <a:solidFill>
                    <a:srgbClr val="990099"/>
                  </a:solidFill>
                  <a:latin typeface="Times New Roman" panose="02020603050405020304" pitchFamily="18" charset="0"/>
                </a:rPr>
                <a:t>W</a:t>
              </a:r>
              <a:r>
                <a:rPr lang="zh-CN" altLang="en-US" sz="2400" dirty="0">
                  <a:solidFill>
                    <a:srgbClr val="990099"/>
                  </a:solidFill>
                  <a:latin typeface="Times New Roman" panose="02020603050405020304" pitchFamily="18" charset="0"/>
                </a:rPr>
                <a:t>面投影）</a:t>
              </a:r>
            </a:p>
          </p:txBody>
        </p:sp>
      </p:grpSp>
      <p:grpSp>
        <p:nvGrpSpPr>
          <p:cNvPr id="601129" name="组合 601128"/>
          <p:cNvGrpSpPr/>
          <p:nvPr/>
        </p:nvGrpSpPr>
        <p:grpSpPr>
          <a:xfrm>
            <a:off x="5464175" y="765175"/>
            <a:ext cx="2925763" cy="457200"/>
            <a:chOff x="3240" y="1375"/>
            <a:chExt cx="1843" cy="288"/>
          </a:xfrm>
        </p:grpSpPr>
        <p:sp>
          <p:nvSpPr>
            <p:cNvPr id="601130" name="文本框 601129"/>
            <p:cNvSpPr txBox="1"/>
            <p:nvPr/>
          </p:nvSpPr>
          <p:spPr>
            <a:xfrm>
              <a:off x="3240" y="1375"/>
              <a:ext cx="304" cy="288"/>
            </a:xfrm>
            <a:prstGeom prst="rect">
              <a:avLst/>
            </a:prstGeom>
            <a:noFill/>
            <a:ln w="9525">
              <a:noFill/>
            </a:ln>
          </p:spPr>
          <p:txBody>
            <a:bodyPr wrap="none" anchor="t" anchorCtr="0">
              <a:spAutoFit/>
            </a:bodyPr>
            <a:lstStyle/>
            <a:p>
              <a:r>
                <a:rPr lang="en-US" altLang="zh-CN" sz="2400" dirty="0" err="1">
                  <a:solidFill>
                    <a:srgbClr val="0000CC"/>
                  </a:solidFill>
                  <a:latin typeface="Times New Roman" panose="02020603050405020304" pitchFamily="18" charset="0"/>
                </a:rPr>
                <a:t>x</a:t>
              </a:r>
              <a:r>
                <a:rPr lang="en-US" altLang="zh-CN" sz="2400" baseline="-25000" dirty="0" err="1">
                  <a:solidFill>
                    <a:srgbClr val="0000CC"/>
                  </a:solidFill>
                  <a:latin typeface="Times New Roman" panose="02020603050405020304" pitchFamily="18" charset="0"/>
                </a:rPr>
                <a:t>A</a:t>
              </a:r>
              <a:endParaRPr lang="en-US" altLang="zh-CN" sz="2400" baseline="-25000">
                <a:solidFill>
                  <a:srgbClr val="0000CC"/>
                </a:solidFill>
                <a:latin typeface="Times New Roman" panose="02020603050405020304" pitchFamily="18" charset="0"/>
              </a:endParaRPr>
            </a:p>
          </p:txBody>
        </p:sp>
        <p:sp>
          <p:nvSpPr>
            <p:cNvPr id="601131" name="直接连接符 601130"/>
            <p:cNvSpPr/>
            <p:nvPr/>
          </p:nvSpPr>
          <p:spPr>
            <a:xfrm>
              <a:off x="3538" y="1541"/>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32" name="文本框 601131"/>
            <p:cNvSpPr txBox="1"/>
            <p:nvPr/>
          </p:nvSpPr>
          <p:spPr>
            <a:xfrm>
              <a:off x="3960" y="1375"/>
              <a:ext cx="1123" cy="288"/>
            </a:xfrm>
            <a:prstGeom prst="rect">
              <a:avLst/>
            </a:prstGeom>
            <a:noFill/>
            <a:ln w="9525">
              <a:noFill/>
            </a:ln>
          </p:spPr>
          <p:txBody>
            <a:bodyPr wrap="none" anchor="t" anchorCtr="0">
              <a:spAutoFit/>
            </a:bodyPr>
            <a:lstStyle/>
            <a:p>
              <a:r>
                <a:rPr lang="en-US" altLang="zh-CN" sz="2400">
                  <a:solidFill>
                    <a:srgbClr val="0000CC"/>
                  </a:solidFill>
                  <a:latin typeface="Times New Roman" panose="02020603050405020304" pitchFamily="18" charset="0"/>
                </a:rPr>
                <a:t>A</a:t>
              </a:r>
              <a:r>
                <a:rPr lang="zh-CN" altLang="en-US" sz="2400" dirty="0">
                  <a:solidFill>
                    <a:srgbClr val="0000CC"/>
                  </a:solidFill>
                  <a:latin typeface="Times New Roman" panose="02020603050405020304" pitchFamily="18" charset="0"/>
                </a:rPr>
                <a:t>点的</a:t>
              </a:r>
              <a:r>
                <a:rPr lang="en-US" altLang="zh-CN" sz="2400">
                  <a:solidFill>
                    <a:srgbClr val="0000CC"/>
                  </a:solidFill>
                  <a:latin typeface="Times New Roman" panose="02020603050405020304" pitchFamily="18" charset="0"/>
                </a:rPr>
                <a:t>x</a:t>
              </a:r>
              <a:r>
                <a:rPr lang="zh-CN" altLang="en-US" sz="2400" dirty="0">
                  <a:solidFill>
                    <a:srgbClr val="0000CC"/>
                  </a:solidFill>
                  <a:latin typeface="Times New Roman" panose="02020603050405020304" pitchFamily="18" charset="0"/>
                </a:rPr>
                <a:t>坐标</a:t>
              </a:r>
            </a:p>
          </p:txBody>
        </p:sp>
      </p:grpSp>
      <p:grpSp>
        <p:nvGrpSpPr>
          <p:cNvPr id="601133" name="组合 601132"/>
          <p:cNvGrpSpPr/>
          <p:nvPr/>
        </p:nvGrpSpPr>
        <p:grpSpPr>
          <a:xfrm>
            <a:off x="5492750" y="1087438"/>
            <a:ext cx="2925763" cy="457200"/>
            <a:chOff x="3250" y="1572"/>
            <a:chExt cx="1843" cy="288"/>
          </a:xfrm>
        </p:grpSpPr>
        <p:sp>
          <p:nvSpPr>
            <p:cNvPr id="601134" name="文本框 601133"/>
            <p:cNvSpPr txBox="1"/>
            <p:nvPr/>
          </p:nvSpPr>
          <p:spPr>
            <a:xfrm>
              <a:off x="3250" y="1572"/>
              <a:ext cx="304" cy="288"/>
            </a:xfrm>
            <a:prstGeom prst="rect">
              <a:avLst/>
            </a:prstGeom>
            <a:noFill/>
            <a:ln w="9525">
              <a:noFill/>
            </a:ln>
          </p:spPr>
          <p:txBody>
            <a:bodyPr wrap="none" anchor="t" anchorCtr="0">
              <a:spAutoFit/>
            </a:bodyPr>
            <a:lstStyle/>
            <a:p>
              <a:r>
                <a:rPr lang="en-US" altLang="zh-CN" sz="2400" dirty="0" err="1">
                  <a:solidFill>
                    <a:srgbClr val="0000CC"/>
                  </a:solidFill>
                  <a:latin typeface="Times New Roman" panose="02020603050405020304" pitchFamily="18" charset="0"/>
                </a:rPr>
                <a:t>y</a:t>
              </a:r>
              <a:r>
                <a:rPr lang="en-US" altLang="zh-CN" sz="2400" baseline="-25000" dirty="0" err="1">
                  <a:solidFill>
                    <a:srgbClr val="0000CC"/>
                  </a:solidFill>
                  <a:latin typeface="Times New Roman" panose="02020603050405020304" pitchFamily="18" charset="0"/>
                </a:rPr>
                <a:t>A</a:t>
              </a:r>
              <a:endParaRPr lang="en-US" altLang="zh-CN" sz="2400" baseline="-25000">
                <a:solidFill>
                  <a:srgbClr val="0000CC"/>
                </a:solidFill>
                <a:latin typeface="Times New Roman" panose="02020603050405020304" pitchFamily="18" charset="0"/>
              </a:endParaRPr>
            </a:p>
          </p:txBody>
        </p:sp>
        <p:sp>
          <p:nvSpPr>
            <p:cNvPr id="601135" name="直接连接符 601134"/>
            <p:cNvSpPr/>
            <p:nvPr/>
          </p:nvSpPr>
          <p:spPr>
            <a:xfrm>
              <a:off x="3548" y="1738"/>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36" name="文本框 601135"/>
            <p:cNvSpPr txBox="1"/>
            <p:nvPr/>
          </p:nvSpPr>
          <p:spPr>
            <a:xfrm>
              <a:off x="3970" y="1572"/>
              <a:ext cx="1123" cy="288"/>
            </a:xfrm>
            <a:prstGeom prst="rect">
              <a:avLst/>
            </a:prstGeom>
            <a:noFill/>
            <a:ln w="9525">
              <a:noFill/>
            </a:ln>
          </p:spPr>
          <p:txBody>
            <a:bodyPr wrap="none" anchor="t" anchorCtr="0">
              <a:spAutoFit/>
            </a:bodyPr>
            <a:lstStyle/>
            <a:p>
              <a:r>
                <a:rPr lang="en-US" altLang="zh-CN" sz="2400">
                  <a:solidFill>
                    <a:srgbClr val="0000CC"/>
                  </a:solidFill>
                  <a:latin typeface="Times New Roman" panose="02020603050405020304" pitchFamily="18" charset="0"/>
                </a:rPr>
                <a:t>A</a:t>
              </a:r>
              <a:r>
                <a:rPr lang="zh-CN" altLang="en-US" sz="2400" dirty="0">
                  <a:solidFill>
                    <a:srgbClr val="0000CC"/>
                  </a:solidFill>
                  <a:latin typeface="Times New Roman" panose="02020603050405020304" pitchFamily="18" charset="0"/>
                </a:rPr>
                <a:t>点到</a:t>
              </a:r>
              <a:r>
                <a:rPr lang="en-US" altLang="zh-CN" sz="2400">
                  <a:solidFill>
                    <a:srgbClr val="0000CC"/>
                  </a:solidFill>
                  <a:latin typeface="Times New Roman" panose="02020603050405020304" pitchFamily="18" charset="0"/>
                </a:rPr>
                <a:t>y</a:t>
              </a:r>
              <a:r>
                <a:rPr lang="zh-CN" altLang="en-US" sz="2400" dirty="0">
                  <a:solidFill>
                    <a:srgbClr val="0000CC"/>
                  </a:solidFill>
                  <a:latin typeface="Times New Roman" panose="02020603050405020304" pitchFamily="18" charset="0"/>
                </a:rPr>
                <a:t>坐标</a:t>
              </a:r>
            </a:p>
          </p:txBody>
        </p:sp>
      </p:grpSp>
      <p:grpSp>
        <p:nvGrpSpPr>
          <p:cNvPr id="601137" name="组合 601136"/>
          <p:cNvGrpSpPr/>
          <p:nvPr/>
        </p:nvGrpSpPr>
        <p:grpSpPr>
          <a:xfrm>
            <a:off x="5502275" y="1435100"/>
            <a:ext cx="2908300" cy="457200"/>
            <a:chOff x="3240" y="1807"/>
            <a:chExt cx="1832" cy="288"/>
          </a:xfrm>
        </p:grpSpPr>
        <p:sp>
          <p:nvSpPr>
            <p:cNvPr id="601138" name="文本框 601137"/>
            <p:cNvSpPr txBox="1"/>
            <p:nvPr/>
          </p:nvSpPr>
          <p:spPr>
            <a:xfrm>
              <a:off x="3240" y="1807"/>
              <a:ext cx="293" cy="288"/>
            </a:xfrm>
            <a:prstGeom prst="rect">
              <a:avLst/>
            </a:prstGeom>
            <a:noFill/>
            <a:ln w="9525">
              <a:noFill/>
            </a:ln>
          </p:spPr>
          <p:txBody>
            <a:bodyPr wrap="none" anchor="t" anchorCtr="0">
              <a:spAutoFit/>
            </a:bodyPr>
            <a:lstStyle/>
            <a:p>
              <a:r>
                <a:rPr lang="en-US" altLang="zh-CN" sz="2400" dirty="0" err="1">
                  <a:solidFill>
                    <a:srgbClr val="0000CC"/>
                  </a:solidFill>
                  <a:latin typeface="Times New Roman" panose="02020603050405020304" pitchFamily="18" charset="0"/>
                </a:rPr>
                <a:t>z</a:t>
              </a:r>
              <a:r>
                <a:rPr lang="en-US" altLang="zh-CN" sz="2400" baseline="-25000" dirty="0" err="1">
                  <a:solidFill>
                    <a:srgbClr val="0000CC"/>
                  </a:solidFill>
                  <a:latin typeface="Times New Roman" panose="02020603050405020304" pitchFamily="18" charset="0"/>
                </a:rPr>
                <a:t>A</a:t>
              </a:r>
              <a:endParaRPr lang="en-US" altLang="zh-CN" sz="2400" baseline="-25000">
                <a:solidFill>
                  <a:srgbClr val="0000CC"/>
                </a:solidFill>
                <a:latin typeface="Times New Roman" panose="02020603050405020304" pitchFamily="18" charset="0"/>
              </a:endParaRPr>
            </a:p>
          </p:txBody>
        </p:sp>
        <p:sp>
          <p:nvSpPr>
            <p:cNvPr id="601139" name="直接连接符 601138"/>
            <p:cNvSpPr/>
            <p:nvPr/>
          </p:nvSpPr>
          <p:spPr>
            <a:xfrm>
              <a:off x="3538" y="1973"/>
              <a:ext cx="384" cy="0"/>
            </a:xfrm>
            <a:prstGeom prst="line">
              <a:avLst/>
            </a:prstGeom>
            <a:ln w="9525" cap="flat" cmpd="sng">
              <a:solidFill>
                <a:schemeClr val="tx1"/>
              </a:solidFill>
              <a:prstDash val="solid"/>
              <a:headEnd type="none" w="med" len="med"/>
              <a:tailEnd type="none" w="med" len="med"/>
            </a:ln>
          </p:spPr>
          <p:txBody>
            <a:bodyPr/>
            <a:lstStyle/>
            <a:p>
              <a:endParaRPr lang="zh-CN" altLang="en-US"/>
            </a:p>
          </p:txBody>
        </p:sp>
        <p:sp>
          <p:nvSpPr>
            <p:cNvPr id="601140" name="文本框 601139"/>
            <p:cNvSpPr txBox="1"/>
            <p:nvPr/>
          </p:nvSpPr>
          <p:spPr>
            <a:xfrm>
              <a:off x="3960" y="1807"/>
              <a:ext cx="1112" cy="288"/>
            </a:xfrm>
            <a:prstGeom prst="rect">
              <a:avLst/>
            </a:prstGeom>
            <a:noFill/>
            <a:ln w="9525">
              <a:noFill/>
            </a:ln>
          </p:spPr>
          <p:txBody>
            <a:bodyPr wrap="none" anchor="t" anchorCtr="0">
              <a:spAutoFit/>
            </a:bodyPr>
            <a:lstStyle/>
            <a:p>
              <a:r>
                <a:rPr lang="en-US" altLang="zh-CN" sz="2400">
                  <a:solidFill>
                    <a:srgbClr val="0000CC"/>
                  </a:solidFill>
                  <a:latin typeface="Times New Roman" panose="02020603050405020304" pitchFamily="18" charset="0"/>
                </a:rPr>
                <a:t>A</a:t>
              </a:r>
              <a:r>
                <a:rPr lang="zh-CN" altLang="en-US" sz="2400" dirty="0">
                  <a:solidFill>
                    <a:srgbClr val="0000CC"/>
                  </a:solidFill>
                  <a:latin typeface="Times New Roman" panose="02020603050405020304" pitchFamily="18" charset="0"/>
                </a:rPr>
                <a:t>点的</a:t>
              </a:r>
              <a:r>
                <a:rPr lang="en-US" altLang="zh-CN" sz="2400">
                  <a:solidFill>
                    <a:srgbClr val="0000CC"/>
                  </a:solidFill>
                  <a:latin typeface="Times New Roman" panose="02020603050405020304" pitchFamily="18" charset="0"/>
                </a:rPr>
                <a:t>z</a:t>
              </a:r>
              <a:r>
                <a:rPr lang="zh-CN" altLang="en-US" sz="2400" dirty="0">
                  <a:solidFill>
                    <a:srgbClr val="0000CC"/>
                  </a:solidFill>
                  <a:latin typeface="Times New Roman" panose="02020603050405020304" pitchFamily="18" charset="0"/>
                </a:rPr>
                <a:t>坐标</a:t>
              </a:r>
            </a:p>
          </p:txBody>
        </p:sp>
      </p:grpSp>
      <p:grpSp>
        <p:nvGrpSpPr>
          <p:cNvPr id="601141" name="组合 601140"/>
          <p:cNvGrpSpPr/>
          <p:nvPr/>
        </p:nvGrpSpPr>
        <p:grpSpPr>
          <a:xfrm>
            <a:off x="5080000" y="2362200"/>
            <a:ext cx="3759200" cy="3276600"/>
            <a:chOff x="48" y="2064"/>
            <a:chExt cx="2368" cy="2064"/>
          </a:xfrm>
        </p:grpSpPr>
        <p:sp>
          <p:nvSpPr>
            <p:cNvPr id="601142" name="矩形 601141"/>
            <p:cNvSpPr/>
            <p:nvPr/>
          </p:nvSpPr>
          <p:spPr>
            <a:xfrm rot="8400000">
              <a:off x="1195" y="3747"/>
              <a:ext cx="124" cy="192"/>
            </a:xfrm>
            <a:prstGeom prst="rect">
              <a:avLst/>
            </a:prstGeom>
            <a:noFill/>
            <a:ln w="9525">
              <a:noFill/>
            </a:ln>
          </p:spPr>
          <p:txBody>
            <a:bodyPr wrap="none" lIns="0" tIns="0" rIns="0" bIns="0">
              <a:spAutoFit/>
            </a:bodyPr>
            <a:lstStyle/>
            <a:p>
              <a:r>
                <a:rPr lang="en-US" altLang="zh-CN">
                  <a:solidFill>
                    <a:schemeClr val="hlink"/>
                  </a:solidFill>
                  <a:latin typeface="Times New Roman" panose="02020603050405020304" pitchFamily="18" charset="0"/>
                </a:rPr>
                <a:t>H</a:t>
              </a:r>
            </a:p>
          </p:txBody>
        </p:sp>
        <p:sp>
          <p:nvSpPr>
            <p:cNvPr id="601143" name="矩形 601142"/>
            <p:cNvSpPr/>
            <p:nvPr/>
          </p:nvSpPr>
          <p:spPr>
            <a:xfrm rot="834631">
              <a:off x="2082" y="2904"/>
              <a:ext cx="174" cy="192"/>
            </a:xfrm>
            <a:prstGeom prst="rect">
              <a:avLst/>
            </a:prstGeom>
            <a:noFill/>
            <a:ln w="9525">
              <a:noFill/>
            </a:ln>
          </p:spPr>
          <p:txBody>
            <a:bodyPr lIns="0" tIns="0" rIns="0" bIns="0">
              <a:spAutoFit/>
            </a:bodyPr>
            <a:lstStyle/>
            <a:p>
              <a:r>
                <a:rPr lang="en-US" altLang="zh-CN">
                  <a:solidFill>
                    <a:schemeClr val="hlink"/>
                  </a:solidFill>
                  <a:latin typeface="Times New Roman" panose="02020603050405020304" pitchFamily="18" charset="0"/>
                </a:rPr>
                <a:t>W</a:t>
              </a:r>
            </a:p>
          </p:txBody>
        </p:sp>
        <p:sp>
          <p:nvSpPr>
            <p:cNvPr id="601144" name="矩形 601143"/>
            <p:cNvSpPr/>
            <p:nvPr/>
          </p:nvSpPr>
          <p:spPr>
            <a:xfrm>
              <a:off x="479" y="2226"/>
              <a:ext cx="116" cy="192"/>
            </a:xfrm>
            <a:prstGeom prst="rect">
              <a:avLst/>
            </a:prstGeom>
            <a:noFill/>
            <a:ln w="9525">
              <a:noFill/>
            </a:ln>
          </p:spPr>
          <p:txBody>
            <a:bodyPr wrap="none" lIns="0" tIns="0" rIns="0" bIns="0">
              <a:spAutoFit/>
            </a:bodyPr>
            <a:lstStyle/>
            <a:p>
              <a:r>
                <a:rPr lang="en-US" altLang="zh-CN">
                  <a:solidFill>
                    <a:schemeClr val="hlink"/>
                  </a:solidFill>
                  <a:latin typeface="Times New Roman" panose="02020603050405020304" pitchFamily="18" charset="0"/>
                </a:rPr>
                <a:t>V</a:t>
              </a:r>
            </a:p>
          </p:txBody>
        </p:sp>
        <p:sp>
          <p:nvSpPr>
            <p:cNvPr id="601145" name="矩形 601144"/>
            <p:cNvSpPr/>
            <p:nvPr/>
          </p:nvSpPr>
          <p:spPr>
            <a:xfrm>
              <a:off x="1444" y="3193"/>
              <a:ext cx="124"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O</a:t>
              </a:r>
              <a:endParaRPr lang="en-US" altLang="zh-CN">
                <a:latin typeface="Times New Roman" panose="02020603050405020304" pitchFamily="18" charset="0"/>
              </a:endParaRPr>
            </a:p>
          </p:txBody>
        </p:sp>
        <p:sp>
          <p:nvSpPr>
            <p:cNvPr id="601146" name="矩形 601145"/>
            <p:cNvSpPr/>
            <p:nvPr/>
          </p:nvSpPr>
          <p:spPr>
            <a:xfrm>
              <a:off x="2300" y="3936"/>
              <a:ext cx="116"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Y</a:t>
              </a:r>
              <a:endParaRPr lang="en-US" altLang="zh-CN">
                <a:latin typeface="Times New Roman" panose="02020603050405020304" pitchFamily="18" charset="0"/>
              </a:endParaRPr>
            </a:p>
          </p:txBody>
        </p:sp>
        <p:sp>
          <p:nvSpPr>
            <p:cNvPr id="601147" name="矩形 601146"/>
            <p:cNvSpPr/>
            <p:nvPr/>
          </p:nvSpPr>
          <p:spPr>
            <a:xfrm>
              <a:off x="1568" y="2064"/>
              <a:ext cx="107"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Z</a:t>
              </a:r>
              <a:endParaRPr lang="en-US" altLang="zh-CN">
                <a:latin typeface="Times New Roman" panose="02020603050405020304" pitchFamily="18" charset="0"/>
              </a:endParaRPr>
            </a:p>
          </p:txBody>
        </p:sp>
        <p:sp>
          <p:nvSpPr>
            <p:cNvPr id="601148" name="矩形 601147"/>
            <p:cNvSpPr/>
            <p:nvPr/>
          </p:nvSpPr>
          <p:spPr>
            <a:xfrm>
              <a:off x="288" y="3070"/>
              <a:ext cx="116" cy="192"/>
            </a:xfrm>
            <a:prstGeom prst="rect">
              <a:avLst/>
            </a:prstGeom>
            <a:noFill/>
            <a:ln w="9525">
              <a:noFill/>
            </a:ln>
          </p:spPr>
          <p:txBody>
            <a:bodyPr wrap="none" lIns="0" tIns="0" rIns="0" bIns="0">
              <a:spAutoFit/>
            </a:bodyPr>
            <a:lstStyle/>
            <a:p>
              <a:r>
                <a:rPr lang="en-US" altLang="zh-CN">
                  <a:solidFill>
                    <a:srgbClr val="000000"/>
                  </a:solidFill>
                  <a:latin typeface="Times New Roman" panose="02020603050405020304" pitchFamily="18" charset="0"/>
                </a:rPr>
                <a:t>X</a:t>
              </a:r>
              <a:endParaRPr lang="en-US" altLang="zh-CN">
                <a:latin typeface="Times New Roman" panose="02020603050405020304" pitchFamily="18" charset="0"/>
              </a:endParaRPr>
            </a:p>
          </p:txBody>
        </p:sp>
        <p:grpSp>
          <p:nvGrpSpPr>
            <p:cNvPr id="601149" name="组合 601148"/>
            <p:cNvGrpSpPr/>
            <p:nvPr/>
          </p:nvGrpSpPr>
          <p:grpSpPr>
            <a:xfrm>
              <a:off x="48" y="2173"/>
              <a:ext cx="2220" cy="1955"/>
              <a:chOff x="48" y="2173"/>
              <a:chExt cx="2220" cy="1955"/>
            </a:xfrm>
          </p:grpSpPr>
          <p:grpSp>
            <p:nvGrpSpPr>
              <p:cNvPr id="601150" name="组合 601149"/>
              <p:cNvGrpSpPr/>
              <p:nvPr/>
            </p:nvGrpSpPr>
            <p:grpSpPr>
              <a:xfrm>
                <a:off x="452" y="2173"/>
                <a:ext cx="1816" cy="1754"/>
                <a:chOff x="452" y="1327"/>
                <a:chExt cx="1816" cy="1754"/>
              </a:xfrm>
            </p:grpSpPr>
            <p:sp>
              <p:nvSpPr>
                <p:cNvPr id="601151" name="直接连接符 601150"/>
                <p:cNvSpPr/>
                <p:nvPr/>
              </p:nvSpPr>
              <p:spPr>
                <a:xfrm flipH="1" flipV="1">
                  <a:off x="1516" y="1327"/>
                  <a:ext cx="751" cy="75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2" name="直接连接符 601151"/>
                <p:cNvSpPr/>
                <p:nvPr/>
              </p:nvSpPr>
              <p:spPr>
                <a:xfrm>
                  <a:off x="452" y="1327"/>
                  <a:ext cx="1" cy="100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3" name="直接连接符 601152"/>
                <p:cNvSpPr/>
                <p:nvPr/>
              </p:nvSpPr>
              <p:spPr>
                <a:xfrm flipH="1" flipV="1">
                  <a:off x="1202" y="3079"/>
                  <a:ext cx="1065" cy="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4" name="直接连接符 601153"/>
                <p:cNvSpPr/>
                <p:nvPr/>
              </p:nvSpPr>
              <p:spPr>
                <a:xfrm flipH="1" flipV="1">
                  <a:off x="1516" y="2329"/>
                  <a:ext cx="751" cy="752"/>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1155" name="直接连接符 601154"/>
                <p:cNvSpPr/>
                <p:nvPr/>
              </p:nvSpPr>
              <p:spPr>
                <a:xfrm flipH="1" flipV="1">
                  <a:off x="452" y="2329"/>
                  <a:ext cx="750" cy="750"/>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6" name="直接连接符 601155"/>
                <p:cNvSpPr/>
                <p:nvPr/>
              </p:nvSpPr>
              <p:spPr>
                <a:xfrm>
                  <a:off x="452" y="2329"/>
                  <a:ext cx="1064" cy="1"/>
                </a:xfrm>
                <a:prstGeom prst="line">
                  <a:avLst/>
                </a:prstGeom>
                <a:ln w="0" cap="flat" cmpd="sng">
                  <a:solidFill>
                    <a:srgbClr val="000000"/>
                  </a:solidFill>
                  <a:prstDash val="solid"/>
                  <a:headEnd type="none" w="med" len="med"/>
                  <a:tailEnd type="none" w="med" len="med"/>
                </a:ln>
              </p:spPr>
              <p:txBody>
                <a:bodyPr/>
                <a:lstStyle/>
                <a:p>
                  <a:endParaRPr lang="zh-CN" altLang="en-US"/>
                </a:p>
              </p:txBody>
            </p:sp>
            <p:sp>
              <p:nvSpPr>
                <p:cNvPr id="601157" name="直接连接符 601156"/>
                <p:cNvSpPr/>
                <p:nvPr/>
              </p:nvSpPr>
              <p:spPr>
                <a:xfrm>
                  <a:off x="2267" y="2079"/>
                  <a:ext cx="1" cy="1002"/>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8" name="直接连接符 601157"/>
                <p:cNvSpPr/>
                <p:nvPr/>
              </p:nvSpPr>
              <p:spPr>
                <a:xfrm>
                  <a:off x="452" y="1327"/>
                  <a:ext cx="1064" cy="1"/>
                </a:xfrm>
                <a:prstGeom prst="line">
                  <a:avLst/>
                </a:prstGeom>
                <a:ln w="28575" cap="flat" cmpd="sng">
                  <a:solidFill>
                    <a:srgbClr val="FF0000"/>
                  </a:solidFill>
                  <a:prstDash val="solid"/>
                  <a:headEnd type="none" w="med" len="med"/>
                  <a:tailEnd type="none" w="med" len="med"/>
                </a:ln>
              </p:spPr>
              <p:txBody>
                <a:bodyPr/>
                <a:lstStyle/>
                <a:p>
                  <a:endParaRPr lang="zh-CN" altLang="en-US"/>
                </a:p>
              </p:txBody>
            </p:sp>
            <p:sp>
              <p:nvSpPr>
                <p:cNvPr id="601159" name="直接连接符 601158"/>
                <p:cNvSpPr/>
                <p:nvPr/>
              </p:nvSpPr>
              <p:spPr>
                <a:xfrm>
                  <a:off x="1512" y="1335"/>
                  <a:ext cx="1" cy="1002"/>
                </a:xfrm>
                <a:prstGeom prst="line">
                  <a:avLst/>
                </a:prstGeom>
                <a:ln w="3175" cap="flat" cmpd="sng">
                  <a:solidFill>
                    <a:schemeClr val="tx1"/>
                  </a:solidFill>
                  <a:prstDash val="solid"/>
                  <a:headEnd type="none" w="med" len="med"/>
                  <a:tailEnd type="none" w="med" len="med"/>
                </a:ln>
              </p:spPr>
              <p:txBody>
                <a:bodyPr/>
                <a:lstStyle/>
                <a:p>
                  <a:endParaRPr lang="zh-CN" altLang="en-US"/>
                </a:p>
              </p:txBody>
            </p:sp>
          </p:grpSp>
          <p:sp>
            <p:nvSpPr>
              <p:cNvPr id="601160" name="文本框 601159"/>
              <p:cNvSpPr txBox="1"/>
              <p:nvPr/>
            </p:nvSpPr>
            <p:spPr>
              <a:xfrm>
                <a:off x="48" y="3878"/>
                <a:ext cx="916" cy="250"/>
              </a:xfrm>
              <a:prstGeom prst="rect">
                <a:avLst/>
              </a:prstGeom>
              <a:noFill/>
              <a:ln w="9525">
                <a:noFill/>
              </a:ln>
            </p:spPr>
            <p:txBody>
              <a:bodyPr wrap="none" anchor="t" anchorCtr="0">
                <a:spAutoFit/>
              </a:bodyPr>
              <a:lstStyle/>
              <a:p>
                <a:r>
                  <a:rPr lang="zh-CN" altLang="en-US" b="0" dirty="0">
                    <a:latin typeface="Times New Roman" panose="02020603050405020304" pitchFamily="18" charset="0"/>
                    <a:ea typeface="黑体" panose="02010609060101010101" pitchFamily="2" charset="-122"/>
                  </a:rPr>
                  <a:t>（立体图）</a:t>
                </a:r>
                <a:endParaRPr lang="zh-CN" altLang="en-US" b="0">
                  <a:latin typeface="Times New Roman" panose="02020603050405020304" pitchFamily="18" charset="0"/>
                  <a:ea typeface="黑体" panose="02010609060101010101" pitchFamily="2" charset="-122"/>
                </a:endParaRPr>
              </a:p>
            </p:txBody>
          </p:sp>
        </p:grpSp>
      </p:grpSp>
      <p:sp>
        <p:nvSpPr>
          <p:cNvPr id="601161" name="文本框 601160"/>
          <p:cNvSpPr txBox="1"/>
          <p:nvPr/>
        </p:nvSpPr>
        <p:spPr>
          <a:xfrm>
            <a:off x="1828800" y="6156325"/>
            <a:ext cx="6553200" cy="457200"/>
          </a:xfrm>
          <a:prstGeom prst="rect">
            <a:avLst/>
          </a:prstGeom>
          <a:noFill/>
          <a:ln w="9525">
            <a:noFill/>
          </a:ln>
        </p:spPr>
        <p:txBody>
          <a:bodyPr>
            <a:spAutoFit/>
          </a:bodyPr>
          <a:lstStyle/>
          <a:p>
            <a:r>
              <a:rPr lang="zh-CN" altLang="en-US" sz="2400" dirty="0">
                <a:solidFill>
                  <a:srgbClr val="000099"/>
                </a:solidFill>
                <a:latin typeface="Times New Roman" panose="02020603050405020304" pitchFamily="18" charset="0"/>
                <a:ea typeface="黑体" panose="02010609060101010101" pitchFamily="2" charset="-122"/>
              </a:rPr>
              <a:t>实际作图时，将三个投影面展开在一个面上。</a:t>
            </a:r>
            <a:endParaRPr lang="zh-CN" altLang="en-US" sz="2400">
              <a:solidFill>
                <a:srgbClr val="000099"/>
              </a:solidFill>
              <a:latin typeface="Times New Roman" panose="02020603050405020304" pitchFamily="18" charset="0"/>
              <a:ea typeface="黑体" panose="02010609060101010101" pitchFamily="2" charset="-122"/>
            </a:endParaRPr>
          </a:p>
        </p:txBody>
      </p:sp>
      <p:sp>
        <p:nvSpPr>
          <p:cNvPr id="601162" name="文本框 601161"/>
          <p:cNvSpPr txBox="1"/>
          <p:nvPr/>
        </p:nvSpPr>
        <p:spPr>
          <a:xfrm>
            <a:off x="323850" y="3284538"/>
            <a:ext cx="4856163" cy="457200"/>
          </a:xfrm>
          <a:prstGeom prst="rect">
            <a:avLst/>
          </a:prstGeom>
          <a:solidFill>
            <a:srgbClr val="CCFFFF"/>
          </a:solidFill>
          <a:ln w="9525">
            <a:noFill/>
          </a:ln>
        </p:spPr>
        <p:txBody>
          <a:bodyPr wrap="none" anchor="t" anchorCtr="0">
            <a:spAutoFit/>
          </a:bodyPr>
          <a:lstStyle/>
          <a:p>
            <a:pPr>
              <a:buClr>
                <a:srgbClr val="FF9900"/>
              </a:buClr>
              <a:buFont typeface="Wingdings" panose="05000000000000000000" pitchFamily="2" charset="2"/>
              <a:buChar char="l"/>
            </a:pPr>
            <a:r>
              <a:rPr lang="en-US" altLang="zh-CN" sz="2400" dirty="0">
                <a:solidFill>
                  <a:srgbClr val="0000CC"/>
                </a:solidFill>
                <a:latin typeface="黑体" panose="02010609060101010101" pitchFamily="2" charset="-122"/>
                <a:ea typeface="黑体" panose="02010609060101010101" pitchFamily="2" charset="-122"/>
              </a:rPr>
              <a:t>  </a:t>
            </a:r>
            <a:r>
              <a:rPr lang="zh-CN" altLang="en-US" sz="2400" dirty="0">
                <a:solidFill>
                  <a:srgbClr val="0000CC"/>
                </a:solidFill>
                <a:latin typeface="黑体" panose="02010609060101010101" pitchFamily="2" charset="-122"/>
                <a:ea typeface="黑体" panose="02010609060101010101" pitchFamily="2" charset="-122"/>
              </a:rPr>
              <a:t>点</a:t>
            </a:r>
            <a:r>
              <a:rPr lang="zh-CN" altLang="en-US" sz="2400">
                <a:solidFill>
                  <a:srgbClr val="0000CC"/>
                </a:solidFill>
                <a:latin typeface="黑体" panose="02010609060101010101" pitchFamily="2" charset="-122"/>
                <a:ea typeface="黑体" panose="02010609060101010101" pitchFamily="2" charset="-122"/>
              </a:rPr>
              <a:t>的</a:t>
            </a:r>
            <a:r>
              <a:rPr lang="zh-CN" altLang="en-US" sz="2400" dirty="0">
                <a:solidFill>
                  <a:srgbClr val="0000CC"/>
                </a:solidFill>
                <a:latin typeface="黑体" panose="02010609060101010101" pitchFamily="2" charset="-122"/>
                <a:ea typeface="黑体" panose="02010609060101010101" pitchFamily="2" charset="-122"/>
              </a:rPr>
              <a:t>投影与坐标的关系如下：</a:t>
            </a:r>
            <a:r>
              <a:rPr lang="zh-CN" altLang="en-US" sz="2400">
                <a:solidFill>
                  <a:srgbClr val="0000CC"/>
                </a:solidFill>
                <a:latin typeface="黑体" panose="02010609060101010101" pitchFamily="2" charset="-122"/>
                <a:ea typeface="黑体" panose="02010609060101010101" pitchFamily="2" charset="-122"/>
              </a:rPr>
              <a:t> </a:t>
            </a:r>
          </a:p>
        </p:txBody>
      </p:sp>
      <p:sp>
        <p:nvSpPr>
          <p:cNvPr id="601163" name="文本框 601162"/>
          <p:cNvSpPr txBox="1"/>
          <p:nvPr/>
        </p:nvSpPr>
        <p:spPr>
          <a:xfrm>
            <a:off x="166688" y="3810000"/>
            <a:ext cx="3338512" cy="457200"/>
          </a:xfrm>
          <a:prstGeom prst="rect">
            <a:avLst/>
          </a:prstGeom>
          <a:noFill/>
          <a:ln w="9525">
            <a:noFill/>
          </a:ln>
        </p:spPr>
        <p:txBody>
          <a:bodyPr>
            <a:spAutoFit/>
          </a:bodyPr>
          <a:lstStyle/>
          <a:p>
            <a:pPr eaLnBrk="0" hangingPunct="0"/>
            <a:r>
              <a:rPr lang="en-US" altLang="zh-CN">
                <a:latin typeface="Times New Roman" panose="02020603050405020304" pitchFamily="18" charset="0"/>
              </a:rPr>
              <a:t> A</a:t>
            </a:r>
            <a:r>
              <a:rPr lang="zh-CN" altLang="en-US" dirty="0">
                <a:latin typeface="Times New Roman" panose="02020603050405020304" pitchFamily="18" charset="0"/>
              </a:rPr>
              <a:t>点到</a:t>
            </a:r>
            <a:r>
              <a:rPr lang="en-US" altLang="zh-CN">
                <a:latin typeface="Times New Roman" panose="02020603050405020304" pitchFamily="18" charset="0"/>
              </a:rPr>
              <a:t>W</a:t>
            </a:r>
            <a:r>
              <a:rPr lang="zh-CN" altLang="en-US" dirty="0">
                <a:latin typeface="Times New Roman" panose="02020603050405020304" pitchFamily="18" charset="0"/>
              </a:rPr>
              <a:t>面的距离 </a:t>
            </a:r>
            <a:r>
              <a:rPr lang="en-US" altLang="zh-CN" sz="2400" dirty="0" err="1">
                <a:solidFill>
                  <a:srgbClr val="FF0000"/>
                </a:solidFill>
                <a:latin typeface="Times New Roman" panose="02020603050405020304" pitchFamily="18" charset="0"/>
              </a:rPr>
              <a:t>Aa</a:t>
            </a:r>
            <a:r>
              <a:rPr lang="en-US" altLang="zh-CN" sz="2400">
                <a:solidFill>
                  <a:srgbClr val="FF0000"/>
                </a:solidFill>
                <a:latin typeface="Times New Roman" panose="02020603050405020304" pitchFamily="18" charset="0"/>
              </a:rPr>
              <a:t>”</a:t>
            </a:r>
          </a:p>
        </p:txBody>
      </p:sp>
      <p:sp>
        <p:nvSpPr>
          <p:cNvPr id="601164" name="文本框 601163"/>
          <p:cNvSpPr txBox="1"/>
          <p:nvPr/>
        </p:nvSpPr>
        <p:spPr>
          <a:xfrm>
            <a:off x="258763" y="4419600"/>
            <a:ext cx="3490912" cy="457200"/>
          </a:xfrm>
          <a:prstGeom prst="rect">
            <a:avLst/>
          </a:prstGeom>
          <a:noFill/>
          <a:ln w="9525">
            <a:noFill/>
          </a:ln>
        </p:spPr>
        <p:txBody>
          <a:bodyPr>
            <a:spAutoFit/>
          </a:bodyPr>
          <a:lstStyle/>
          <a:p>
            <a:pPr eaLnBrk="0" hangingPunct="0"/>
            <a:r>
              <a:rPr lang="en-US" altLang="zh-CN">
                <a:latin typeface="Times New Roman" panose="02020603050405020304" pitchFamily="18" charset="0"/>
              </a:rPr>
              <a:t>A</a:t>
            </a:r>
            <a:r>
              <a:rPr lang="zh-CN" altLang="en-US" dirty="0">
                <a:latin typeface="Times New Roman" panose="02020603050405020304" pitchFamily="18" charset="0"/>
              </a:rPr>
              <a:t>点到</a:t>
            </a:r>
            <a:r>
              <a:rPr lang="en-US" altLang="zh-CN">
                <a:latin typeface="Times New Roman" panose="02020603050405020304" pitchFamily="18" charset="0"/>
              </a:rPr>
              <a:t>V</a:t>
            </a:r>
            <a:r>
              <a:rPr lang="zh-CN" altLang="en-US" dirty="0">
                <a:latin typeface="Times New Roman" panose="02020603050405020304" pitchFamily="18" charset="0"/>
              </a:rPr>
              <a:t>面的距离 </a:t>
            </a:r>
            <a:r>
              <a:rPr lang="en-US" altLang="zh-CN" sz="2400" dirty="0" err="1">
                <a:solidFill>
                  <a:srgbClr val="FF0000"/>
                </a:solidFill>
                <a:latin typeface="Times New Roman" panose="02020603050405020304" pitchFamily="18" charset="0"/>
              </a:rPr>
              <a:t>Aa</a:t>
            </a:r>
            <a:r>
              <a:rPr lang="en-US" altLang="zh-CN" sz="2400">
                <a:solidFill>
                  <a:srgbClr val="FF0000"/>
                </a:solidFill>
                <a:latin typeface="Times New Roman" panose="02020603050405020304" pitchFamily="18" charset="0"/>
              </a:rPr>
              <a:t>'</a:t>
            </a:r>
          </a:p>
        </p:txBody>
      </p:sp>
      <p:sp>
        <p:nvSpPr>
          <p:cNvPr id="601165" name="文本框 601164"/>
          <p:cNvSpPr txBox="1"/>
          <p:nvPr/>
        </p:nvSpPr>
        <p:spPr>
          <a:xfrm>
            <a:off x="304800" y="5053013"/>
            <a:ext cx="2895600" cy="457200"/>
          </a:xfrm>
          <a:prstGeom prst="rect">
            <a:avLst/>
          </a:prstGeom>
          <a:noFill/>
          <a:ln w="9525">
            <a:noFill/>
          </a:ln>
        </p:spPr>
        <p:txBody>
          <a:bodyPr>
            <a:spAutoFit/>
          </a:bodyPr>
          <a:lstStyle/>
          <a:p>
            <a:pPr eaLnBrk="0" hangingPunct="0"/>
            <a:r>
              <a:rPr lang="en-US" altLang="zh-CN" i="1">
                <a:latin typeface="Times New Roman" panose="02020603050405020304" pitchFamily="18" charset="0"/>
              </a:rPr>
              <a:t>A</a:t>
            </a:r>
            <a:r>
              <a:rPr lang="zh-CN" altLang="en-US" dirty="0">
                <a:latin typeface="Times New Roman" panose="02020603050405020304" pitchFamily="18" charset="0"/>
              </a:rPr>
              <a:t>点到</a:t>
            </a:r>
            <a:r>
              <a:rPr lang="en-US" altLang="zh-CN">
                <a:latin typeface="Times New Roman" panose="02020603050405020304" pitchFamily="18" charset="0"/>
              </a:rPr>
              <a:t>H</a:t>
            </a:r>
            <a:r>
              <a:rPr lang="zh-CN" altLang="en-US" dirty="0">
                <a:latin typeface="Times New Roman" panose="02020603050405020304" pitchFamily="18" charset="0"/>
              </a:rPr>
              <a:t>面的距离 </a:t>
            </a:r>
            <a:r>
              <a:rPr lang="en-US" altLang="zh-CN" sz="2400" dirty="0" err="1">
                <a:solidFill>
                  <a:schemeClr val="hlink"/>
                </a:solidFill>
                <a:latin typeface="Times New Roman" panose="02020603050405020304" pitchFamily="18" charset="0"/>
              </a:rPr>
              <a:t>Aa</a:t>
            </a:r>
            <a:endParaRPr lang="en-US" altLang="zh-CN" sz="2400">
              <a:solidFill>
                <a:schemeClr val="hlink"/>
              </a:solidFill>
              <a:latin typeface="Times New Roman" panose="02020603050405020304" pitchFamily="18" charset="0"/>
            </a:endParaRPr>
          </a:p>
        </p:txBody>
      </p:sp>
      <p:sp>
        <p:nvSpPr>
          <p:cNvPr id="601166" name="文本框 601165"/>
          <p:cNvSpPr txBox="1"/>
          <p:nvPr/>
        </p:nvSpPr>
        <p:spPr>
          <a:xfrm>
            <a:off x="2743200" y="3810000"/>
            <a:ext cx="2905125" cy="457200"/>
          </a:xfrm>
          <a:prstGeom prst="rect">
            <a:avLst/>
          </a:prstGeom>
          <a:noFill/>
          <a:ln w="9525">
            <a:noFill/>
          </a:ln>
        </p:spPr>
        <p:txBody>
          <a:bodyPr>
            <a:spAutoFit/>
          </a:bodyPr>
          <a:lstStyle/>
          <a:p>
            <a:pPr eaLnBrk="0" hangingPunct="0"/>
            <a:r>
              <a:rPr lang="en-US" altLang="zh-CN" sz="2400">
                <a:solidFill>
                  <a:srgbClr val="FF0000"/>
                </a:solidFill>
                <a:latin typeface="Times New Roman" panose="02020603050405020304" pitchFamily="18" charset="0"/>
              </a:rPr>
              <a:t> = </a:t>
            </a:r>
            <a:r>
              <a:rPr lang="en-US" altLang="zh-CN" sz="2400" dirty="0" err="1">
                <a:solidFill>
                  <a:srgbClr val="FF0000"/>
                </a:solidFill>
                <a:latin typeface="Times New Roman" panose="02020603050405020304" pitchFamily="18" charset="0"/>
              </a:rPr>
              <a:t>x</a:t>
            </a:r>
            <a:r>
              <a:rPr lang="en-US" altLang="zh-CN" sz="2400" baseline="-25000" dirty="0" err="1">
                <a:solidFill>
                  <a:srgbClr val="FF0000"/>
                </a:solidFill>
                <a:latin typeface="Times New Roman" panose="02020603050405020304" pitchFamily="18" charset="0"/>
              </a:rPr>
              <a:t>A</a:t>
            </a:r>
            <a:r>
              <a:rPr lang="en-US" altLang="zh-CN" baseline="-25000">
                <a:latin typeface="Times New Roman" panose="02020603050405020304" pitchFamily="18" charset="0"/>
              </a:rPr>
              <a:t> </a:t>
            </a:r>
            <a:r>
              <a:rPr lang="zh-CN" altLang="en-US">
                <a:latin typeface="Times New Roman" panose="02020603050405020304" pitchFamily="18" charset="0"/>
              </a:rPr>
              <a:t>（</a:t>
            </a:r>
            <a:r>
              <a:rPr lang="zh-CN" altLang="en-US" dirty="0">
                <a:latin typeface="Times New Roman" panose="02020603050405020304" pitchFamily="18" charset="0"/>
              </a:rPr>
              <a:t>点的</a:t>
            </a:r>
            <a:r>
              <a:rPr lang="en-US" altLang="zh-CN">
                <a:latin typeface="Times New Roman" panose="02020603050405020304" pitchFamily="18" charset="0"/>
              </a:rPr>
              <a:t>X</a:t>
            </a:r>
            <a:r>
              <a:rPr lang="zh-CN" altLang="en-US" dirty="0">
                <a:latin typeface="Times New Roman" panose="02020603050405020304" pitchFamily="18" charset="0"/>
              </a:rPr>
              <a:t>坐标） </a:t>
            </a:r>
            <a:endParaRPr lang="zh-CN" altLang="en-US">
              <a:latin typeface="Times New Roman" panose="02020603050405020304" pitchFamily="18" charset="0"/>
            </a:endParaRPr>
          </a:p>
        </p:txBody>
      </p:sp>
      <p:sp>
        <p:nvSpPr>
          <p:cNvPr id="601167" name="文本框 601166"/>
          <p:cNvSpPr txBox="1"/>
          <p:nvPr/>
        </p:nvSpPr>
        <p:spPr>
          <a:xfrm>
            <a:off x="2720975" y="4433888"/>
            <a:ext cx="2765425" cy="457200"/>
          </a:xfrm>
          <a:prstGeom prst="rect">
            <a:avLst/>
          </a:prstGeom>
          <a:noFill/>
          <a:ln w="9525">
            <a:noFill/>
          </a:ln>
        </p:spPr>
        <p:txBody>
          <a:bodyPr>
            <a:spAutoFit/>
          </a:bodyPr>
          <a:lstStyle/>
          <a:p>
            <a:pPr eaLnBrk="0" hangingPunct="0"/>
            <a:r>
              <a:rPr lang="en-US" altLang="zh-CN" sz="2400" dirty="0">
                <a:solidFill>
                  <a:srgbClr val="FF0000"/>
                </a:solidFill>
                <a:latin typeface="Times New Roman" panose="02020603050405020304" pitchFamily="18" charset="0"/>
              </a:rPr>
              <a:t> </a:t>
            </a:r>
            <a:r>
              <a:rPr lang="en-US" altLang="zh-CN" sz="2400">
                <a:solidFill>
                  <a:srgbClr val="FF0000"/>
                </a:solidFill>
                <a:latin typeface="Times New Roman" panose="02020603050405020304" pitchFamily="18" charset="0"/>
              </a:rPr>
              <a:t>= </a:t>
            </a:r>
            <a:r>
              <a:rPr lang="en-US" altLang="zh-CN" sz="2400" dirty="0" err="1">
                <a:solidFill>
                  <a:srgbClr val="FF0000"/>
                </a:solidFill>
                <a:latin typeface="Times New Roman" panose="02020603050405020304" pitchFamily="18" charset="0"/>
              </a:rPr>
              <a:t>y</a:t>
            </a:r>
            <a:r>
              <a:rPr lang="en-US" altLang="zh-CN" sz="2400" baseline="-25000" dirty="0" err="1">
                <a:solidFill>
                  <a:srgbClr val="FF0000"/>
                </a:solidFill>
                <a:latin typeface="Times New Roman" panose="02020603050405020304" pitchFamily="18" charset="0"/>
              </a:rPr>
              <a:t>A</a:t>
            </a:r>
            <a:r>
              <a:rPr lang="en-US" altLang="zh-CN" sz="2400" baseline="-25000">
                <a:latin typeface="Times New Roman" panose="02020603050405020304" pitchFamily="18" charset="0"/>
              </a:rPr>
              <a:t> </a:t>
            </a:r>
            <a:r>
              <a:rPr lang="zh-CN" altLang="en-US">
                <a:latin typeface="Times New Roman" panose="02020603050405020304" pitchFamily="18" charset="0"/>
              </a:rPr>
              <a:t>（</a:t>
            </a:r>
            <a:r>
              <a:rPr lang="zh-CN" altLang="en-US" dirty="0">
                <a:latin typeface="Times New Roman" panose="02020603050405020304" pitchFamily="18" charset="0"/>
              </a:rPr>
              <a:t>点的</a:t>
            </a:r>
            <a:r>
              <a:rPr lang="en-US" altLang="zh-CN">
                <a:latin typeface="Times New Roman" panose="02020603050405020304" pitchFamily="18" charset="0"/>
              </a:rPr>
              <a:t>Y</a:t>
            </a:r>
            <a:r>
              <a:rPr lang="zh-CN" altLang="en-US" dirty="0">
                <a:latin typeface="Times New Roman" panose="02020603050405020304" pitchFamily="18" charset="0"/>
              </a:rPr>
              <a:t>坐标）</a:t>
            </a:r>
            <a:endParaRPr lang="zh-CN" altLang="en-US">
              <a:latin typeface="Times New Roman" panose="02020603050405020304" pitchFamily="18" charset="0"/>
            </a:endParaRPr>
          </a:p>
        </p:txBody>
      </p:sp>
      <p:sp>
        <p:nvSpPr>
          <p:cNvPr id="601168" name="文本框 601167"/>
          <p:cNvSpPr txBox="1"/>
          <p:nvPr/>
        </p:nvSpPr>
        <p:spPr>
          <a:xfrm>
            <a:off x="2667000" y="5029200"/>
            <a:ext cx="2743200" cy="457200"/>
          </a:xfrm>
          <a:prstGeom prst="rect">
            <a:avLst/>
          </a:prstGeom>
          <a:noFill/>
          <a:ln w="9525">
            <a:noFill/>
          </a:ln>
        </p:spPr>
        <p:txBody>
          <a:bodyPr>
            <a:spAutoFit/>
          </a:bodyPr>
          <a:lstStyle/>
          <a:p>
            <a:pPr eaLnBrk="0" hangingPunct="0"/>
            <a:r>
              <a:rPr lang="en-US" altLang="zh-CN" sz="2400" dirty="0">
                <a:solidFill>
                  <a:srgbClr val="FF0000"/>
                </a:solidFill>
                <a:latin typeface="Times New Roman" panose="02020603050405020304" pitchFamily="18" charset="0"/>
              </a:rPr>
              <a:t>  </a:t>
            </a:r>
            <a:r>
              <a:rPr lang="en-US" altLang="zh-CN" sz="2400">
                <a:solidFill>
                  <a:srgbClr val="FF0000"/>
                </a:solidFill>
                <a:latin typeface="Times New Roman" panose="02020603050405020304" pitchFamily="18" charset="0"/>
              </a:rPr>
              <a:t>=  </a:t>
            </a:r>
            <a:r>
              <a:rPr lang="en-US" altLang="zh-CN" sz="2400" dirty="0" err="1">
                <a:solidFill>
                  <a:srgbClr val="FF0000"/>
                </a:solidFill>
                <a:latin typeface="Times New Roman" panose="02020603050405020304" pitchFamily="18" charset="0"/>
              </a:rPr>
              <a:t>z</a:t>
            </a:r>
            <a:r>
              <a:rPr lang="en-US" altLang="zh-CN" sz="2400" baseline="-25000" dirty="0" err="1">
                <a:solidFill>
                  <a:srgbClr val="FF0000"/>
                </a:solidFill>
                <a:latin typeface="Times New Roman" panose="02020603050405020304" pitchFamily="18" charset="0"/>
              </a:rPr>
              <a:t>A</a:t>
            </a:r>
            <a:r>
              <a:rPr lang="en-US" altLang="zh-CN" baseline="-25000">
                <a:latin typeface="Times New Roman" panose="02020603050405020304" pitchFamily="18" charset="0"/>
              </a:rPr>
              <a:t> </a:t>
            </a:r>
            <a:r>
              <a:rPr lang="zh-CN" altLang="en-US">
                <a:latin typeface="Times New Roman" panose="02020603050405020304" pitchFamily="18" charset="0"/>
              </a:rPr>
              <a:t>（</a:t>
            </a:r>
            <a:r>
              <a:rPr lang="zh-CN" altLang="en-US" dirty="0">
                <a:latin typeface="Times New Roman" panose="02020603050405020304" pitchFamily="18" charset="0"/>
              </a:rPr>
              <a:t>点的</a:t>
            </a:r>
            <a:r>
              <a:rPr lang="en-US" altLang="zh-CN">
                <a:latin typeface="Times New Roman" panose="02020603050405020304" pitchFamily="18" charset="0"/>
              </a:rPr>
              <a:t>Z</a:t>
            </a:r>
            <a:r>
              <a:rPr lang="zh-CN" altLang="en-US" dirty="0">
                <a:latin typeface="Times New Roman" panose="02020603050405020304" pitchFamily="18" charset="0"/>
              </a:rPr>
              <a:t>坐标）</a:t>
            </a:r>
            <a:endParaRPr lang="zh-CN" altLang="en-US">
              <a:latin typeface="Times New Roman" panose="02020603050405020304" pitchFamily="18" charset="0"/>
            </a:endParaRPr>
          </a:p>
        </p:txBody>
      </p:sp>
      <p:sp>
        <p:nvSpPr>
          <p:cNvPr id="601169" name="文本框 601168"/>
          <p:cNvSpPr txBox="1"/>
          <p:nvPr/>
        </p:nvSpPr>
        <p:spPr>
          <a:xfrm>
            <a:off x="7032625" y="3535363"/>
            <a:ext cx="846138" cy="396875"/>
          </a:xfrm>
          <a:prstGeom prst="rect">
            <a:avLst/>
          </a:prstGeom>
          <a:noFill/>
          <a:ln w="9525">
            <a:noFill/>
          </a:ln>
        </p:spPr>
        <p:txBody>
          <a:bodyPr wrap="none" anchor="t" anchorCtr="0">
            <a:spAutoFit/>
          </a:bodyPr>
          <a:lstStyle/>
          <a:p>
            <a:r>
              <a:rPr lang="en-US" altLang="zh-CN">
                <a:solidFill>
                  <a:schemeClr val="hlink"/>
                </a:solidFill>
                <a:latin typeface="Times New Roman" panose="02020603050405020304" pitchFamily="18" charset="0"/>
              </a:rPr>
              <a:t>(x,y,z)</a:t>
            </a:r>
          </a:p>
        </p:txBody>
      </p:sp>
      <p:sp>
        <p:nvSpPr>
          <p:cNvPr id="601174" name="矩形 601173"/>
          <p:cNvSpPr/>
          <p:nvPr/>
        </p:nvSpPr>
        <p:spPr>
          <a:xfrm>
            <a:off x="395288" y="187326"/>
            <a:ext cx="3703320" cy="460375"/>
          </a:xfrm>
          <a:prstGeom prst="rect">
            <a:avLst/>
          </a:prstGeom>
          <a:noFill/>
          <a:ln w="9525">
            <a:noFill/>
          </a:ln>
        </p:spPr>
        <p:txBody>
          <a:bodyPr wrap="none" anchor="ctr" anchorCtr="0">
            <a:spAutoFit/>
          </a:bodyPr>
          <a:lstStyle/>
          <a:p>
            <a:r>
              <a:rPr lang="zh-CN" altLang="en-US" sz="2400" dirty="0">
                <a:solidFill>
                  <a:srgbClr val="FF0000"/>
                </a:solidFill>
                <a:latin typeface="黑体" panose="02010609060101010101" pitchFamily="2" charset="-122"/>
                <a:ea typeface="黑体" panose="02010609060101010101" pitchFamily="2" charset="-122"/>
              </a:rPr>
              <a:t>（</a:t>
            </a:r>
            <a:r>
              <a:rPr lang="en-US" altLang="zh-CN" sz="2400" dirty="0">
                <a:solidFill>
                  <a:srgbClr val="FF0000"/>
                </a:solidFill>
                <a:latin typeface="黑体" panose="02010609060101010101" pitchFamily="2" charset="-122"/>
                <a:ea typeface="黑体" panose="02010609060101010101" pitchFamily="2" charset="-122"/>
              </a:rPr>
              <a:t>2</a:t>
            </a:r>
            <a:r>
              <a:rPr lang="zh-CN" altLang="en-US" sz="2400" dirty="0">
                <a:solidFill>
                  <a:srgbClr val="FF0000"/>
                </a:solidFill>
                <a:latin typeface="黑体" panose="02010609060101010101" pitchFamily="2" charset="-122"/>
                <a:ea typeface="黑体" panose="02010609060101010101" pitchFamily="2" charset="-122"/>
              </a:rPr>
              <a:t>）点的三投影面的形成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1141"/>
                                        </p:tgtEl>
                                        <p:attrNameLst>
                                          <p:attrName>style.visibility</p:attrName>
                                        </p:attrNameLst>
                                      </p:cBhvr>
                                      <p:to>
                                        <p:strVal val="visible"/>
                                      </p:to>
                                    </p:set>
                                    <p:animEffect transition="in" filter="wipe(left)">
                                      <p:cBhvr>
                                        <p:cTn id="7" dur="500"/>
                                        <p:tgtEl>
                                          <p:spTgt spid="601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1103"/>
                                        </p:tgtEl>
                                        <p:attrNameLst>
                                          <p:attrName>style.visibility</p:attrName>
                                        </p:attrNameLst>
                                      </p:cBhvr>
                                      <p:to>
                                        <p:strVal val="visible"/>
                                      </p:to>
                                    </p:set>
                                    <p:animEffect transition="in" filter="wipe(left)">
                                      <p:cBhvr>
                                        <p:cTn id="12" dur="500"/>
                                        <p:tgtEl>
                                          <p:spTgt spid="6011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01092"/>
                                        </p:tgtEl>
                                        <p:attrNameLst>
                                          <p:attrName>style.visibility</p:attrName>
                                        </p:attrNameLst>
                                      </p:cBhvr>
                                      <p:to>
                                        <p:strVal val="visible"/>
                                      </p:to>
                                    </p:set>
                                    <p:animEffect transition="in" filter="wipe(left)">
                                      <p:cBhvr>
                                        <p:cTn id="17" dur="500"/>
                                        <p:tgtEl>
                                          <p:spTgt spid="6010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01090"/>
                                        </p:tgtEl>
                                        <p:attrNameLst>
                                          <p:attrName>style.visibility</p:attrName>
                                        </p:attrNameLst>
                                      </p:cBhvr>
                                      <p:to>
                                        <p:strVal val="visible"/>
                                      </p:to>
                                    </p:set>
                                    <p:animEffect transition="in" filter="wipe(right)">
                                      <p:cBhvr>
                                        <p:cTn id="22" dur="500"/>
                                        <p:tgtEl>
                                          <p:spTgt spid="60109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01111"/>
                                        </p:tgtEl>
                                        <p:attrNameLst>
                                          <p:attrName>style.visibility</p:attrName>
                                        </p:attrNameLst>
                                      </p:cBhvr>
                                      <p:to>
                                        <p:strVal val="visible"/>
                                      </p:to>
                                    </p:set>
                                    <p:animEffect transition="in" filter="wipe(left)">
                                      <p:cBhvr>
                                        <p:cTn id="27" dur="500"/>
                                        <p:tgtEl>
                                          <p:spTgt spid="6011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01109"/>
                                        </p:tgtEl>
                                        <p:attrNameLst>
                                          <p:attrName>style.visibility</p:attrName>
                                        </p:attrNameLst>
                                      </p:cBhvr>
                                      <p:to>
                                        <p:strVal val="visible"/>
                                      </p:to>
                                    </p:set>
                                    <p:animEffect transition="in" filter="wipe(left)">
                                      <p:cBhvr>
                                        <p:cTn id="32" dur="500"/>
                                        <p:tgtEl>
                                          <p:spTgt spid="60110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01117"/>
                                        </p:tgtEl>
                                        <p:attrNameLst>
                                          <p:attrName>style.visibility</p:attrName>
                                        </p:attrNameLst>
                                      </p:cBhvr>
                                      <p:to>
                                        <p:strVal val="visible"/>
                                      </p:to>
                                    </p:set>
                                    <p:animEffect transition="in" filter="wipe(left)">
                                      <p:cBhvr>
                                        <p:cTn id="37" dur="500"/>
                                        <p:tgtEl>
                                          <p:spTgt spid="6011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01101"/>
                                        </p:tgtEl>
                                        <p:attrNameLst>
                                          <p:attrName>style.visibility</p:attrName>
                                        </p:attrNameLst>
                                      </p:cBhvr>
                                      <p:to>
                                        <p:strVal val="visible"/>
                                      </p:to>
                                    </p:set>
                                    <p:animEffect transition="in" filter="wipe(up)">
                                      <p:cBhvr>
                                        <p:cTn id="42" dur="500"/>
                                        <p:tgtEl>
                                          <p:spTgt spid="60110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01102"/>
                                        </p:tgtEl>
                                        <p:attrNameLst>
                                          <p:attrName>style.visibility</p:attrName>
                                        </p:attrNameLst>
                                      </p:cBhvr>
                                      <p:to>
                                        <p:strVal val="visible"/>
                                      </p:to>
                                    </p:set>
                                    <p:animEffect transition="in" filter="wipe(left)">
                                      <p:cBhvr>
                                        <p:cTn id="47" dur="500"/>
                                        <p:tgtEl>
                                          <p:spTgt spid="60110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01099"/>
                                        </p:tgtEl>
                                        <p:attrNameLst>
                                          <p:attrName>style.visibility</p:attrName>
                                        </p:attrNameLst>
                                      </p:cBhvr>
                                      <p:to>
                                        <p:strVal val="visible"/>
                                      </p:to>
                                    </p:set>
                                    <p:animEffect transition="in" filter="wipe(left)">
                                      <p:cBhvr>
                                        <p:cTn id="52" dur="500"/>
                                        <p:tgtEl>
                                          <p:spTgt spid="60109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01121"/>
                                        </p:tgtEl>
                                        <p:attrNameLst>
                                          <p:attrName>style.visibility</p:attrName>
                                        </p:attrNameLst>
                                      </p:cBhvr>
                                      <p:to>
                                        <p:strVal val="visible"/>
                                      </p:to>
                                    </p:set>
                                    <p:animEffect transition="in" filter="wipe(left)">
                                      <p:cBhvr>
                                        <p:cTn id="57" dur="500"/>
                                        <p:tgtEl>
                                          <p:spTgt spid="60112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01096"/>
                                        </p:tgtEl>
                                        <p:attrNameLst>
                                          <p:attrName>style.visibility</p:attrName>
                                        </p:attrNameLst>
                                      </p:cBhvr>
                                      <p:to>
                                        <p:strVal val="visible"/>
                                      </p:to>
                                    </p:set>
                                    <p:animEffect transition="in" filter="wipe(left)">
                                      <p:cBhvr>
                                        <p:cTn id="62" dur="500"/>
                                        <p:tgtEl>
                                          <p:spTgt spid="60109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01107"/>
                                        </p:tgtEl>
                                        <p:attrNameLst>
                                          <p:attrName>style.visibility</p:attrName>
                                        </p:attrNameLst>
                                      </p:cBhvr>
                                      <p:to>
                                        <p:strVal val="visible"/>
                                      </p:to>
                                    </p:set>
                                    <p:animEffect transition="in" filter="wipe(left)">
                                      <p:cBhvr>
                                        <p:cTn id="67" dur="500"/>
                                        <p:tgtEl>
                                          <p:spTgt spid="60110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01105"/>
                                        </p:tgtEl>
                                        <p:attrNameLst>
                                          <p:attrName>style.visibility</p:attrName>
                                        </p:attrNameLst>
                                      </p:cBhvr>
                                      <p:to>
                                        <p:strVal val="visible"/>
                                      </p:to>
                                    </p:set>
                                    <p:animEffect transition="in" filter="wipe(left)">
                                      <p:cBhvr>
                                        <p:cTn id="72" dur="500"/>
                                        <p:tgtEl>
                                          <p:spTgt spid="60110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01125"/>
                                        </p:tgtEl>
                                        <p:attrNameLst>
                                          <p:attrName>style.visibility</p:attrName>
                                        </p:attrNameLst>
                                      </p:cBhvr>
                                      <p:to>
                                        <p:strVal val="visible"/>
                                      </p:to>
                                    </p:set>
                                    <p:animEffect transition="in" filter="wipe(left)">
                                      <p:cBhvr>
                                        <p:cTn id="77" dur="500"/>
                                        <p:tgtEl>
                                          <p:spTgt spid="60112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601094"/>
                                        </p:tgtEl>
                                        <p:attrNameLst>
                                          <p:attrName>style.visibility</p:attrName>
                                        </p:attrNameLst>
                                      </p:cBhvr>
                                      <p:to>
                                        <p:strVal val="visible"/>
                                      </p:to>
                                    </p:set>
                                    <p:animEffect transition="in" filter="wipe(up)">
                                      <p:cBhvr>
                                        <p:cTn id="82" dur="500"/>
                                        <p:tgtEl>
                                          <p:spTgt spid="60109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601100"/>
                                        </p:tgtEl>
                                        <p:attrNameLst>
                                          <p:attrName>style.visibility</p:attrName>
                                        </p:attrNameLst>
                                      </p:cBhvr>
                                      <p:to>
                                        <p:strVal val="visible"/>
                                      </p:to>
                                    </p:set>
                                    <p:animEffect transition="in" filter="wipe(right)">
                                      <p:cBhvr>
                                        <p:cTn id="87" dur="500"/>
                                        <p:tgtEl>
                                          <p:spTgt spid="60110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01113"/>
                                        </p:tgtEl>
                                        <p:attrNameLst>
                                          <p:attrName>style.visibility</p:attrName>
                                        </p:attrNameLst>
                                      </p:cBhvr>
                                      <p:to>
                                        <p:strVal val="visible"/>
                                      </p:to>
                                    </p:set>
                                    <p:animEffect transition="in" filter="wipe(left)">
                                      <p:cBhvr>
                                        <p:cTn id="92" dur="500"/>
                                        <p:tgtEl>
                                          <p:spTgt spid="60111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601097"/>
                                        </p:tgtEl>
                                        <p:attrNameLst>
                                          <p:attrName>style.visibility</p:attrName>
                                        </p:attrNameLst>
                                      </p:cBhvr>
                                      <p:to>
                                        <p:strVal val="visible"/>
                                      </p:to>
                                    </p:set>
                                    <p:animEffect transition="in" filter="wipe(left)">
                                      <p:cBhvr>
                                        <p:cTn id="97" dur="500"/>
                                        <p:tgtEl>
                                          <p:spTgt spid="60109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601106"/>
                                        </p:tgtEl>
                                        <p:attrNameLst>
                                          <p:attrName>style.visibility</p:attrName>
                                        </p:attrNameLst>
                                      </p:cBhvr>
                                      <p:to>
                                        <p:strVal val="visible"/>
                                      </p:to>
                                    </p:set>
                                    <p:animEffect transition="in" filter="wipe(up)">
                                      <p:cBhvr>
                                        <p:cTn id="102" dur="500"/>
                                        <p:tgtEl>
                                          <p:spTgt spid="60110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601104"/>
                                        </p:tgtEl>
                                        <p:attrNameLst>
                                          <p:attrName>style.visibility</p:attrName>
                                        </p:attrNameLst>
                                      </p:cBhvr>
                                      <p:to>
                                        <p:strVal val="visible"/>
                                      </p:to>
                                    </p:set>
                                    <p:animEffect transition="in" filter="wipe(left)">
                                      <p:cBhvr>
                                        <p:cTn id="107" dur="500"/>
                                        <p:tgtEl>
                                          <p:spTgt spid="60110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601108"/>
                                        </p:tgtEl>
                                        <p:attrNameLst>
                                          <p:attrName>style.visibility</p:attrName>
                                        </p:attrNameLst>
                                      </p:cBhvr>
                                      <p:to>
                                        <p:strVal val="visible"/>
                                      </p:to>
                                    </p:set>
                                    <p:animEffect transition="in" filter="wipe(left)">
                                      <p:cBhvr>
                                        <p:cTn id="112" dur="500"/>
                                        <p:tgtEl>
                                          <p:spTgt spid="60110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2" fill="hold" nodeType="clickEffect">
                                  <p:stCondLst>
                                    <p:cond delay="0"/>
                                  </p:stCondLst>
                                  <p:childTnLst>
                                    <p:set>
                                      <p:cBhvr>
                                        <p:cTn id="116" dur="1" fill="hold">
                                          <p:stCondLst>
                                            <p:cond delay="0"/>
                                          </p:stCondLst>
                                        </p:cTn>
                                        <p:tgtEl>
                                          <p:spTgt spid="601093"/>
                                        </p:tgtEl>
                                        <p:attrNameLst>
                                          <p:attrName>style.visibility</p:attrName>
                                        </p:attrNameLst>
                                      </p:cBhvr>
                                      <p:to>
                                        <p:strVal val="visible"/>
                                      </p:to>
                                    </p:set>
                                    <p:animEffect transition="in" filter="wipe(right)">
                                      <p:cBhvr>
                                        <p:cTn id="117" dur="500"/>
                                        <p:tgtEl>
                                          <p:spTgt spid="60109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601112"/>
                                        </p:tgtEl>
                                        <p:attrNameLst>
                                          <p:attrName>style.visibility</p:attrName>
                                        </p:attrNameLst>
                                      </p:cBhvr>
                                      <p:to>
                                        <p:strVal val="visible"/>
                                      </p:to>
                                    </p:set>
                                    <p:animEffect transition="in" filter="wipe(left)">
                                      <p:cBhvr>
                                        <p:cTn id="122" dur="500"/>
                                        <p:tgtEl>
                                          <p:spTgt spid="601112"/>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01095"/>
                                        </p:tgtEl>
                                        <p:attrNameLst>
                                          <p:attrName>style.visibility</p:attrName>
                                        </p:attrNameLst>
                                      </p:cBhvr>
                                      <p:to>
                                        <p:strVal val="visible"/>
                                      </p:to>
                                    </p:set>
                                    <p:animEffect transition="in" filter="wipe(left)">
                                      <p:cBhvr>
                                        <p:cTn id="127" dur="500"/>
                                        <p:tgtEl>
                                          <p:spTgt spid="601095"/>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01129"/>
                                        </p:tgtEl>
                                        <p:attrNameLst>
                                          <p:attrName>style.visibility</p:attrName>
                                        </p:attrNameLst>
                                      </p:cBhvr>
                                      <p:to>
                                        <p:strVal val="visible"/>
                                      </p:to>
                                    </p:set>
                                    <p:animEffect transition="in" filter="wipe(left)">
                                      <p:cBhvr>
                                        <p:cTn id="132" dur="500"/>
                                        <p:tgtEl>
                                          <p:spTgt spid="601129"/>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601110"/>
                                        </p:tgtEl>
                                        <p:attrNameLst>
                                          <p:attrName>style.visibility</p:attrName>
                                        </p:attrNameLst>
                                      </p:cBhvr>
                                      <p:to>
                                        <p:strVal val="visible"/>
                                      </p:to>
                                    </p:set>
                                    <p:animEffect transition="in" filter="wipe(left)">
                                      <p:cBhvr>
                                        <p:cTn id="137" dur="500"/>
                                        <p:tgtEl>
                                          <p:spTgt spid="601110"/>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01133"/>
                                        </p:tgtEl>
                                        <p:attrNameLst>
                                          <p:attrName>style.visibility</p:attrName>
                                        </p:attrNameLst>
                                      </p:cBhvr>
                                      <p:to>
                                        <p:strVal val="visible"/>
                                      </p:to>
                                    </p:set>
                                    <p:animEffect transition="in" filter="wipe(left)">
                                      <p:cBhvr>
                                        <p:cTn id="142" dur="500"/>
                                        <p:tgtEl>
                                          <p:spTgt spid="601133"/>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601098"/>
                                        </p:tgtEl>
                                        <p:attrNameLst>
                                          <p:attrName>style.visibility</p:attrName>
                                        </p:attrNameLst>
                                      </p:cBhvr>
                                      <p:to>
                                        <p:strVal val="visible"/>
                                      </p:to>
                                    </p:set>
                                    <p:animEffect transition="in" filter="wipe(left)">
                                      <p:cBhvr>
                                        <p:cTn id="147" dur="500"/>
                                        <p:tgtEl>
                                          <p:spTgt spid="60109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nodeType="clickEffect">
                                  <p:stCondLst>
                                    <p:cond delay="0"/>
                                  </p:stCondLst>
                                  <p:childTnLst>
                                    <p:set>
                                      <p:cBhvr>
                                        <p:cTn id="151" dur="1" fill="hold">
                                          <p:stCondLst>
                                            <p:cond delay="0"/>
                                          </p:stCondLst>
                                        </p:cTn>
                                        <p:tgtEl>
                                          <p:spTgt spid="601137"/>
                                        </p:tgtEl>
                                        <p:attrNameLst>
                                          <p:attrName>style.visibility</p:attrName>
                                        </p:attrNameLst>
                                      </p:cBhvr>
                                      <p:to>
                                        <p:strVal val="visible"/>
                                      </p:to>
                                    </p:set>
                                    <p:animEffect transition="in" filter="wipe(left)">
                                      <p:cBhvr>
                                        <p:cTn id="152" dur="500"/>
                                        <p:tgtEl>
                                          <p:spTgt spid="601137"/>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601162"/>
                                        </p:tgtEl>
                                        <p:attrNameLst>
                                          <p:attrName>style.visibility</p:attrName>
                                        </p:attrNameLst>
                                      </p:cBhvr>
                                      <p:to>
                                        <p:strVal val="visible"/>
                                      </p:to>
                                    </p:set>
                                    <p:animEffect transition="in" filter="wipe(left)">
                                      <p:cBhvr>
                                        <p:cTn id="157" dur="500"/>
                                        <p:tgtEl>
                                          <p:spTgt spid="601162"/>
                                        </p:tgtEl>
                                      </p:cBhvr>
                                    </p:animEffect>
                                  </p:childTnLst>
                                </p:cTn>
                              </p:par>
                            </p:childTnLst>
                          </p:cTn>
                        </p:par>
                      </p:childTnLst>
                    </p:cTn>
                  </p:par>
                  <p:par>
                    <p:cTn id="158" fill="hold">
                      <p:stCondLst>
                        <p:cond delay="indefinite"/>
                      </p:stCondLst>
                      <p:childTnLst>
                        <p:par>
                          <p:cTn id="159" fill="hold">
                            <p:stCondLst>
                              <p:cond delay="0"/>
                            </p:stCondLst>
                            <p:childTnLst>
                              <p:par>
                                <p:cTn id="160" presetID="2" presetClass="entr" presetSubtype="1" fill="hold" grpId="0" nodeType="clickEffect">
                                  <p:stCondLst>
                                    <p:cond delay="0"/>
                                  </p:stCondLst>
                                  <p:childTnLst>
                                    <p:set>
                                      <p:cBhvr>
                                        <p:cTn id="161" dur="1" fill="hold">
                                          <p:stCondLst>
                                            <p:cond delay="0"/>
                                          </p:stCondLst>
                                        </p:cTn>
                                        <p:tgtEl>
                                          <p:spTgt spid="601169"/>
                                        </p:tgtEl>
                                        <p:attrNameLst>
                                          <p:attrName>style.visibility</p:attrName>
                                        </p:attrNameLst>
                                      </p:cBhvr>
                                      <p:to>
                                        <p:strVal val="visible"/>
                                      </p:to>
                                    </p:set>
                                    <p:anim calcmode="lin" valueType="num">
                                      <p:cBhvr additive="base">
                                        <p:cTn id="162" dur="500" fill="hold"/>
                                        <p:tgtEl>
                                          <p:spTgt spid="601169"/>
                                        </p:tgtEl>
                                        <p:attrNameLst>
                                          <p:attrName>ppt_x</p:attrName>
                                        </p:attrNameLst>
                                      </p:cBhvr>
                                      <p:tavLst>
                                        <p:tav tm="0">
                                          <p:val>
                                            <p:strVal val="#ppt_x"/>
                                          </p:val>
                                        </p:tav>
                                        <p:tav tm="100000">
                                          <p:val>
                                            <p:strVal val="#ppt_x"/>
                                          </p:val>
                                        </p:tav>
                                      </p:tavLst>
                                    </p:anim>
                                    <p:anim calcmode="lin" valueType="num">
                                      <p:cBhvr additive="base">
                                        <p:cTn id="163" dur="500" fill="hold"/>
                                        <p:tgtEl>
                                          <p:spTgt spid="601169"/>
                                        </p:tgtEl>
                                        <p:attrNameLst>
                                          <p:attrName>ppt_y</p:attrName>
                                        </p:attrNameLst>
                                      </p:cBhvr>
                                      <p:tavLst>
                                        <p:tav tm="0">
                                          <p:val>
                                            <p:strVal val="0-#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601163"/>
                                        </p:tgtEl>
                                        <p:attrNameLst>
                                          <p:attrName>style.visibility</p:attrName>
                                        </p:attrNameLst>
                                      </p:cBhvr>
                                      <p:to>
                                        <p:strVal val="visible"/>
                                      </p:to>
                                    </p:set>
                                    <p:animEffect transition="in" filter="wipe(left)">
                                      <p:cBhvr>
                                        <p:cTn id="168" dur="500"/>
                                        <p:tgtEl>
                                          <p:spTgt spid="601163"/>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grpId="0" nodeType="clickEffect">
                                  <p:stCondLst>
                                    <p:cond delay="0"/>
                                  </p:stCondLst>
                                  <p:childTnLst>
                                    <p:set>
                                      <p:cBhvr>
                                        <p:cTn id="172" dur="1" fill="hold">
                                          <p:stCondLst>
                                            <p:cond delay="0"/>
                                          </p:stCondLst>
                                        </p:cTn>
                                        <p:tgtEl>
                                          <p:spTgt spid="601166"/>
                                        </p:tgtEl>
                                        <p:attrNameLst>
                                          <p:attrName>style.visibility</p:attrName>
                                        </p:attrNameLst>
                                      </p:cBhvr>
                                      <p:to>
                                        <p:strVal val="visible"/>
                                      </p:to>
                                    </p:set>
                                    <p:animEffect transition="in" filter="wipe(left)">
                                      <p:cBhvr>
                                        <p:cTn id="173" dur="500"/>
                                        <p:tgtEl>
                                          <p:spTgt spid="601166"/>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grpId="0" nodeType="clickEffect">
                                  <p:stCondLst>
                                    <p:cond delay="0"/>
                                  </p:stCondLst>
                                  <p:childTnLst>
                                    <p:set>
                                      <p:cBhvr>
                                        <p:cTn id="177" dur="1" fill="hold">
                                          <p:stCondLst>
                                            <p:cond delay="0"/>
                                          </p:stCondLst>
                                        </p:cTn>
                                        <p:tgtEl>
                                          <p:spTgt spid="601164"/>
                                        </p:tgtEl>
                                        <p:attrNameLst>
                                          <p:attrName>style.visibility</p:attrName>
                                        </p:attrNameLst>
                                      </p:cBhvr>
                                      <p:to>
                                        <p:strVal val="visible"/>
                                      </p:to>
                                    </p:set>
                                    <p:animEffect transition="in" filter="wipe(left)">
                                      <p:cBhvr>
                                        <p:cTn id="178" dur="500"/>
                                        <p:tgtEl>
                                          <p:spTgt spid="601164"/>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601167"/>
                                        </p:tgtEl>
                                        <p:attrNameLst>
                                          <p:attrName>style.visibility</p:attrName>
                                        </p:attrNameLst>
                                      </p:cBhvr>
                                      <p:to>
                                        <p:strVal val="visible"/>
                                      </p:to>
                                    </p:set>
                                    <p:animEffect transition="in" filter="wipe(left)">
                                      <p:cBhvr>
                                        <p:cTn id="183" dur="500"/>
                                        <p:tgtEl>
                                          <p:spTgt spid="601167"/>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601165"/>
                                        </p:tgtEl>
                                        <p:attrNameLst>
                                          <p:attrName>style.visibility</p:attrName>
                                        </p:attrNameLst>
                                      </p:cBhvr>
                                      <p:to>
                                        <p:strVal val="visible"/>
                                      </p:to>
                                    </p:set>
                                    <p:animEffect transition="in" filter="wipe(left)">
                                      <p:cBhvr>
                                        <p:cTn id="188" dur="500"/>
                                        <p:tgtEl>
                                          <p:spTgt spid="601165"/>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grpId="0" nodeType="clickEffect">
                                  <p:stCondLst>
                                    <p:cond delay="0"/>
                                  </p:stCondLst>
                                  <p:childTnLst>
                                    <p:set>
                                      <p:cBhvr>
                                        <p:cTn id="192" dur="1" fill="hold">
                                          <p:stCondLst>
                                            <p:cond delay="0"/>
                                          </p:stCondLst>
                                        </p:cTn>
                                        <p:tgtEl>
                                          <p:spTgt spid="601168"/>
                                        </p:tgtEl>
                                        <p:attrNameLst>
                                          <p:attrName>style.visibility</p:attrName>
                                        </p:attrNameLst>
                                      </p:cBhvr>
                                      <p:to>
                                        <p:strVal val="visible"/>
                                      </p:to>
                                    </p:set>
                                    <p:animEffect transition="in" filter="wipe(left)">
                                      <p:cBhvr>
                                        <p:cTn id="193" dur="500"/>
                                        <p:tgtEl>
                                          <p:spTgt spid="601168"/>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601161"/>
                                        </p:tgtEl>
                                        <p:attrNameLst>
                                          <p:attrName>style.visibility</p:attrName>
                                        </p:attrNameLst>
                                      </p:cBhvr>
                                      <p:to>
                                        <p:strVal val="visible"/>
                                      </p:to>
                                    </p:set>
                                    <p:animEffect transition="in" filter="wipe(left)">
                                      <p:cBhvr>
                                        <p:cTn id="198" dur="500"/>
                                        <p:tgtEl>
                                          <p:spTgt spid="601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092" grpId="0"/>
      <p:bldP spid="601095" grpId="0"/>
      <p:bldP spid="601098" grpId="0"/>
      <p:bldP spid="601099" grpId="0"/>
      <p:bldP spid="601104" grpId="0"/>
      <p:bldP spid="601105" grpId="0"/>
      <p:bldP spid="601109" grpId="0"/>
      <p:bldP spid="601110" grpId="0"/>
      <p:bldP spid="601112" grpId="0"/>
      <p:bldP spid="601161" grpId="0"/>
      <p:bldP spid="601162" grpId="0" animBg="1"/>
      <p:bldP spid="601163" grpId="0"/>
      <p:bldP spid="601164" grpId="0"/>
      <p:bldP spid="601165" grpId="0"/>
      <p:bldP spid="601166" grpId="0"/>
      <p:bldP spid="601167" grpId="0"/>
      <p:bldP spid="601168" grpId="0"/>
      <p:bldP spid="601169"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DgzMTE0NmU3YmQwYWU0NTlkMTUxZTMyMjVjNGQyN2EifQ=="/>
  <p:tag name="RESOURCE_RECORD_KEY" val="{&quot;13&quot;:[4364974],&quot;65&quot;:[201965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197.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198.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199.xml><?xml version="1.0" encoding="utf-8"?>
<p:tagLst xmlns:a="http://schemas.openxmlformats.org/drawingml/2006/main" xmlns:r="http://schemas.openxmlformats.org/officeDocument/2006/relationships" xmlns:p="http://schemas.openxmlformats.org/presentationml/2006/main">
  <p:tag name="KSO_WM_DIAGRAM_VIRTUALLY_FRAME" val="{&quot;height&quot;:209.75000020666707,&quot;left&quot;:130.5,&quot;top&quot;:172.12503937007872,&quot;width&quot;:571.5}"/>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1.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2.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3.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4.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5.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6.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7.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8.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09.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1.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2.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3.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4.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5.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6.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7.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8.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19.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1.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2.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3.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4.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5.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6.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7.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8.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29.xml><?xml version="1.0" encoding="utf-8"?>
<p:tagLst xmlns:a="http://schemas.openxmlformats.org/drawingml/2006/main" xmlns:r="http://schemas.openxmlformats.org/officeDocument/2006/relationships" xmlns:p="http://schemas.openxmlformats.org/presentationml/2006/main">
  <p:tag name="KSO_WM_DIAGRAM_VIRTUALLY_FRAME" val="{&quot;height&quot;:351.75000000000006,&quot;left&quot;:60,&quot;top&quot;:148.37503937007872,&quot;width&quot;:288.12503937007875}"/>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7">
      <a:dk1>
        <a:srgbClr val="000000"/>
      </a:dk1>
      <a:lt1>
        <a:srgbClr val="FFFFFF"/>
      </a:lt1>
      <a:dk2>
        <a:srgbClr val="44546A"/>
      </a:dk2>
      <a:lt2>
        <a:srgbClr val="E7E6E6"/>
      </a:lt2>
      <a:accent1>
        <a:srgbClr val="595959"/>
      </a:accent1>
      <a:accent2>
        <a:srgbClr val="8496B0"/>
      </a:accent2>
      <a:accent3>
        <a:srgbClr val="D7B5C6"/>
      </a:accent3>
      <a:accent4>
        <a:srgbClr val="BCBCBC"/>
      </a:accent4>
      <a:accent5>
        <a:srgbClr val="034A90"/>
      </a:accent5>
      <a:accent6>
        <a:srgbClr val="595959"/>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7">
      <a:dk1>
        <a:srgbClr val="000000"/>
      </a:dk1>
      <a:lt1>
        <a:srgbClr val="FFFFFF"/>
      </a:lt1>
      <a:dk2>
        <a:srgbClr val="44546A"/>
      </a:dk2>
      <a:lt2>
        <a:srgbClr val="E7E6E6"/>
      </a:lt2>
      <a:accent1>
        <a:srgbClr val="595959"/>
      </a:accent1>
      <a:accent2>
        <a:srgbClr val="8496B0"/>
      </a:accent2>
      <a:accent3>
        <a:srgbClr val="D7B5C6"/>
      </a:accent3>
      <a:accent4>
        <a:srgbClr val="BCBCBC"/>
      </a:accent4>
      <a:accent5>
        <a:srgbClr val="034A90"/>
      </a:accent5>
      <a:accent6>
        <a:srgbClr val="595959"/>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7806</Words>
  <Application>Microsoft Office PowerPoint</Application>
  <PresentationFormat>全屏显示(4:3)</PresentationFormat>
  <Paragraphs>1914</Paragraphs>
  <Slides>77</Slides>
  <Notes>4</Notes>
  <HiddenSlides>0</HiddenSlides>
  <MMClips>0</MMClips>
  <ScaleCrop>false</ScaleCrop>
  <HeadingPairs>
    <vt:vector size="8" baseType="variant">
      <vt:variant>
        <vt:lpstr>已用的字体</vt:lpstr>
      </vt:variant>
      <vt:variant>
        <vt:i4>19</vt:i4>
      </vt:variant>
      <vt:variant>
        <vt:lpstr>主题</vt:lpstr>
      </vt:variant>
      <vt:variant>
        <vt:i4>3</vt:i4>
      </vt:variant>
      <vt:variant>
        <vt:lpstr>嵌入 OLE 服务器</vt:lpstr>
      </vt:variant>
      <vt:variant>
        <vt:i4>1</vt:i4>
      </vt:variant>
      <vt:variant>
        <vt:lpstr>幻灯片标题</vt:lpstr>
      </vt:variant>
      <vt:variant>
        <vt:i4>77</vt:i4>
      </vt:variant>
    </vt:vector>
  </HeadingPairs>
  <TitlesOfParts>
    <vt:vector size="100" baseType="lpstr">
      <vt:lpstr>RomanS</vt:lpstr>
      <vt:lpstr>仿宋_GB2312</vt:lpstr>
      <vt:lpstr>Symbol</vt:lpstr>
      <vt:lpstr>黑体</vt:lpstr>
      <vt:lpstr>Complex</vt:lpstr>
      <vt:lpstr>Simplex</vt:lpstr>
      <vt:lpstr>Arial</vt:lpstr>
      <vt:lpstr>隶书</vt:lpstr>
      <vt:lpstr>微软雅黑</vt:lpstr>
      <vt:lpstr>Dutch801 Rm BT</vt:lpstr>
      <vt:lpstr>ISOCPEUR</vt:lpstr>
      <vt:lpstr>华文行楷</vt:lpstr>
      <vt:lpstr>Book Antiqua</vt:lpstr>
      <vt:lpstr>宋体</vt:lpstr>
      <vt:lpstr>华文楷体</vt:lpstr>
      <vt:lpstr>Wingdings</vt:lpstr>
      <vt:lpstr>Times New Roman</vt:lpstr>
      <vt:lpstr>楷体_GB2312</vt:lpstr>
      <vt:lpstr>方正隶书简体</vt:lpstr>
      <vt:lpstr>默认设计模板</vt:lpstr>
      <vt:lpstr>Office 主题​​</vt:lpstr>
      <vt:lpstr>1_Office 主题​​</vt:lpstr>
      <vt:lpstr>AutoCAD.Drawing.16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求解一般位置线段的实长及倾角方法</vt:lpstr>
      <vt:lpstr> 求直线的实长及对水平投影面的倾角角</vt:lpstr>
      <vt:lpstr>求直线的实长及对正面投影面的倾角 角</vt:lpstr>
      <vt:lpstr>求直线的实长及对侧面投影面的倾角 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空间垂直相交的两直线，若其中一直线为投影面平行线，则两直线在该投影面上的投影互相垂直。此投影特性称为直角投影定理。反之，如相交两直线在某一投影面的投影互相垂直，若其中有一直线为该投影面的平行线，则这两直线是空间互相垂直的两直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1）直线与平面垂直</vt:lpstr>
      <vt:lpstr>PowerPoint 演示文稿</vt:lpstr>
      <vt:lpstr>[例1] 平面由BDF给定，试过定点M作平面的垂线。</vt:lpstr>
      <vt:lpstr>2）平面垂直与平面</vt:lpstr>
      <vt:lpstr>[例2] 平面由BDF给定，试过定点K作已知平面的垂面。</vt:lpstr>
      <vt:lpstr>PowerPoint 演示文稿</vt:lpstr>
      <vt:lpstr>PowerPoint 演示文稿</vt:lpstr>
      <vt:lpstr>PowerPoint 演示文稿</vt:lpstr>
    </vt:vector>
  </TitlesOfParts>
  <Company>哈哈</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cp:lastModifiedBy>远忠 胡</cp:lastModifiedBy>
  <cp:revision>2261</cp:revision>
  <dcterms:created xsi:type="dcterms:W3CDTF">2001-09-16T07:46:00Z</dcterms:created>
  <dcterms:modified xsi:type="dcterms:W3CDTF">2025-10-24T02:45:17Z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840D1702134E49D68ED47A689913CAEE_13</vt:lpwstr>
  </property>
  <property fmtid="{D5CDD505-2E9C-101B-9397-08002B2CF9AE}" pid="3" name="KSOProductBuildVer">
    <vt:lpwstr>2052-12.1.0.18276</vt:lpwstr>
  </property>
</Properties>
</file>